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7" r:id="rId5"/>
    <p:sldId id="2147473989" r:id="rId6"/>
    <p:sldId id="2147473983" r:id="rId7"/>
    <p:sldId id="2147473984" r:id="rId8"/>
    <p:sldId id="2147473986" r:id="rId9"/>
    <p:sldId id="2147473993" r:id="rId10"/>
    <p:sldId id="2147473987" r:id="rId11"/>
    <p:sldId id="2147473991" r:id="rId12"/>
    <p:sldId id="2147473992" r:id="rId13"/>
    <p:sldId id="2147473985" r:id="rId14"/>
    <p:sldId id="2147473990" r:id="rId15"/>
    <p:sldId id="269" r:id="rId16"/>
    <p:sldId id="2147473994" r:id="rId17"/>
    <p:sldId id="270" r:id="rId18"/>
    <p:sldId id="2147473995" r:id="rId19"/>
    <p:sldId id="268" r:id="rId20"/>
    <p:sldId id="264" r:id="rId21"/>
    <p:sldId id="2147473975" r:id="rId22"/>
    <p:sldId id="2147473996" r:id="rId23"/>
    <p:sldId id="2147473997" r:id="rId24"/>
  </p:sldIdLst>
  <p:sldSz cx="12192000" cy="6858000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TON Amelia" initials="" lastIdx="95" clrIdx="0"/>
  <p:cmAuthor id="2" name="Melanie Franci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A8445B-1B37-3CEC-5CA5-F84AFF17219C}" v="11" dt="2025-02-26T12:23:05.983"/>
    <p1510:client id="{62BAC795-13C0-44DA-B797-EB6E3D0D4330}" v="37" dt="2025-02-25T18:35:34.123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2" autoAdjust="0"/>
    <p:restoredTop sz="96301" autoAdjust="0"/>
  </p:normalViewPr>
  <p:slideViewPr>
    <p:cSldViewPr snapToGrid="0" snapToObjects="1">
      <p:cViewPr varScale="1">
        <p:scale>
          <a:sx n="122" d="100"/>
          <a:sy n="12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8D433-5611-D244-BDD7-1DE3D284B5FF}" type="doc">
      <dgm:prSet loTypeId="urn:microsoft.com/office/officeart/2005/8/layout/bList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F90405-EE35-C649-8DE6-1ECA504A51B9}">
      <dgm:prSet phldrT="[Text]"/>
      <dgm:spPr/>
      <dgm:t>
        <a:bodyPr/>
        <a:lstStyle/>
        <a:p>
          <a:r>
            <a:rPr lang="en-US" dirty="0"/>
            <a:t>Crawl</a:t>
          </a:r>
        </a:p>
      </dgm:t>
    </dgm:pt>
    <dgm:pt modelId="{90FFB419-C51C-FA47-AAC7-DD27D81DCA72}" type="parTrans" cxnId="{143CDEC0-3B96-CC4F-9C15-A01C23CB795C}">
      <dgm:prSet/>
      <dgm:spPr/>
      <dgm:t>
        <a:bodyPr/>
        <a:lstStyle/>
        <a:p>
          <a:endParaRPr lang="en-US"/>
        </a:p>
      </dgm:t>
    </dgm:pt>
    <dgm:pt modelId="{E7113F75-2663-CD49-89A0-9E7BE9DC2D97}" type="sibTrans" cxnId="{143CDEC0-3B96-CC4F-9C15-A01C23CB795C}">
      <dgm:prSet/>
      <dgm:spPr/>
      <dgm:t>
        <a:bodyPr/>
        <a:lstStyle/>
        <a:p>
          <a:endParaRPr lang="en-US"/>
        </a:p>
      </dgm:t>
    </dgm:pt>
    <dgm:pt modelId="{2281FD4B-C15A-C347-8CED-7BB2F9F680C6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2400" dirty="0"/>
            <a:t>In EAM, how do I create a WO</a:t>
          </a:r>
          <a:r>
            <a:rPr lang="en-US" sz="2800" dirty="0"/>
            <a:t>?</a:t>
          </a:r>
        </a:p>
      </dgm:t>
    </dgm:pt>
    <dgm:pt modelId="{37B36FEC-CE46-D14C-829A-A7C9A09AE856}" type="parTrans" cxnId="{D828C9A3-0293-6E49-97BD-61501BFDFABE}">
      <dgm:prSet/>
      <dgm:spPr/>
      <dgm:t>
        <a:bodyPr/>
        <a:lstStyle/>
        <a:p>
          <a:endParaRPr lang="en-US"/>
        </a:p>
      </dgm:t>
    </dgm:pt>
    <dgm:pt modelId="{9927F794-2D28-8D4C-BEC9-BBA3651A9500}" type="sibTrans" cxnId="{D828C9A3-0293-6E49-97BD-61501BFDFABE}">
      <dgm:prSet/>
      <dgm:spPr/>
      <dgm:t>
        <a:bodyPr/>
        <a:lstStyle/>
        <a:p>
          <a:endParaRPr lang="en-US"/>
        </a:p>
      </dgm:t>
    </dgm:pt>
    <dgm:pt modelId="{77249F75-CD6B-744E-ACB6-B872E5D3BF24}">
      <dgm:prSet phldrT="[Text]"/>
      <dgm:spPr/>
      <dgm:t>
        <a:bodyPr/>
        <a:lstStyle/>
        <a:p>
          <a:r>
            <a:rPr lang="en-US" dirty="0"/>
            <a:t>Walk</a:t>
          </a:r>
        </a:p>
      </dgm:t>
    </dgm:pt>
    <dgm:pt modelId="{0C11458D-767C-3348-894F-DBE234AAD762}" type="parTrans" cxnId="{16BDF1F5-BD06-0346-98AB-796365E63CC0}">
      <dgm:prSet/>
      <dgm:spPr/>
      <dgm:t>
        <a:bodyPr/>
        <a:lstStyle/>
        <a:p>
          <a:endParaRPr lang="en-US"/>
        </a:p>
      </dgm:t>
    </dgm:pt>
    <dgm:pt modelId="{CEA7AC31-54CF-4A40-9E3A-A133A3DA316B}" type="sibTrans" cxnId="{16BDF1F5-BD06-0346-98AB-796365E63CC0}">
      <dgm:prSet/>
      <dgm:spPr/>
      <dgm:t>
        <a:bodyPr/>
        <a:lstStyle/>
        <a:p>
          <a:endParaRPr lang="en-US"/>
        </a:p>
      </dgm:t>
    </dgm:pt>
    <dgm:pt modelId="{344A47AD-BFFC-EE48-8AE5-7690A7064481}">
      <dgm:prSet phldrT="[Text]" custT="1"/>
      <dgm:spPr/>
      <dgm:t>
        <a:bodyPr/>
        <a:lstStyle/>
        <a:p>
          <a:r>
            <a:rPr lang="en-US" sz="2400" dirty="0"/>
            <a:t>In EAM, how many WO were created last month for asset #123456?</a:t>
          </a:r>
        </a:p>
      </dgm:t>
    </dgm:pt>
    <dgm:pt modelId="{BD09B05D-23CB-604E-832E-6A2BBF16ABCA}" type="parTrans" cxnId="{8C730DFA-6531-3D47-82C8-41F490ACFB58}">
      <dgm:prSet/>
      <dgm:spPr/>
      <dgm:t>
        <a:bodyPr/>
        <a:lstStyle/>
        <a:p>
          <a:endParaRPr lang="en-US"/>
        </a:p>
      </dgm:t>
    </dgm:pt>
    <dgm:pt modelId="{BEAFCF12-0E4E-374D-90E7-6F924E0BEBFF}" type="sibTrans" cxnId="{8C730DFA-6531-3D47-82C8-41F490ACFB58}">
      <dgm:prSet/>
      <dgm:spPr/>
      <dgm:t>
        <a:bodyPr/>
        <a:lstStyle/>
        <a:p>
          <a:endParaRPr lang="en-US"/>
        </a:p>
      </dgm:t>
    </dgm:pt>
    <dgm:pt modelId="{DF2667B6-007D-FF44-9343-F1DD8FF1143F}">
      <dgm:prSet phldrT="[Text]"/>
      <dgm:spPr/>
      <dgm:t>
        <a:bodyPr/>
        <a:lstStyle/>
        <a:p>
          <a:r>
            <a:rPr lang="en-US" dirty="0"/>
            <a:t>Run</a:t>
          </a:r>
        </a:p>
      </dgm:t>
    </dgm:pt>
    <dgm:pt modelId="{48FACB62-FFCA-A441-845A-A2295BF56E26}" type="parTrans" cxnId="{70A7234D-62C5-F34E-B55D-BC5FC7F80DCA}">
      <dgm:prSet/>
      <dgm:spPr/>
      <dgm:t>
        <a:bodyPr/>
        <a:lstStyle/>
        <a:p>
          <a:endParaRPr lang="en-US"/>
        </a:p>
      </dgm:t>
    </dgm:pt>
    <dgm:pt modelId="{D8A34457-C296-444E-A9C0-FDE146934E20}" type="sibTrans" cxnId="{70A7234D-62C5-F34E-B55D-BC5FC7F80DCA}">
      <dgm:prSet/>
      <dgm:spPr/>
      <dgm:t>
        <a:bodyPr/>
        <a:lstStyle/>
        <a:p>
          <a:endParaRPr lang="en-US"/>
        </a:p>
      </dgm:t>
    </dgm:pt>
    <dgm:pt modelId="{0AC6FD70-FADB-7742-9C2B-DFF0684C804B}">
      <dgm:prSet phldrT="[Text]" custT="1"/>
      <dgm:spPr/>
      <dgm:t>
        <a:bodyPr/>
        <a:lstStyle/>
        <a:p>
          <a:r>
            <a:rPr lang="en-US" sz="2400" dirty="0"/>
            <a:t>In EAM, create a WO for asset #12345 to replace it. Assign it to Julio.</a:t>
          </a:r>
        </a:p>
      </dgm:t>
    </dgm:pt>
    <dgm:pt modelId="{9C019AF8-C17B-744E-96E4-070EF04568F3}" type="parTrans" cxnId="{96BB2F41-C545-EC40-A618-AFA304DC8E1D}">
      <dgm:prSet/>
      <dgm:spPr/>
      <dgm:t>
        <a:bodyPr/>
        <a:lstStyle/>
        <a:p>
          <a:endParaRPr lang="en-US"/>
        </a:p>
      </dgm:t>
    </dgm:pt>
    <dgm:pt modelId="{F00D424E-E92C-7F4C-B1B0-5B8B5DF6F6BE}" type="sibTrans" cxnId="{96BB2F41-C545-EC40-A618-AFA304DC8E1D}">
      <dgm:prSet/>
      <dgm:spPr/>
      <dgm:t>
        <a:bodyPr/>
        <a:lstStyle/>
        <a:p>
          <a:endParaRPr lang="en-US"/>
        </a:p>
      </dgm:t>
    </dgm:pt>
    <dgm:pt modelId="{7807932D-1BB6-3648-8C20-CE1175263E39}" type="pres">
      <dgm:prSet presAssocID="{0E68D433-5611-D244-BDD7-1DE3D284B5FF}" presName="diagram" presStyleCnt="0">
        <dgm:presLayoutVars>
          <dgm:dir/>
          <dgm:animLvl val="lvl"/>
          <dgm:resizeHandles val="exact"/>
        </dgm:presLayoutVars>
      </dgm:prSet>
      <dgm:spPr/>
    </dgm:pt>
    <dgm:pt modelId="{E2E05B57-2340-E44F-9295-984B0D0C0E0C}" type="pres">
      <dgm:prSet presAssocID="{DCF90405-EE35-C649-8DE6-1ECA504A51B9}" presName="compNode" presStyleCnt="0"/>
      <dgm:spPr/>
    </dgm:pt>
    <dgm:pt modelId="{8AA6A6EB-3D47-1042-BB5A-8056E168AFDA}" type="pres">
      <dgm:prSet presAssocID="{DCF90405-EE35-C649-8DE6-1ECA504A51B9}" presName="childRect" presStyleLbl="bgAcc1" presStyleIdx="0" presStyleCnt="3">
        <dgm:presLayoutVars>
          <dgm:bulletEnabled val="1"/>
        </dgm:presLayoutVars>
      </dgm:prSet>
      <dgm:spPr/>
    </dgm:pt>
    <dgm:pt modelId="{612D978A-A9C6-2C42-964E-635B79DD7A0B}" type="pres">
      <dgm:prSet presAssocID="{DCF90405-EE35-C649-8DE6-1ECA504A51B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26DDE6D-6B97-D94C-B215-220CB0C8FB77}" type="pres">
      <dgm:prSet presAssocID="{DCF90405-EE35-C649-8DE6-1ECA504A51B9}" presName="parentRect" presStyleLbl="alignNode1" presStyleIdx="0" presStyleCnt="3"/>
      <dgm:spPr/>
    </dgm:pt>
    <dgm:pt modelId="{1BE38FFC-384D-624C-B9EA-B1C70F3DE8E4}" type="pres">
      <dgm:prSet presAssocID="{DCF90405-EE35-C649-8DE6-1ECA504A51B9}" presName="adorn" presStyleLbl="fgAccFollowNode1" presStyleIdx="0" presStyleCnt="3"/>
      <dgm:spPr>
        <a:blipFill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awl with solid fill"/>
        </a:ext>
      </dgm:extLst>
    </dgm:pt>
    <dgm:pt modelId="{D53310A8-C360-2D4F-877A-661AACEE5A32}" type="pres">
      <dgm:prSet presAssocID="{E7113F75-2663-CD49-89A0-9E7BE9DC2D97}" presName="sibTrans" presStyleLbl="sibTrans2D1" presStyleIdx="0" presStyleCnt="0"/>
      <dgm:spPr/>
    </dgm:pt>
    <dgm:pt modelId="{6A2D2F2C-DD36-C742-A413-39A837CC8678}" type="pres">
      <dgm:prSet presAssocID="{77249F75-CD6B-744E-ACB6-B872E5D3BF24}" presName="compNode" presStyleCnt="0"/>
      <dgm:spPr/>
    </dgm:pt>
    <dgm:pt modelId="{3A8235D2-490B-E34A-92C6-F13619018BBA}" type="pres">
      <dgm:prSet presAssocID="{77249F75-CD6B-744E-ACB6-B872E5D3BF24}" presName="childRect" presStyleLbl="bgAcc1" presStyleIdx="1" presStyleCnt="3">
        <dgm:presLayoutVars>
          <dgm:bulletEnabled val="1"/>
        </dgm:presLayoutVars>
      </dgm:prSet>
      <dgm:spPr/>
    </dgm:pt>
    <dgm:pt modelId="{5C182E44-1C1D-8342-9999-D1374F3035DE}" type="pres">
      <dgm:prSet presAssocID="{77249F75-CD6B-744E-ACB6-B872E5D3BF2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1E70ED8-451A-3949-AC35-D35B591DD890}" type="pres">
      <dgm:prSet presAssocID="{77249F75-CD6B-744E-ACB6-B872E5D3BF24}" presName="parentRect" presStyleLbl="alignNode1" presStyleIdx="1" presStyleCnt="3"/>
      <dgm:spPr/>
    </dgm:pt>
    <dgm:pt modelId="{66AF6F5C-72AE-6B48-B861-A9A4BB97C3E7}" type="pres">
      <dgm:prSet presAssocID="{77249F75-CD6B-744E-ACB6-B872E5D3BF24}" presName="adorn" presStyleLbl="fgAccFollowNode1" presStyleIdx="1" presStyleCnt="3"/>
      <dgm:spPr>
        <a:blipFill>
          <a:blip xmlns:r="http://schemas.openxmlformats.org/officeDocument/2006/relationships"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lk with solid fill"/>
        </a:ext>
      </dgm:extLst>
    </dgm:pt>
    <dgm:pt modelId="{45CDBB9B-3C60-7342-8055-1261864C3925}" type="pres">
      <dgm:prSet presAssocID="{CEA7AC31-54CF-4A40-9E3A-A133A3DA316B}" presName="sibTrans" presStyleLbl="sibTrans2D1" presStyleIdx="0" presStyleCnt="0"/>
      <dgm:spPr/>
    </dgm:pt>
    <dgm:pt modelId="{6680F52B-5080-FD48-A3AB-3889E82A4F1C}" type="pres">
      <dgm:prSet presAssocID="{DF2667B6-007D-FF44-9343-F1DD8FF1143F}" presName="compNode" presStyleCnt="0"/>
      <dgm:spPr/>
    </dgm:pt>
    <dgm:pt modelId="{410ED971-C7B9-3849-BB4A-CBD009302945}" type="pres">
      <dgm:prSet presAssocID="{DF2667B6-007D-FF44-9343-F1DD8FF1143F}" presName="childRect" presStyleLbl="bgAcc1" presStyleIdx="2" presStyleCnt="3">
        <dgm:presLayoutVars>
          <dgm:bulletEnabled val="1"/>
        </dgm:presLayoutVars>
      </dgm:prSet>
      <dgm:spPr/>
    </dgm:pt>
    <dgm:pt modelId="{B1A22CE2-C6FD-1E41-BE6F-A4F0A65418CB}" type="pres">
      <dgm:prSet presAssocID="{DF2667B6-007D-FF44-9343-F1DD8FF1143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7A9B306-B2AE-174F-89D7-12A166733B91}" type="pres">
      <dgm:prSet presAssocID="{DF2667B6-007D-FF44-9343-F1DD8FF1143F}" presName="parentRect" presStyleLbl="alignNode1" presStyleIdx="2" presStyleCnt="3"/>
      <dgm:spPr/>
    </dgm:pt>
    <dgm:pt modelId="{230D8BE4-7E13-1A4B-A4C6-5C325B4C165B}" type="pres">
      <dgm:prSet presAssocID="{DF2667B6-007D-FF44-9343-F1DD8FF1143F}" presName="adorn" presStyleLbl="fgAccFollowNode1" presStyleIdx="2" presStyleCnt="3"/>
      <dgm:spPr>
        <a:blipFill>
          <a:blip xmlns:r="http://schemas.openxmlformats.org/officeDocument/2006/relationships"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 with solid fill"/>
        </a:ext>
      </dgm:extLst>
    </dgm:pt>
  </dgm:ptLst>
  <dgm:cxnLst>
    <dgm:cxn modelId="{216DD015-2677-874E-BBE1-0E86EE058BBF}" type="presOf" srcId="{77249F75-CD6B-744E-ACB6-B872E5D3BF24}" destId="{31E70ED8-451A-3949-AC35-D35B591DD890}" srcOrd="1" destOrd="0" presId="urn:microsoft.com/office/officeart/2005/8/layout/bList2"/>
    <dgm:cxn modelId="{82A10319-E4C0-5649-ACAA-696A2CC24E38}" type="presOf" srcId="{DCF90405-EE35-C649-8DE6-1ECA504A51B9}" destId="{612D978A-A9C6-2C42-964E-635B79DD7A0B}" srcOrd="0" destOrd="0" presId="urn:microsoft.com/office/officeart/2005/8/layout/bList2"/>
    <dgm:cxn modelId="{E576473B-4464-E643-95F1-60C74ABE8CD9}" type="presOf" srcId="{CEA7AC31-54CF-4A40-9E3A-A133A3DA316B}" destId="{45CDBB9B-3C60-7342-8055-1261864C3925}" srcOrd="0" destOrd="0" presId="urn:microsoft.com/office/officeart/2005/8/layout/bList2"/>
    <dgm:cxn modelId="{B5C51F40-4112-BB47-A35A-4ADAEAF72E57}" type="presOf" srcId="{2281FD4B-C15A-C347-8CED-7BB2F9F680C6}" destId="{8AA6A6EB-3D47-1042-BB5A-8056E168AFDA}" srcOrd="0" destOrd="0" presId="urn:microsoft.com/office/officeart/2005/8/layout/bList2"/>
    <dgm:cxn modelId="{C1ED085F-198D-DA4C-8865-62B4A478C067}" type="presOf" srcId="{DCF90405-EE35-C649-8DE6-1ECA504A51B9}" destId="{526DDE6D-6B97-D94C-B215-220CB0C8FB77}" srcOrd="1" destOrd="0" presId="urn:microsoft.com/office/officeart/2005/8/layout/bList2"/>
    <dgm:cxn modelId="{96BB2F41-C545-EC40-A618-AFA304DC8E1D}" srcId="{DF2667B6-007D-FF44-9343-F1DD8FF1143F}" destId="{0AC6FD70-FADB-7742-9C2B-DFF0684C804B}" srcOrd="0" destOrd="0" parTransId="{9C019AF8-C17B-744E-96E4-070EF04568F3}" sibTransId="{F00D424E-E92C-7F4C-B1B0-5B8B5DF6F6BE}"/>
    <dgm:cxn modelId="{70A7234D-62C5-F34E-B55D-BC5FC7F80DCA}" srcId="{0E68D433-5611-D244-BDD7-1DE3D284B5FF}" destId="{DF2667B6-007D-FF44-9343-F1DD8FF1143F}" srcOrd="2" destOrd="0" parTransId="{48FACB62-FFCA-A441-845A-A2295BF56E26}" sibTransId="{D8A34457-C296-444E-A9C0-FDE146934E20}"/>
    <dgm:cxn modelId="{233E8753-1026-8648-B8AA-9CEE56551500}" type="presOf" srcId="{DF2667B6-007D-FF44-9343-F1DD8FF1143F}" destId="{C7A9B306-B2AE-174F-89D7-12A166733B91}" srcOrd="1" destOrd="0" presId="urn:microsoft.com/office/officeart/2005/8/layout/bList2"/>
    <dgm:cxn modelId="{085E9A7C-2809-9549-99C4-2B5E393E2229}" type="presOf" srcId="{0AC6FD70-FADB-7742-9C2B-DFF0684C804B}" destId="{410ED971-C7B9-3849-BB4A-CBD009302945}" srcOrd="0" destOrd="0" presId="urn:microsoft.com/office/officeart/2005/8/layout/bList2"/>
    <dgm:cxn modelId="{CEBCE48F-F6EC-534A-8439-087FE470C408}" type="presOf" srcId="{344A47AD-BFFC-EE48-8AE5-7690A7064481}" destId="{3A8235D2-490B-E34A-92C6-F13619018BBA}" srcOrd="0" destOrd="0" presId="urn:microsoft.com/office/officeart/2005/8/layout/bList2"/>
    <dgm:cxn modelId="{D828C9A3-0293-6E49-97BD-61501BFDFABE}" srcId="{DCF90405-EE35-C649-8DE6-1ECA504A51B9}" destId="{2281FD4B-C15A-C347-8CED-7BB2F9F680C6}" srcOrd="0" destOrd="0" parTransId="{37B36FEC-CE46-D14C-829A-A7C9A09AE856}" sibTransId="{9927F794-2D28-8D4C-BEC9-BBA3651A9500}"/>
    <dgm:cxn modelId="{BCBC13B1-842E-CD43-BCF4-85A29BDDDED3}" type="presOf" srcId="{77249F75-CD6B-744E-ACB6-B872E5D3BF24}" destId="{5C182E44-1C1D-8342-9999-D1374F3035DE}" srcOrd="0" destOrd="0" presId="urn:microsoft.com/office/officeart/2005/8/layout/bList2"/>
    <dgm:cxn modelId="{0FB9F4BE-45E5-EA45-B1E1-F3096BD80326}" type="presOf" srcId="{DF2667B6-007D-FF44-9343-F1DD8FF1143F}" destId="{B1A22CE2-C6FD-1E41-BE6F-A4F0A65418CB}" srcOrd="0" destOrd="0" presId="urn:microsoft.com/office/officeart/2005/8/layout/bList2"/>
    <dgm:cxn modelId="{143CDEC0-3B96-CC4F-9C15-A01C23CB795C}" srcId="{0E68D433-5611-D244-BDD7-1DE3D284B5FF}" destId="{DCF90405-EE35-C649-8DE6-1ECA504A51B9}" srcOrd="0" destOrd="0" parTransId="{90FFB419-C51C-FA47-AAC7-DD27D81DCA72}" sibTransId="{E7113F75-2663-CD49-89A0-9E7BE9DC2D97}"/>
    <dgm:cxn modelId="{57D9E9D2-AB20-7B49-BC54-D14975A5C9EE}" type="presOf" srcId="{E7113F75-2663-CD49-89A0-9E7BE9DC2D97}" destId="{D53310A8-C360-2D4F-877A-661AACEE5A32}" srcOrd="0" destOrd="0" presId="urn:microsoft.com/office/officeart/2005/8/layout/bList2"/>
    <dgm:cxn modelId="{0FBA90D5-F198-E943-A2AA-236288343920}" type="presOf" srcId="{0E68D433-5611-D244-BDD7-1DE3D284B5FF}" destId="{7807932D-1BB6-3648-8C20-CE1175263E39}" srcOrd="0" destOrd="0" presId="urn:microsoft.com/office/officeart/2005/8/layout/bList2"/>
    <dgm:cxn modelId="{16BDF1F5-BD06-0346-98AB-796365E63CC0}" srcId="{0E68D433-5611-D244-BDD7-1DE3D284B5FF}" destId="{77249F75-CD6B-744E-ACB6-B872E5D3BF24}" srcOrd="1" destOrd="0" parTransId="{0C11458D-767C-3348-894F-DBE234AAD762}" sibTransId="{CEA7AC31-54CF-4A40-9E3A-A133A3DA316B}"/>
    <dgm:cxn modelId="{8C730DFA-6531-3D47-82C8-41F490ACFB58}" srcId="{77249F75-CD6B-744E-ACB6-B872E5D3BF24}" destId="{344A47AD-BFFC-EE48-8AE5-7690A7064481}" srcOrd="0" destOrd="0" parTransId="{BD09B05D-23CB-604E-832E-6A2BBF16ABCA}" sibTransId="{BEAFCF12-0E4E-374D-90E7-6F924E0BEBFF}"/>
    <dgm:cxn modelId="{8C9D9F14-8BA5-5843-910D-0A3659A783C3}" type="presParOf" srcId="{7807932D-1BB6-3648-8C20-CE1175263E39}" destId="{E2E05B57-2340-E44F-9295-984B0D0C0E0C}" srcOrd="0" destOrd="0" presId="urn:microsoft.com/office/officeart/2005/8/layout/bList2"/>
    <dgm:cxn modelId="{2D113465-945A-5C4B-B2B2-33C6EC19E0F7}" type="presParOf" srcId="{E2E05B57-2340-E44F-9295-984B0D0C0E0C}" destId="{8AA6A6EB-3D47-1042-BB5A-8056E168AFDA}" srcOrd="0" destOrd="0" presId="urn:microsoft.com/office/officeart/2005/8/layout/bList2"/>
    <dgm:cxn modelId="{E431E8E8-83EE-3441-B67D-58B04EFB4ED6}" type="presParOf" srcId="{E2E05B57-2340-E44F-9295-984B0D0C0E0C}" destId="{612D978A-A9C6-2C42-964E-635B79DD7A0B}" srcOrd="1" destOrd="0" presId="urn:microsoft.com/office/officeart/2005/8/layout/bList2"/>
    <dgm:cxn modelId="{0EB976CE-BCFF-CB4D-AD6D-44ADF6A417FD}" type="presParOf" srcId="{E2E05B57-2340-E44F-9295-984B0D0C0E0C}" destId="{526DDE6D-6B97-D94C-B215-220CB0C8FB77}" srcOrd="2" destOrd="0" presId="urn:microsoft.com/office/officeart/2005/8/layout/bList2"/>
    <dgm:cxn modelId="{99C5F69F-D753-D740-A3C8-5A21030C1A76}" type="presParOf" srcId="{E2E05B57-2340-E44F-9295-984B0D0C0E0C}" destId="{1BE38FFC-384D-624C-B9EA-B1C70F3DE8E4}" srcOrd="3" destOrd="0" presId="urn:microsoft.com/office/officeart/2005/8/layout/bList2"/>
    <dgm:cxn modelId="{D3450B3D-42F6-EC44-A96A-6F0D051D35AC}" type="presParOf" srcId="{7807932D-1BB6-3648-8C20-CE1175263E39}" destId="{D53310A8-C360-2D4F-877A-661AACEE5A32}" srcOrd="1" destOrd="0" presId="urn:microsoft.com/office/officeart/2005/8/layout/bList2"/>
    <dgm:cxn modelId="{BC61784F-9AC4-0849-98C5-AF419C0CEF21}" type="presParOf" srcId="{7807932D-1BB6-3648-8C20-CE1175263E39}" destId="{6A2D2F2C-DD36-C742-A413-39A837CC8678}" srcOrd="2" destOrd="0" presId="urn:microsoft.com/office/officeart/2005/8/layout/bList2"/>
    <dgm:cxn modelId="{451DA464-0CBD-DE42-9F23-E5F3AD8BBC6D}" type="presParOf" srcId="{6A2D2F2C-DD36-C742-A413-39A837CC8678}" destId="{3A8235D2-490B-E34A-92C6-F13619018BBA}" srcOrd="0" destOrd="0" presId="urn:microsoft.com/office/officeart/2005/8/layout/bList2"/>
    <dgm:cxn modelId="{1D457E76-3D79-954B-8EBF-0C818A130EE5}" type="presParOf" srcId="{6A2D2F2C-DD36-C742-A413-39A837CC8678}" destId="{5C182E44-1C1D-8342-9999-D1374F3035DE}" srcOrd="1" destOrd="0" presId="urn:microsoft.com/office/officeart/2005/8/layout/bList2"/>
    <dgm:cxn modelId="{34E44201-A392-AA4C-83F4-DC1AA8C6503A}" type="presParOf" srcId="{6A2D2F2C-DD36-C742-A413-39A837CC8678}" destId="{31E70ED8-451A-3949-AC35-D35B591DD890}" srcOrd="2" destOrd="0" presId="urn:microsoft.com/office/officeart/2005/8/layout/bList2"/>
    <dgm:cxn modelId="{8C40475E-DCCB-CE41-AD29-BD98035CD401}" type="presParOf" srcId="{6A2D2F2C-DD36-C742-A413-39A837CC8678}" destId="{66AF6F5C-72AE-6B48-B861-A9A4BB97C3E7}" srcOrd="3" destOrd="0" presId="urn:microsoft.com/office/officeart/2005/8/layout/bList2"/>
    <dgm:cxn modelId="{454FDBA6-3DAE-484E-9142-BC3041D0567C}" type="presParOf" srcId="{7807932D-1BB6-3648-8C20-CE1175263E39}" destId="{45CDBB9B-3C60-7342-8055-1261864C3925}" srcOrd="3" destOrd="0" presId="urn:microsoft.com/office/officeart/2005/8/layout/bList2"/>
    <dgm:cxn modelId="{A58C1265-C5AE-314F-8A78-BCDCFBA7DE3F}" type="presParOf" srcId="{7807932D-1BB6-3648-8C20-CE1175263E39}" destId="{6680F52B-5080-FD48-A3AB-3889E82A4F1C}" srcOrd="4" destOrd="0" presId="urn:microsoft.com/office/officeart/2005/8/layout/bList2"/>
    <dgm:cxn modelId="{4B6E28DD-FF51-EA44-8DF7-974AD55786FE}" type="presParOf" srcId="{6680F52B-5080-FD48-A3AB-3889E82A4F1C}" destId="{410ED971-C7B9-3849-BB4A-CBD009302945}" srcOrd="0" destOrd="0" presId="urn:microsoft.com/office/officeart/2005/8/layout/bList2"/>
    <dgm:cxn modelId="{DD35F0F8-C3B0-564D-B84A-07E649C272AE}" type="presParOf" srcId="{6680F52B-5080-FD48-A3AB-3889E82A4F1C}" destId="{B1A22CE2-C6FD-1E41-BE6F-A4F0A65418CB}" srcOrd="1" destOrd="0" presId="urn:microsoft.com/office/officeart/2005/8/layout/bList2"/>
    <dgm:cxn modelId="{143D251D-C678-4245-9ED8-89C01FC8617D}" type="presParOf" srcId="{6680F52B-5080-FD48-A3AB-3889E82A4F1C}" destId="{C7A9B306-B2AE-174F-89D7-12A166733B91}" srcOrd="2" destOrd="0" presId="urn:microsoft.com/office/officeart/2005/8/layout/bList2"/>
    <dgm:cxn modelId="{AF360088-087D-DB42-A543-1E9631FFA297}" type="presParOf" srcId="{6680F52B-5080-FD48-A3AB-3889E82A4F1C}" destId="{230D8BE4-7E13-1A4B-A4C6-5C325B4C165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6A6EB-3D47-1042-BB5A-8056E168AFDA}">
      <dsp:nvSpPr>
        <dsp:cNvPr id="0" name=""/>
        <dsp:cNvSpPr/>
      </dsp:nvSpPr>
      <dsp:spPr>
        <a:xfrm>
          <a:off x="7416" y="269636"/>
          <a:ext cx="3203183" cy="239110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/>
            <a:t>In EAM, how do I create a WO</a:t>
          </a:r>
          <a:r>
            <a:rPr lang="en-US" sz="2800" kern="1200" dirty="0"/>
            <a:t>?</a:t>
          </a:r>
        </a:p>
      </dsp:txBody>
      <dsp:txXfrm>
        <a:off x="63443" y="325663"/>
        <a:ext cx="3091129" cy="2335081"/>
      </dsp:txXfrm>
    </dsp:sp>
    <dsp:sp modelId="{526DDE6D-6B97-D94C-B215-220CB0C8FB77}">
      <dsp:nvSpPr>
        <dsp:cNvPr id="0" name=""/>
        <dsp:cNvSpPr/>
      </dsp:nvSpPr>
      <dsp:spPr>
        <a:xfrm>
          <a:off x="7416" y="2660745"/>
          <a:ext cx="3203183" cy="10281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76200" bIns="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Crawl</a:t>
          </a:r>
        </a:p>
      </dsp:txBody>
      <dsp:txXfrm>
        <a:off x="7416" y="2660745"/>
        <a:ext cx="2255762" cy="1028176"/>
      </dsp:txXfrm>
    </dsp:sp>
    <dsp:sp modelId="{1BE38FFC-384D-624C-B9EA-B1C70F3DE8E4}">
      <dsp:nvSpPr>
        <dsp:cNvPr id="0" name=""/>
        <dsp:cNvSpPr/>
      </dsp:nvSpPr>
      <dsp:spPr>
        <a:xfrm>
          <a:off x="2353791" y="2824061"/>
          <a:ext cx="1121114" cy="1121114"/>
        </a:xfrm>
        <a:prstGeom prst="ellipse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235D2-490B-E34A-92C6-F13619018BBA}">
      <dsp:nvSpPr>
        <dsp:cNvPr id="0" name=""/>
        <dsp:cNvSpPr/>
      </dsp:nvSpPr>
      <dsp:spPr>
        <a:xfrm>
          <a:off x="3752655" y="269636"/>
          <a:ext cx="3203183" cy="239110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 EAM, how many WO were created last month for asset #123456?</a:t>
          </a:r>
        </a:p>
      </dsp:txBody>
      <dsp:txXfrm>
        <a:off x="3808682" y="325663"/>
        <a:ext cx="3091129" cy="2335081"/>
      </dsp:txXfrm>
    </dsp:sp>
    <dsp:sp modelId="{31E70ED8-451A-3949-AC35-D35B591DD890}">
      <dsp:nvSpPr>
        <dsp:cNvPr id="0" name=""/>
        <dsp:cNvSpPr/>
      </dsp:nvSpPr>
      <dsp:spPr>
        <a:xfrm>
          <a:off x="3752655" y="2660745"/>
          <a:ext cx="3203183" cy="10281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76200" bIns="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Walk</a:t>
          </a:r>
        </a:p>
      </dsp:txBody>
      <dsp:txXfrm>
        <a:off x="3752655" y="2660745"/>
        <a:ext cx="2255762" cy="1028176"/>
      </dsp:txXfrm>
    </dsp:sp>
    <dsp:sp modelId="{66AF6F5C-72AE-6B48-B861-A9A4BB97C3E7}">
      <dsp:nvSpPr>
        <dsp:cNvPr id="0" name=""/>
        <dsp:cNvSpPr/>
      </dsp:nvSpPr>
      <dsp:spPr>
        <a:xfrm>
          <a:off x="6099030" y="2824061"/>
          <a:ext cx="1121114" cy="1121114"/>
        </a:xfrm>
        <a:prstGeom prst="ellipse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ED971-C7B9-3849-BB4A-CBD009302945}">
      <dsp:nvSpPr>
        <dsp:cNvPr id="0" name=""/>
        <dsp:cNvSpPr/>
      </dsp:nvSpPr>
      <dsp:spPr>
        <a:xfrm>
          <a:off x="7497893" y="269636"/>
          <a:ext cx="3203183" cy="239110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 EAM, create a WO for asset #12345 to replace it. Assign it to Julio.</a:t>
          </a:r>
        </a:p>
      </dsp:txBody>
      <dsp:txXfrm>
        <a:off x="7553920" y="325663"/>
        <a:ext cx="3091129" cy="2335081"/>
      </dsp:txXfrm>
    </dsp:sp>
    <dsp:sp modelId="{C7A9B306-B2AE-174F-89D7-12A166733B91}">
      <dsp:nvSpPr>
        <dsp:cNvPr id="0" name=""/>
        <dsp:cNvSpPr/>
      </dsp:nvSpPr>
      <dsp:spPr>
        <a:xfrm>
          <a:off x="7497893" y="2660745"/>
          <a:ext cx="3203183" cy="10281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76200" bIns="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Run</a:t>
          </a:r>
        </a:p>
      </dsp:txBody>
      <dsp:txXfrm>
        <a:off x="7497893" y="2660745"/>
        <a:ext cx="2255762" cy="1028176"/>
      </dsp:txXfrm>
    </dsp:sp>
    <dsp:sp modelId="{230D8BE4-7E13-1A4B-A4C6-5C325B4C165B}">
      <dsp:nvSpPr>
        <dsp:cNvPr id="0" name=""/>
        <dsp:cNvSpPr/>
      </dsp:nvSpPr>
      <dsp:spPr>
        <a:xfrm>
          <a:off x="9844269" y="2824061"/>
          <a:ext cx="1121114" cy="1121114"/>
        </a:xfrm>
        <a:prstGeom prst="ellipse">
          <a:avLst/>
        </a:prstGeom>
        <a:blipFill>
          <a:blip xmlns:r="http://schemas.openxmlformats.org/officeDocument/2006/relationships"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D1D64-152D-8942-A291-AB8F19F1B6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C134E-4E25-8D4D-807E-B00F55B756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44301A-4753-6645-97C6-72DF042616BE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DA265-C8CA-8947-A51D-E437ED277D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358D7-A3D0-2946-A0D9-C7223EED46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522FD96-EF8C-2843-9DF9-9083BA6B7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0A3922-9F4F-B946-A8BC-758F14BC03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4D5A0-8049-B042-84C2-2AB19B3238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94601CA-06AA-DC49-89FC-CB5FAD0BA10A}" type="datetimeFigureOut">
              <a:rPr lang="en-US"/>
              <a:pPr>
                <a:defRPr/>
              </a:pPr>
              <a:t>3/12/2025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80FE5E0-7CE4-004A-826E-223847F808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87BC48-C4F2-954C-A75C-23C3474C6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C2C33-BA07-A345-86C5-CC06852712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4561D-16D2-284A-A62D-2ED20BFEA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F9E43D-0595-554A-9483-79DE9C754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86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0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A8BE4-9038-1CDC-D45A-E01F40534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F0014-35C6-60F9-13D7-F2EAF834F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093DF-A50C-FCD4-E507-B468F0CE0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D75A6-6E6D-5693-50C6-75A35D8839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D10EA-60DE-8FC1-E59A-DA9B9D1EA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92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46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4AE3F-29E9-1D4F-40D6-547915A2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35268F-9D55-BFB8-5083-51CBF2199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5C506-A81D-5E53-8D42-7068425DB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8929F-F84A-F15A-F439-3C8B72AC7E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52137-A0A5-D197-B84E-E342252CD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8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46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point here is that </a:t>
            </a:r>
            <a:r>
              <a:rPr lang="en-US" dirty="0" err="1"/>
              <a:t>GenAI</a:t>
            </a:r>
            <a:r>
              <a:rPr lang="en-US" dirty="0"/>
              <a:t> has been an EVOLUTION and not a REVOLUTION. It has been in development for many </a:t>
            </a:r>
            <a:r>
              <a:rPr lang="en-US" dirty="0" err="1"/>
              <a:t>uears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B1499-6527-2A29-4779-C19224708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EEE229-789C-0A35-E7C8-63A9DFC23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243D2F-667C-506C-DE4F-F44D765D0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975AD-F287-E47C-8EC8-A7F8F114D2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992B5-FA00-DF6A-910D-8A723FB036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3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33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D8039-0F3B-5217-637F-36EC8875E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6FA6A0-1E05-899F-EA92-D518755F5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E285F2-D6F8-BB6F-838D-0BEF78EB0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9CDC6-5E67-B1DC-DD07-56304EE038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CD5F4-944E-6616-FA10-C1A8D9CD3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13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2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2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A50D4A2-1A2F-0E4E-9E02-E126ADE61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3BA208-BAD1-404F-9D35-8BDC634D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44650"/>
            <a:ext cx="266223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924800" y="3078863"/>
            <a:ext cx="3657600" cy="127158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924640" y="4349320"/>
            <a:ext cx="3655977" cy="3108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7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kite, clear, day, bright&#10;&#10;Description automatically generated">
            <a:extLst>
              <a:ext uri="{FF2B5EF4-FFF2-40B4-BE49-F238E27FC236}">
                <a16:creationId xmlns:a16="http://schemas.microsoft.com/office/drawing/2014/main" id="{ED7D42D9-8E41-A046-A259-81D9AE7835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EB8D5A6-2BCA-D44F-9BF8-1D044ECEC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357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6CEDE-0A83-584D-98A2-88E62A7E18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2F5712D-CCD9-6B49-9BEA-744715125B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4431" y="-7481"/>
            <a:ext cx="7714804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  <a:gd name="connsiteX0" fmla="*/ 0 w 10011229"/>
              <a:gd name="connsiteY0" fmla="*/ 0 h 6879771"/>
              <a:gd name="connsiteX1" fmla="*/ 10011229 w 10011229"/>
              <a:gd name="connsiteY1" fmla="*/ 5450 h 6879771"/>
              <a:gd name="connsiteX2" fmla="*/ 1759858 w 10011229"/>
              <a:gd name="connsiteY2" fmla="*/ 6865257 h 6879771"/>
              <a:gd name="connsiteX3" fmla="*/ 3629 w 10011229"/>
              <a:gd name="connsiteY3" fmla="*/ 6879771 h 6879771"/>
              <a:gd name="connsiteX4" fmla="*/ 3629 w 10011229"/>
              <a:gd name="connsiteY4" fmla="*/ 3476171 h 6879771"/>
              <a:gd name="connsiteX5" fmla="*/ 0 w 10011229"/>
              <a:gd name="connsiteY5" fmla="*/ 0 h 6879771"/>
              <a:gd name="connsiteX0" fmla="*/ 0 w 8095344"/>
              <a:gd name="connsiteY0" fmla="*/ 0 h 6879771"/>
              <a:gd name="connsiteX1" fmla="*/ 8095344 w 8095344"/>
              <a:gd name="connsiteY1" fmla="*/ 38146 h 6879771"/>
              <a:gd name="connsiteX2" fmla="*/ 1759858 w 8095344"/>
              <a:gd name="connsiteY2" fmla="*/ 6865257 h 6879771"/>
              <a:gd name="connsiteX3" fmla="*/ 3629 w 8095344"/>
              <a:gd name="connsiteY3" fmla="*/ 6879771 h 6879771"/>
              <a:gd name="connsiteX4" fmla="*/ 3629 w 8095344"/>
              <a:gd name="connsiteY4" fmla="*/ 3476171 h 6879771"/>
              <a:gd name="connsiteX5" fmla="*/ 0 w 8095344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1759858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5776687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6687 w 7714804"/>
              <a:gd name="connsiteY2" fmla="*/ 6865257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4804" h="6879771">
                <a:moveTo>
                  <a:pt x="0" y="0"/>
                </a:moveTo>
                <a:lnTo>
                  <a:pt x="7714804" y="9902"/>
                </a:lnTo>
                <a:cubicBezTo>
                  <a:pt x="7066619" y="2299318"/>
                  <a:pt x="6476388" y="4543605"/>
                  <a:pt x="5770248" y="6878150"/>
                </a:cubicBezTo>
                <a:lnTo>
                  <a:pt x="3629" y="6879771"/>
                </a:lnTo>
                <a:lnTo>
                  <a:pt x="3629" y="3476171"/>
                </a:lnTo>
                <a:cubicBezTo>
                  <a:pt x="2419" y="2317447"/>
                  <a:pt x="1210" y="1158724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3912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6CEDE-0A83-584D-98A2-88E62A7E18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2F5712D-CCD9-6B49-9BEA-744715125B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817" y="-7482"/>
            <a:ext cx="5101790" cy="6869989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  <a:gd name="connsiteX0" fmla="*/ 0 w 10011229"/>
              <a:gd name="connsiteY0" fmla="*/ 0 h 6879771"/>
              <a:gd name="connsiteX1" fmla="*/ 10011229 w 10011229"/>
              <a:gd name="connsiteY1" fmla="*/ 5450 h 6879771"/>
              <a:gd name="connsiteX2" fmla="*/ 1759858 w 10011229"/>
              <a:gd name="connsiteY2" fmla="*/ 6865257 h 6879771"/>
              <a:gd name="connsiteX3" fmla="*/ 3629 w 10011229"/>
              <a:gd name="connsiteY3" fmla="*/ 6879771 h 6879771"/>
              <a:gd name="connsiteX4" fmla="*/ 3629 w 10011229"/>
              <a:gd name="connsiteY4" fmla="*/ 3476171 h 6879771"/>
              <a:gd name="connsiteX5" fmla="*/ 0 w 10011229"/>
              <a:gd name="connsiteY5" fmla="*/ 0 h 6879771"/>
              <a:gd name="connsiteX0" fmla="*/ 0 w 8095344"/>
              <a:gd name="connsiteY0" fmla="*/ 0 h 6879771"/>
              <a:gd name="connsiteX1" fmla="*/ 8095344 w 8095344"/>
              <a:gd name="connsiteY1" fmla="*/ 38146 h 6879771"/>
              <a:gd name="connsiteX2" fmla="*/ 1759858 w 8095344"/>
              <a:gd name="connsiteY2" fmla="*/ 6865257 h 6879771"/>
              <a:gd name="connsiteX3" fmla="*/ 3629 w 8095344"/>
              <a:gd name="connsiteY3" fmla="*/ 6879771 h 6879771"/>
              <a:gd name="connsiteX4" fmla="*/ 3629 w 8095344"/>
              <a:gd name="connsiteY4" fmla="*/ 3476171 h 6879771"/>
              <a:gd name="connsiteX5" fmla="*/ 0 w 8095344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1759858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5776687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6687 w 7714804"/>
              <a:gd name="connsiteY2" fmla="*/ 6865257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2973747 w 7711176"/>
              <a:gd name="connsiteY0" fmla="*/ 626485 h 6869882"/>
              <a:gd name="connsiteX1" fmla="*/ 7711176 w 7711176"/>
              <a:gd name="connsiteY1" fmla="*/ 13 h 6869882"/>
              <a:gd name="connsiteX2" fmla="*/ 5766620 w 7711176"/>
              <a:gd name="connsiteY2" fmla="*/ 6868261 h 6869882"/>
              <a:gd name="connsiteX3" fmla="*/ 1 w 7711176"/>
              <a:gd name="connsiteY3" fmla="*/ 6869882 h 6869882"/>
              <a:gd name="connsiteX4" fmla="*/ 1 w 7711176"/>
              <a:gd name="connsiteY4" fmla="*/ 3466282 h 6869882"/>
              <a:gd name="connsiteX5" fmla="*/ 2973747 w 7711176"/>
              <a:gd name="connsiteY5" fmla="*/ 626485 h 6869882"/>
              <a:gd name="connsiteX0" fmla="*/ 2628059 w 7711176"/>
              <a:gd name="connsiteY0" fmla="*/ 0 h 6879771"/>
              <a:gd name="connsiteX1" fmla="*/ 7711176 w 7711176"/>
              <a:gd name="connsiteY1" fmla="*/ 9902 h 6879771"/>
              <a:gd name="connsiteX2" fmla="*/ 5766620 w 7711176"/>
              <a:gd name="connsiteY2" fmla="*/ 6878150 h 6879771"/>
              <a:gd name="connsiteX3" fmla="*/ 1 w 7711176"/>
              <a:gd name="connsiteY3" fmla="*/ 6879771 h 6879771"/>
              <a:gd name="connsiteX4" fmla="*/ 1 w 7711176"/>
              <a:gd name="connsiteY4" fmla="*/ 3476171 h 6879771"/>
              <a:gd name="connsiteX5" fmla="*/ 2628059 w 7711176"/>
              <a:gd name="connsiteY5" fmla="*/ 0 h 6879771"/>
              <a:gd name="connsiteX0" fmla="*/ 2628058 w 7711175"/>
              <a:gd name="connsiteY0" fmla="*/ 0 h 6879771"/>
              <a:gd name="connsiteX1" fmla="*/ 7711175 w 7711175"/>
              <a:gd name="connsiteY1" fmla="*/ 9902 h 6879771"/>
              <a:gd name="connsiteX2" fmla="*/ 5766619 w 7711175"/>
              <a:gd name="connsiteY2" fmla="*/ 6878150 h 6879771"/>
              <a:gd name="connsiteX3" fmla="*/ 0 w 7711175"/>
              <a:gd name="connsiteY3" fmla="*/ 6879771 h 6879771"/>
              <a:gd name="connsiteX4" fmla="*/ 2642839 w 7711175"/>
              <a:gd name="connsiteY4" fmla="*/ 3498500 h 6879771"/>
              <a:gd name="connsiteX5" fmla="*/ 2628058 w 7711175"/>
              <a:gd name="connsiteY5" fmla="*/ 0 h 6879771"/>
              <a:gd name="connsiteX0" fmla="*/ 0 w 5083117"/>
              <a:gd name="connsiteY0" fmla="*/ 0 h 6878150"/>
              <a:gd name="connsiteX1" fmla="*/ 5083117 w 5083117"/>
              <a:gd name="connsiteY1" fmla="*/ 9902 h 6878150"/>
              <a:gd name="connsiteX2" fmla="*/ 3138561 w 5083117"/>
              <a:gd name="connsiteY2" fmla="*/ 6878150 h 6878150"/>
              <a:gd name="connsiteX3" fmla="*/ 527737 w 5083117"/>
              <a:gd name="connsiteY3" fmla="*/ 6745797 h 6878150"/>
              <a:gd name="connsiteX4" fmla="*/ 14781 w 5083117"/>
              <a:gd name="connsiteY4" fmla="*/ 3498500 h 6878150"/>
              <a:gd name="connsiteX5" fmla="*/ 0 w 5083117"/>
              <a:gd name="connsiteY5" fmla="*/ 0 h 6878150"/>
              <a:gd name="connsiteX0" fmla="*/ 18673 w 5101790"/>
              <a:gd name="connsiteY0" fmla="*/ 0 h 6878150"/>
              <a:gd name="connsiteX1" fmla="*/ 5101790 w 5101790"/>
              <a:gd name="connsiteY1" fmla="*/ 9902 h 6878150"/>
              <a:gd name="connsiteX2" fmla="*/ 3157234 w 5101790"/>
              <a:gd name="connsiteY2" fmla="*/ 6878150 h 6878150"/>
              <a:gd name="connsiteX3" fmla="*/ 0 w 5101790"/>
              <a:gd name="connsiteY3" fmla="*/ 6868606 h 6878150"/>
              <a:gd name="connsiteX4" fmla="*/ 33454 w 5101790"/>
              <a:gd name="connsiteY4" fmla="*/ 3498500 h 6878150"/>
              <a:gd name="connsiteX5" fmla="*/ 18673 w 5101790"/>
              <a:gd name="connsiteY5" fmla="*/ 0 h 6878150"/>
              <a:gd name="connsiteX0" fmla="*/ 18673 w 5101790"/>
              <a:gd name="connsiteY0" fmla="*/ 0 h 6878150"/>
              <a:gd name="connsiteX1" fmla="*/ 5101790 w 5101790"/>
              <a:gd name="connsiteY1" fmla="*/ 9902 h 6878150"/>
              <a:gd name="connsiteX2" fmla="*/ 3157234 w 5101790"/>
              <a:gd name="connsiteY2" fmla="*/ 6878150 h 6878150"/>
              <a:gd name="connsiteX3" fmla="*/ 0 w 5101790"/>
              <a:gd name="connsiteY3" fmla="*/ 6868606 h 6878150"/>
              <a:gd name="connsiteX4" fmla="*/ 11151 w 5101790"/>
              <a:gd name="connsiteY4" fmla="*/ 3453842 h 6878150"/>
              <a:gd name="connsiteX5" fmla="*/ 18673 w 5101790"/>
              <a:gd name="connsiteY5" fmla="*/ 0 h 68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1790" h="6878150">
                <a:moveTo>
                  <a:pt x="18673" y="0"/>
                </a:moveTo>
                <a:lnTo>
                  <a:pt x="5101790" y="9902"/>
                </a:lnTo>
                <a:cubicBezTo>
                  <a:pt x="4453605" y="2299318"/>
                  <a:pt x="3863374" y="4543605"/>
                  <a:pt x="3157234" y="6878150"/>
                </a:cubicBezTo>
                <a:lnTo>
                  <a:pt x="0" y="6868606"/>
                </a:lnTo>
                <a:lnTo>
                  <a:pt x="11151" y="3453842"/>
                </a:lnTo>
                <a:cubicBezTo>
                  <a:pt x="9941" y="2295118"/>
                  <a:pt x="19883" y="1158724"/>
                  <a:pt x="1867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7807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BD087FB-4B9E-9040-933A-83B4608E3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600CD5-86AD-AD47-838F-315CAB72C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5E361234-2009-5F49-A94D-176D83C575DA}"/>
              </a:ext>
            </a:extLst>
          </p:cNvPr>
          <p:cNvSpPr/>
          <p:nvPr/>
        </p:nvSpPr>
        <p:spPr>
          <a:xfrm>
            <a:off x="0" y="-74613"/>
            <a:ext cx="4513263" cy="6932613"/>
          </a:xfrm>
          <a:custGeom>
            <a:avLst/>
            <a:gdLst>
              <a:gd name="connsiteX0" fmla="*/ 1718734 w 4512734"/>
              <a:gd name="connsiteY0" fmla="*/ 8467 h 6824133"/>
              <a:gd name="connsiteX1" fmla="*/ 4512734 w 4512734"/>
              <a:gd name="connsiteY1" fmla="*/ 6824133 h 6824133"/>
              <a:gd name="connsiteX2" fmla="*/ 0 w 4512734"/>
              <a:gd name="connsiteY2" fmla="*/ 6824133 h 6824133"/>
              <a:gd name="connsiteX3" fmla="*/ 0 w 4512734"/>
              <a:gd name="connsiteY3" fmla="*/ 0 h 6824133"/>
              <a:gd name="connsiteX4" fmla="*/ 1718734 w 4512734"/>
              <a:gd name="connsiteY4" fmla="*/ 8467 h 682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2734" h="6824133">
                <a:moveTo>
                  <a:pt x="1718734" y="8467"/>
                </a:moveTo>
                <a:lnTo>
                  <a:pt x="4512734" y="6824133"/>
                </a:lnTo>
                <a:lnTo>
                  <a:pt x="0" y="6824133"/>
                </a:lnTo>
                <a:lnTo>
                  <a:pt x="0" y="0"/>
                </a:lnTo>
                <a:lnTo>
                  <a:pt x="1718734" y="846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9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69788" y="5075428"/>
            <a:ext cx="4510830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69667" y="3707691"/>
            <a:ext cx="4512734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361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57FDBA8-0996-B447-BE91-78AED977B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42849-3B38-D247-BB76-04AF9910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507629E7-A9DB-394F-9FEC-0CCEFD42577E}"/>
              </a:ext>
            </a:extLst>
          </p:cNvPr>
          <p:cNvSpPr/>
          <p:nvPr/>
        </p:nvSpPr>
        <p:spPr>
          <a:xfrm>
            <a:off x="0" y="-74613"/>
            <a:ext cx="4513263" cy="6932613"/>
          </a:xfrm>
          <a:custGeom>
            <a:avLst/>
            <a:gdLst>
              <a:gd name="connsiteX0" fmla="*/ 1718734 w 4512734"/>
              <a:gd name="connsiteY0" fmla="*/ 8467 h 6824133"/>
              <a:gd name="connsiteX1" fmla="*/ 4512734 w 4512734"/>
              <a:gd name="connsiteY1" fmla="*/ 6824133 h 6824133"/>
              <a:gd name="connsiteX2" fmla="*/ 0 w 4512734"/>
              <a:gd name="connsiteY2" fmla="*/ 6824133 h 6824133"/>
              <a:gd name="connsiteX3" fmla="*/ 0 w 4512734"/>
              <a:gd name="connsiteY3" fmla="*/ 0 h 6824133"/>
              <a:gd name="connsiteX4" fmla="*/ 1718734 w 4512734"/>
              <a:gd name="connsiteY4" fmla="*/ 8467 h 682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2734" h="6824133">
                <a:moveTo>
                  <a:pt x="1718734" y="8467"/>
                </a:moveTo>
                <a:lnTo>
                  <a:pt x="4512734" y="6824133"/>
                </a:lnTo>
                <a:lnTo>
                  <a:pt x="0" y="6824133"/>
                </a:lnTo>
                <a:lnTo>
                  <a:pt x="0" y="0"/>
                </a:lnTo>
                <a:lnTo>
                  <a:pt x="1718734" y="8467"/>
                </a:lnTo>
                <a:close/>
              </a:path>
            </a:pathLst>
          </a:custGeom>
          <a:gradFill>
            <a:gsLst>
              <a:gs pos="0">
                <a:srgbClr val="A5CF67"/>
              </a:gs>
              <a:gs pos="99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69788" y="5075428"/>
            <a:ext cx="4510830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69667" y="3707691"/>
            <a:ext cx="4512734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347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B7377-5E34-0C4D-A57A-454E8E95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A1FA1-97CE-BE48-821D-602A19EC7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7" b="37123"/>
          <a:stretch>
            <a:fillRect/>
          </a:stretch>
        </p:blipFill>
        <p:spPr bwMode="auto">
          <a:xfrm>
            <a:off x="8807450" y="0"/>
            <a:ext cx="33845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DA7E9-0ADB-8D4E-AB87-8B73BF16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867774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21"/>
          </p:nvPr>
        </p:nvSpPr>
        <p:spPr>
          <a:xfrm>
            <a:off x="609599" y="1663200"/>
            <a:ext cx="8867775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893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AD15A8C5-A17C-0F42-A59E-F8EA0DC75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12"/>
          <a:stretch/>
        </p:blipFill>
        <p:spPr>
          <a:xfrm>
            <a:off x="8916196" y="0"/>
            <a:ext cx="3275804" cy="426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BB7377-5E34-0C4D-A57A-454E8E95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DA7E9-0ADB-8D4E-AB87-8B73BF16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867774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21"/>
          </p:nvPr>
        </p:nvSpPr>
        <p:spPr>
          <a:xfrm>
            <a:off x="609599" y="1663200"/>
            <a:ext cx="8867775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70742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3">
            <a:extLst>
              <a:ext uri="{FF2B5EF4-FFF2-40B4-BE49-F238E27FC236}">
                <a16:creationId xmlns:a16="http://schemas.microsoft.com/office/drawing/2014/main" id="{B7683E06-7B7C-B64B-A224-497F329A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F79217F5-ACFC-8E42-8DDF-2FD190E9A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4018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>
                <a:solidFill>
                  <a:schemeClr val="lt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2435717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09600" y="5170869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09600" y="4259151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09600" y="3347434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1524000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248400" y="2435717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248400" y="5170869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6248400" y="4259151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248400" y="3347434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1400174" y="1574966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1400174" y="1912825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 baseline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2"/>
          </p:nvPr>
        </p:nvSpPr>
        <p:spPr>
          <a:xfrm>
            <a:off x="1400174" y="2514352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1400174" y="2852211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1400174" y="342496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25"/>
          </p:nvPr>
        </p:nvSpPr>
        <p:spPr>
          <a:xfrm>
            <a:off x="1400174" y="376282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26"/>
          </p:nvPr>
        </p:nvSpPr>
        <p:spPr>
          <a:xfrm>
            <a:off x="1400174" y="4312435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1400174" y="4650294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28"/>
          </p:nvPr>
        </p:nvSpPr>
        <p:spPr>
          <a:xfrm>
            <a:off x="1400174" y="525307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29"/>
          </p:nvPr>
        </p:nvSpPr>
        <p:spPr>
          <a:xfrm>
            <a:off x="1400174" y="559093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 Placeholder 27"/>
          <p:cNvSpPr>
            <a:spLocks noGrp="1"/>
          </p:cNvSpPr>
          <p:nvPr>
            <p:ph type="body" sz="quarter" idx="30"/>
          </p:nvPr>
        </p:nvSpPr>
        <p:spPr>
          <a:xfrm>
            <a:off x="7038975" y="1574966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7038975" y="1912825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Text Placeholder 27"/>
          <p:cNvSpPr>
            <a:spLocks noGrp="1"/>
          </p:cNvSpPr>
          <p:nvPr>
            <p:ph type="body" sz="quarter" idx="32"/>
          </p:nvPr>
        </p:nvSpPr>
        <p:spPr>
          <a:xfrm>
            <a:off x="7038975" y="2514352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7038975" y="2852211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7"/>
          <p:cNvSpPr>
            <a:spLocks noGrp="1"/>
          </p:cNvSpPr>
          <p:nvPr>
            <p:ph type="body" sz="quarter" idx="34"/>
          </p:nvPr>
        </p:nvSpPr>
        <p:spPr>
          <a:xfrm>
            <a:off x="7038975" y="342496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7038975" y="376282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2" name="Text Placeholder 27"/>
          <p:cNvSpPr>
            <a:spLocks noGrp="1"/>
          </p:cNvSpPr>
          <p:nvPr>
            <p:ph type="body" sz="quarter" idx="36"/>
          </p:nvPr>
        </p:nvSpPr>
        <p:spPr>
          <a:xfrm>
            <a:off x="7038975" y="4312435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7038975" y="4650294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Text Placeholder 27"/>
          <p:cNvSpPr>
            <a:spLocks noGrp="1"/>
          </p:cNvSpPr>
          <p:nvPr>
            <p:ph type="body" sz="quarter" idx="38"/>
          </p:nvPr>
        </p:nvSpPr>
        <p:spPr>
          <a:xfrm>
            <a:off x="7038975" y="525307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7038975" y="559093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4339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3">
    <p:bg>
      <p:bgPr>
        <a:gradFill rotWithShape="0">
          <a:gsLst>
            <a:gs pos="80000">
              <a:srgbClr val="0F5F7E"/>
            </a:gs>
            <a:gs pos="1000">
              <a:srgbClr val="008CB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2BCF5B06-3B3E-9043-8A26-1ADE45E01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4018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24"/>
          </p:nvPr>
        </p:nvSpPr>
        <p:spPr>
          <a:xfrm>
            <a:off x="609600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3" name="Content Placeholder 2"/>
          <p:cNvSpPr>
            <a:spLocks noGrp="1"/>
          </p:cNvSpPr>
          <p:nvPr>
            <p:ph sz="quarter" idx="25"/>
          </p:nvPr>
        </p:nvSpPr>
        <p:spPr>
          <a:xfrm>
            <a:off x="2852471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6"/>
          </p:nvPr>
        </p:nvSpPr>
        <p:spPr>
          <a:xfrm>
            <a:off x="5095342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5" name="Content Placeholder 2"/>
          <p:cNvSpPr>
            <a:spLocks noGrp="1"/>
          </p:cNvSpPr>
          <p:nvPr>
            <p:ph sz="quarter" idx="27"/>
          </p:nvPr>
        </p:nvSpPr>
        <p:spPr>
          <a:xfrm>
            <a:off x="7338213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6" name="Content Placeholder 2"/>
          <p:cNvSpPr>
            <a:spLocks noGrp="1"/>
          </p:cNvSpPr>
          <p:nvPr>
            <p:ph sz="quarter" idx="28"/>
          </p:nvPr>
        </p:nvSpPr>
        <p:spPr>
          <a:xfrm>
            <a:off x="9581082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609600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2852471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5094732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338214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579864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8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C8DA8E9-A285-2D49-BA25-BE2E284C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8B66EFC-5986-414C-B490-FA9BE27E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44650"/>
            <a:ext cx="266223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6950CCA2-EC62-7341-8662-A223226A2845}"/>
              </a:ext>
            </a:extLst>
          </p:cNvPr>
          <p:cNvSpPr/>
          <p:nvPr/>
        </p:nvSpPr>
        <p:spPr>
          <a:xfrm>
            <a:off x="0" y="3386138"/>
            <a:ext cx="7580313" cy="3471862"/>
          </a:xfrm>
          <a:custGeom>
            <a:avLst/>
            <a:gdLst>
              <a:gd name="connsiteX0" fmla="*/ 0 w 7580609"/>
              <a:gd name="connsiteY0" fmla="*/ 2989421 h 3471292"/>
              <a:gd name="connsiteX1" fmla="*/ 0 w 7580609"/>
              <a:gd name="connsiteY1" fmla="*/ 3476699 h 3471292"/>
              <a:gd name="connsiteX2" fmla="*/ 4752210 w 7580609"/>
              <a:gd name="connsiteY2" fmla="*/ 3476699 h 3471292"/>
              <a:gd name="connsiteX3" fmla="*/ 7587963 w 7580609"/>
              <a:gd name="connsiteY3" fmla="*/ 0 h 347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0609" h="3471292">
                <a:moveTo>
                  <a:pt x="0" y="2989421"/>
                </a:moveTo>
                <a:lnTo>
                  <a:pt x="0" y="3476699"/>
                </a:lnTo>
                <a:lnTo>
                  <a:pt x="4752210" y="3476699"/>
                </a:lnTo>
                <a:lnTo>
                  <a:pt x="758796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87000"/>
                </a:schemeClr>
              </a:gs>
              <a:gs pos="100000">
                <a:srgbClr val="50B39E">
                  <a:alpha val="95000"/>
                </a:srgbClr>
              </a:gs>
            </a:gsLst>
            <a:lin ang="10800000" scaled="1"/>
            <a:tileRect/>
          </a:gradFill>
          <a:ln w="108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5169289" cy="6858000"/>
          </a:xfrm>
          <a:custGeom>
            <a:avLst/>
            <a:gdLst>
              <a:gd name="connsiteX0" fmla="*/ 0 w 5169289"/>
              <a:gd name="connsiteY0" fmla="*/ 0 h 6858000"/>
              <a:gd name="connsiteX1" fmla="*/ 2457881 w 5169289"/>
              <a:gd name="connsiteY1" fmla="*/ 0 h 6858000"/>
              <a:gd name="connsiteX2" fmla="*/ 5169289 w 5169289"/>
              <a:gd name="connsiteY2" fmla="*/ 6858000 h 6858000"/>
              <a:gd name="connsiteX3" fmla="*/ 2133271 w 5169289"/>
              <a:gd name="connsiteY3" fmla="*/ 6858000 h 6858000"/>
              <a:gd name="connsiteX4" fmla="*/ 0 w 5169289"/>
              <a:gd name="connsiteY4" fmla="*/ 51774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9289" h="6858000">
                <a:moveTo>
                  <a:pt x="0" y="0"/>
                </a:moveTo>
                <a:lnTo>
                  <a:pt x="2457881" y="0"/>
                </a:lnTo>
                <a:lnTo>
                  <a:pt x="5169289" y="6858000"/>
                </a:lnTo>
                <a:lnTo>
                  <a:pt x="2133271" y="6858000"/>
                </a:lnTo>
                <a:lnTo>
                  <a:pt x="0" y="51774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924800" y="3078863"/>
            <a:ext cx="3657600" cy="127158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924640" y="4349320"/>
            <a:ext cx="3655977" cy="3108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080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A0EC48A4-8D3C-FE47-B113-AB052835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56607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Content">
    <p:bg>
      <p:bgPr>
        <a:gradFill>
          <a:gsLst>
            <a:gs pos="81000">
              <a:schemeClr val="tx1"/>
            </a:gs>
            <a:gs pos="0">
              <a:schemeClr val="accent4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2D8E99B-8AD8-4BAF-BB2F-99E5B85171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chemeClr val="bg1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E274FDE-A30F-449C-B347-FEDCAB0B83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>
                <a:solidFill>
                  <a:schemeClr val="bg1"/>
                </a:solidFill>
                <a:cs typeface="Arial" panose="020B0604020202020204" pitchFamily="34" charset="0"/>
              </a:rPr>
              <a:t>|     hexagon.com</a:t>
            </a:r>
          </a:p>
        </p:txBody>
      </p:sp>
    </p:spTree>
    <p:extLst>
      <p:ext uri="{BB962C8B-B14F-4D97-AF65-F5344CB8AC3E}">
        <p14:creationId xmlns:p14="http://schemas.microsoft.com/office/powerpoint/2010/main" val="1031355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/ Content">
    <p:bg>
      <p:bgPr>
        <a:gradFill>
          <a:gsLst>
            <a:gs pos="0">
              <a:schemeClr val="accent1"/>
            </a:gs>
            <a:gs pos="69000">
              <a:schemeClr val="accent4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2D8E99B-8AD8-4BAF-BB2F-99E5B85171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chemeClr val="bg1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E274FDE-A30F-449C-B347-FEDCAB0B83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>
                <a:solidFill>
                  <a:schemeClr val="bg1"/>
                </a:solidFill>
                <a:cs typeface="Arial" panose="020B0604020202020204" pitchFamily="34" charset="0"/>
              </a:rPr>
              <a:t>|     hexagon.com</a:t>
            </a:r>
          </a:p>
        </p:txBody>
      </p:sp>
    </p:spTree>
    <p:extLst>
      <p:ext uri="{BB962C8B-B14F-4D97-AF65-F5344CB8AC3E}">
        <p14:creationId xmlns:p14="http://schemas.microsoft.com/office/powerpoint/2010/main" val="4212176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with 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2069EAC-1205-3C44-B383-703187883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FCA22BF-4FA1-E640-A058-B95944BB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C1D64D0-150F-1141-94A4-3CBC9EF7A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50323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09600" y="139738"/>
            <a:ext cx="4549453" cy="410233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FontTx/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264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17239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D39EF889-7E78-4446-8D9F-7E5F07EC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C909C7F-0C59-2548-9A2A-EBCEEDA2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6226629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0" y="1524002"/>
            <a:ext cx="5356225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6226629" y="1524002"/>
            <a:ext cx="5356225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31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279625D4-7503-E745-B668-0E2D03E0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E1EBA1E-E238-CC48-9EA8-762DB1C5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3481523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2108778"/>
            <a:ext cx="3482195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2108778"/>
            <a:ext cx="3482195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4354568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100879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470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A6BFFB58-E71F-DB46-95FD-CE3FAE35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58EC235-724C-FC4A-905B-14D20FC1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7" name="Content Placeholder 2"/>
          <p:cNvSpPr>
            <a:spLocks noGrp="1"/>
          </p:cNvSpPr>
          <p:nvPr>
            <p:ph sz="quarter" idx="35"/>
          </p:nvPr>
        </p:nvSpPr>
        <p:spPr>
          <a:xfrm>
            <a:off x="3390889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9" name="Content Placeholder 2"/>
          <p:cNvSpPr>
            <a:spLocks noGrp="1"/>
          </p:cNvSpPr>
          <p:nvPr>
            <p:ph sz="quarter" idx="37"/>
          </p:nvPr>
        </p:nvSpPr>
        <p:spPr>
          <a:xfrm>
            <a:off x="6172178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39"/>
          </p:nvPr>
        </p:nvSpPr>
        <p:spPr>
          <a:xfrm>
            <a:off x="8953467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3390889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41"/>
          </p:nvPr>
        </p:nvSpPr>
        <p:spPr>
          <a:xfrm>
            <a:off x="6172177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8953465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9079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52CD12A-A035-A343-8011-C4B499FF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05E1DFF-58F7-7341-8AD1-AFE5C02B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226175" y="1524001"/>
            <a:ext cx="5356225" cy="435067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5355770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657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A8BBD46-D6D1-A345-AB74-67A9DB4D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0E398DB-AAB5-D541-9341-5231C5A1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226628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09148" y="1524001"/>
            <a:ext cx="5356225" cy="43506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226628" y="1524002"/>
            <a:ext cx="5355771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909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ct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6AECFD17-6C57-7846-92D8-F140E2C00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390E60F-8339-F748-B9C1-7914326F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4383315"/>
            <a:ext cx="3481523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4383315"/>
            <a:ext cx="3482195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4383315"/>
            <a:ext cx="3482195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31"/>
          </p:nvPr>
        </p:nvSpPr>
        <p:spPr>
          <a:xfrm>
            <a:off x="609600" y="1524001"/>
            <a:ext cx="3481523" cy="264544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quarter" idx="32"/>
          </p:nvPr>
        </p:nvSpPr>
        <p:spPr>
          <a:xfrm>
            <a:off x="8100205" y="1524001"/>
            <a:ext cx="3482195" cy="264544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33"/>
          </p:nvPr>
        </p:nvSpPr>
        <p:spPr>
          <a:xfrm>
            <a:off x="4354903" y="1524001"/>
            <a:ext cx="3482195" cy="264544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02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5C9585-DE52-6F4F-BADE-01C34A78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5909651-6425-2E48-856D-4B9D3CEB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6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931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C9AAC01-0DC3-CF49-81DD-504451ED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0418CE0-4200-8B49-9B58-094F4C88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 picture containing display&#10;&#10;Description automatically generated">
            <a:extLst>
              <a:ext uri="{FF2B5EF4-FFF2-40B4-BE49-F238E27FC236}">
                <a16:creationId xmlns:a16="http://schemas.microsoft.com/office/drawing/2014/main" id="{D9AF2616-4A7B-FC4B-89BC-2B864362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1541463"/>
            <a:ext cx="67849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762375" y="1938567"/>
            <a:ext cx="4667250" cy="2628900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95325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Jo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86ECBB1E-B94B-A34E-AC5A-FEC612529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27E87A6F-28FC-2A4D-B2C1-FD9CA9F41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9600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2486025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2486025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248602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391750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6268175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6268175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626817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8173899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30"/>
          </p:nvPr>
        </p:nvSpPr>
        <p:spPr>
          <a:xfrm>
            <a:off x="10050324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10050324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10050324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609600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486025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2486025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248602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4391750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8"/>
          </p:nvPr>
        </p:nvSpPr>
        <p:spPr>
          <a:xfrm>
            <a:off x="6268175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6268175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626817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8173899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42"/>
          </p:nvPr>
        </p:nvSpPr>
        <p:spPr>
          <a:xfrm>
            <a:off x="10050324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43"/>
          </p:nvPr>
        </p:nvSpPr>
        <p:spPr>
          <a:xfrm>
            <a:off x="10050324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44"/>
          </p:nvPr>
        </p:nvSpPr>
        <p:spPr>
          <a:xfrm>
            <a:off x="10050324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092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62938210-67A3-9149-A0BD-AD17160D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BFA5087-CE37-D240-8A92-D41BA9A13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4276448"/>
            <a:ext cx="3481523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4276448"/>
            <a:ext cx="3482195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4276448"/>
            <a:ext cx="3482195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4355576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100205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2912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E72E548-EF18-F24F-A8EC-E45CB9E2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EF6A283-8ADE-9941-8045-8054B257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5867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79551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ct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0942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/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4487061A-3987-2B46-B19C-68361134DDFD}"/>
              </a:ext>
            </a:extLst>
          </p:cNvPr>
          <p:cNvSpPr/>
          <p:nvPr/>
        </p:nvSpPr>
        <p:spPr>
          <a:xfrm>
            <a:off x="0" y="0"/>
            <a:ext cx="12192000" cy="6870700"/>
          </a:xfrm>
          <a:custGeom>
            <a:avLst/>
            <a:gdLst>
              <a:gd name="connsiteX0" fmla="*/ 0 w 12192001"/>
              <a:gd name="connsiteY0" fmla="*/ 0 h 6860633"/>
              <a:gd name="connsiteX1" fmla="*/ 12192001 w 12192001"/>
              <a:gd name="connsiteY1" fmla="*/ 0 h 6860633"/>
              <a:gd name="connsiteX2" fmla="*/ 12192001 w 12192001"/>
              <a:gd name="connsiteY2" fmla="*/ 6860633 h 6860633"/>
              <a:gd name="connsiteX3" fmla="*/ 0 w 12192001"/>
              <a:gd name="connsiteY3" fmla="*/ 6860633 h 6860633"/>
              <a:gd name="connsiteX4" fmla="*/ 0 w 12192001"/>
              <a:gd name="connsiteY4" fmla="*/ 0 h 6860633"/>
              <a:gd name="connsiteX0" fmla="*/ 0 w 12192001"/>
              <a:gd name="connsiteY0" fmla="*/ 0 h 6871266"/>
              <a:gd name="connsiteX1" fmla="*/ 12192001 w 12192001"/>
              <a:gd name="connsiteY1" fmla="*/ 0 h 6871266"/>
              <a:gd name="connsiteX2" fmla="*/ 12181368 w 12192001"/>
              <a:gd name="connsiteY2" fmla="*/ 6871266 h 6871266"/>
              <a:gd name="connsiteX3" fmla="*/ 0 w 12192001"/>
              <a:gd name="connsiteY3" fmla="*/ 6860633 h 6871266"/>
              <a:gd name="connsiteX4" fmla="*/ 0 w 12192001"/>
              <a:gd name="connsiteY4" fmla="*/ 0 h 687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6871266">
                <a:moveTo>
                  <a:pt x="0" y="0"/>
                </a:moveTo>
                <a:lnTo>
                  <a:pt x="12192001" y="0"/>
                </a:lnTo>
                <a:cubicBezTo>
                  <a:pt x="12188457" y="2290422"/>
                  <a:pt x="12184912" y="4580844"/>
                  <a:pt x="12181368" y="6871266"/>
                </a:cubicBezTo>
                <a:lnTo>
                  <a:pt x="0" y="686063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5000">
                <a:srgbClr val="0F5F7E"/>
              </a:gs>
              <a:gs pos="35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CE1E563-E0C0-C344-ACF2-4BCC0D14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414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FA7B3DE-CD0A-224C-976C-A050A31AA0D9}"/>
              </a:ext>
            </a:extLst>
          </p:cNvPr>
          <p:cNvSpPr>
            <a:spLocks noEditPoints="1"/>
          </p:cNvSpPr>
          <p:nvPr/>
        </p:nvSpPr>
        <p:spPr bwMode="auto">
          <a:xfrm>
            <a:off x="7045325" y="2806700"/>
            <a:ext cx="415925" cy="344488"/>
          </a:xfrm>
          <a:custGeom>
            <a:avLst/>
            <a:gdLst>
              <a:gd name="T0" fmla="*/ 247270 w 1167"/>
              <a:gd name="T1" fmla="*/ 344809 h 1006"/>
              <a:gd name="T2" fmla="*/ 247270 w 1167"/>
              <a:gd name="T3" fmla="*/ 344809 h 1006"/>
              <a:gd name="T4" fmla="*/ 247270 w 1167"/>
              <a:gd name="T5" fmla="*/ 192627 h 1006"/>
              <a:gd name="T6" fmla="*/ 371617 w 1167"/>
              <a:gd name="T7" fmla="*/ 0 h 1006"/>
              <a:gd name="T8" fmla="*/ 409028 w 1167"/>
              <a:gd name="T9" fmla="*/ 65466 h 1006"/>
              <a:gd name="T10" fmla="*/ 332781 w 1167"/>
              <a:gd name="T11" fmla="*/ 180288 h 1006"/>
              <a:gd name="T12" fmla="*/ 415798 w 1167"/>
              <a:gd name="T13" fmla="*/ 180288 h 1006"/>
              <a:gd name="T14" fmla="*/ 415798 w 1167"/>
              <a:gd name="T15" fmla="*/ 344809 h 1006"/>
              <a:gd name="T16" fmla="*/ 247270 w 1167"/>
              <a:gd name="T17" fmla="*/ 344809 h 1006"/>
              <a:gd name="T18" fmla="*/ 0 w 1167"/>
              <a:gd name="T19" fmla="*/ 344809 h 1006"/>
              <a:gd name="T20" fmla="*/ 0 w 1167"/>
              <a:gd name="T21" fmla="*/ 344809 h 1006"/>
              <a:gd name="T22" fmla="*/ 0 w 1167"/>
              <a:gd name="T23" fmla="*/ 192627 h 1006"/>
              <a:gd name="T24" fmla="*/ 121853 w 1167"/>
              <a:gd name="T25" fmla="*/ 0 h 1006"/>
              <a:gd name="T26" fmla="*/ 159621 w 1167"/>
              <a:gd name="T27" fmla="*/ 65466 h 1006"/>
              <a:gd name="T28" fmla="*/ 83373 w 1167"/>
              <a:gd name="T29" fmla="*/ 180288 h 1006"/>
              <a:gd name="T30" fmla="*/ 167816 w 1167"/>
              <a:gd name="T31" fmla="*/ 180288 h 1006"/>
              <a:gd name="T32" fmla="*/ 167816 w 1167"/>
              <a:gd name="T33" fmla="*/ 344809 h 1006"/>
              <a:gd name="T34" fmla="*/ 0 w 1167"/>
              <a:gd name="T35" fmla="*/ 344809 h 10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7461775" cy="686063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377" h="6860633">
                <a:moveTo>
                  <a:pt x="0" y="0"/>
                </a:moveTo>
                <a:lnTo>
                  <a:pt x="8291377" y="0"/>
                </a:lnTo>
                <a:lnTo>
                  <a:pt x="5336493" y="686063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34514" y="2877181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3155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89E304-357D-7D47-AD78-24ED594B8E4C}"/>
              </a:ext>
            </a:extLst>
          </p:cNvPr>
          <p:cNvSpPr/>
          <p:nvPr/>
        </p:nvSpPr>
        <p:spPr>
          <a:xfrm>
            <a:off x="0" y="0"/>
            <a:ext cx="12192000" cy="6861175"/>
          </a:xfrm>
          <a:prstGeom prst="rect">
            <a:avLst/>
          </a:prstGeom>
          <a:gradFill flip="none" rotWithShape="1">
            <a:gsLst>
              <a:gs pos="72000">
                <a:srgbClr val="0F5F7E"/>
              </a:gs>
              <a:gs pos="24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E57B0054-108F-0144-B1E3-67FB48358DE9}"/>
              </a:ext>
            </a:extLst>
          </p:cNvPr>
          <p:cNvSpPr>
            <a:spLocks noEditPoints="1"/>
          </p:cNvSpPr>
          <p:nvPr/>
        </p:nvSpPr>
        <p:spPr bwMode="auto">
          <a:xfrm>
            <a:off x="598488" y="2806700"/>
            <a:ext cx="415925" cy="344488"/>
          </a:xfrm>
          <a:custGeom>
            <a:avLst/>
            <a:gdLst>
              <a:gd name="T0" fmla="*/ 247270 w 1167"/>
              <a:gd name="T1" fmla="*/ 344809 h 1006"/>
              <a:gd name="T2" fmla="*/ 247270 w 1167"/>
              <a:gd name="T3" fmla="*/ 344809 h 1006"/>
              <a:gd name="T4" fmla="*/ 247270 w 1167"/>
              <a:gd name="T5" fmla="*/ 192627 h 1006"/>
              <a:gd name="T6" fmla="*/ 371617 w 1167"/>
              <a:gd name="T7" fmla="*/ 0 h 1006"/>
              <a:gd name="T8" fmla="*/ 409028 w 1167"/>
              <a:gd name="T9" fmla="*/ 65466 h 1006"/>
              <a:gd name="T10" fmla="*/ 332781 w 1167"/>
              <a:gd name="T11" fmla="*/ 180288 h 1006"/>
              <a:gd name="T12" fmla="*/ 415798 w 1167"/>
              <a:gd name="T13" fmla="*/ 180288 h 1006"/>
              <a:gd name="T14" fmla="*/ 415798 w 1167"/>
              <a:gd name="T15" fmla="*/ 344809 h 1006"/>
              <a:gd name="T16" fmla="*/ 247270 w 1167"/>
              <a:gd name="T17" fmla="*/ 344809 h 1006"/>
              <a:gd name="T18" fmla="*/ 0 w 1167"/>
              <a:gd name="T19" fmla="*/ 344809 h 1006"/>
              <a:gd name="T20" fmla="*/ 0 w 1167"/>
              <a:gd name="T21" fmla="*/ 344809 h 1006"/>
              <a:gd name="T22" fmla="*/ 0 w 1167"/>
              <a:gd name="T23" fmla="*/ 192627 h 1006"/>
              <a:gd name="T24" fmla="*/ 121853 w 1167"/>
              <a:gd name="T25" fmla="*/ 0 h 1006"/>
              <a:gd name="T26" fmla="*/ 159621 w 1167"/>
              <a:gd name="T27" fmla="*/ 65466 h 1006"/>
              <a:gd name="T28" fmla="*/ 83373 w 1167"/>
              <a:gd name="T29" fmla="*/ 180288 h 1006"/>
              <a:gd name="T30" fmla="*/ 167816 w 1167"/>
              <a:gd name="T31" fmla="*/ 180288 h 1006"/>
              <a:gd name="T32" fmla="*/ 167816 w 1167"/>
              <a:gd name="T33" fmla="*/ 344809 h 1006"/>
              <a:gd name="T34" fmla="*/ 0 w 1167"/>
              <a:gd name="T35" fmla="*/ 344809 h 10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87631" y="2862893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635044" y="-2634"/>
            <a:ext cx="7561245" cy="686982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  <a:gd name="connsiteX0" fmla="*/ 0 w 8317836"/>
              <a:gd name="connsiteY0" fmla="*/ 0 h 6858000"/>
              <a:gd name="connsiteX1" fmla="*/ 8291377 w 8317836"/>
              <a:gd name="connsiteY1" fmla="*/ 0 h 6858000"/>
              <a:gd name="connsiteX2" fmla="*/ 8317836 w 8317836"/>
              <a:gd name="connsiteY2" fmla="*/ 6848601 h 6858000"/>
              <a:gd name="connsiteX3" fmla="*/ 0 w 8317836"/>
              <a:gd name="connsiteY3" fmla="*/ 6858000 h 6858000"/>
              <a:gd name="connsiteX4" fmla="*/ 0 w 8317836"/>
              <a:gd name="connsiteY4" fmla="*/ 0 h 6858000"/>
              <a:gd name="connsiteX0" fmla="*/ 0 w 8317836"/>
              <a:gd name="connsiteY0" fmla="*/ 0 h 6848601"/>
              <a:gd name="connsiteX1" fmla="*/ 8291377 w 8317836"/>
              <a:gd name="connsiteY1" fmla="*/ 0 h 6848601"/>
              <a:gd name="connsiteX2" fmla="*/ 8317836 w 8317836"/>
              <a:gd name="connsiteY2" fmla="*/ 6848601 h 6848601"/>
              <a:gd name="connsiteX3" fmla="*/ 3115036 w 8317836"/>
              <a:gd name="connsiteY3" fmla="*/ 6845968 h 6848601"/>
              <a:gd name="connsiteX4" fmla="*/ 0 w 8317836"/>
              <a:gd name="connsiteY4" fmla="*/ 0 h 6848601"/>
              <a:gd name="connsiteX0" fmla="*/ 0 w 8317836"/>
              <a:gd name="connsiteY0" fmla="*/ 0 h 6848601"/>
              <a:gd name="connsiteX1" fmla="*/ 8291377 w 8317836"/>
              <a:gd name="connsiteY1" fmla="*/ 0 h 6848601"/>
              <a:gd name="connsiteX2" fmla="*/ 8317836 w 8317836"/>
              <a:gd name="connsiteY2" fmla="*/ 6848601 h 6848601"/>
              <a:gd name="connsiteX3" fmla="*/ 3088298 w 8317836"/>
              <a:gd name="connsiteY3" fmla="*/ 6845968 h 6848601"/>
              <a:gd name="connsiteX4" fmla="*/ 0 w 8317836"/>
              <a:gd name="connsiteY4" fmla="*/ 0 h 6848601"/>
              <a:gd name="connsiteX0" fmla="*/ 0 w 8304466"/>
              <a:gd name="connsiteY0" fmla="*/ 0 h 6848601"/>
              <a:gd name="connsiteX1" fmla="*/ 8291377 w 8304466"/>
              <a:gd name="connsiteY1" fmla="*/ 0 h 6848601"/>
              <a:gd name="connsiteX2" fmla="*/ 8304466 w 8304466"/>
              <a:gd name="connsiteY2" fmla="*/ 6848601 h 6848601"/>
              <a:gd name="connsiteX3" fmla="*/ 3088298 w 8304466"/>
              <a:gd name="connsiteY3" fmla="*/ 6845968 h 6848601"/>
              <a:gd name="connsiteX4" fmla="*/ 0 w 8304466"/>
              <a:gd name="connsiteY4" fmla="*/ 0 h 6848601"/>
              <a:gd name="connsiteX0" fmla="*/ 0 w 8330971"/>
              <a:gd name="connsiteY0" fmla="*/ 0 h 6864504"/>
              <a:gd name="connsiteX1" fmla="*/ 8291377 w 8330971"/>
              <a:gd name="connsiteY1" fmla="*/ 0 h 6864504"/>
              <a:gd name="connsiteX2" fmla="*/ 8330971 w 8330971"/>
              <a:gd name="connsiteY2" fmla="*/ 6864504 h 6864504"/>
              <a:gd name="connsiteX3" fmla="*/ 3088298 w 8330971"/>
              <a:gd name="connsiteY3" fmla="*/ 6845968 h 6864504"/>
              <a:gd name="connsiteX4" fmla="*/ 0 w 8330971"/>
              <a:gd name="connsiteY4" fmla="*/ 0 h 6864504"/>
              <a:gd name="connsiteX0" fmla="*/ 0 w 8330971"/>
              <a:gd name="connsiteY0" fmla="*/ 0 h 6864504"/>
              <a:gd name="connsiteX1" fmla="*/ 8309049 w 8330971"/>
              <a:gd name="connsiteY1" fmla="*/ 15902 h 6864504"/>
              <a:gd name="connsiteX2" fmla="*/ 8330971 w 8330971"/>
              <a:gd name="connsiteY2" fmla="*/ 6864504 h 6864504"/>
              <a:gd name="connsiteX3" fmla="*/ 3088298 w 8330971"/>
              <a:gd name="connsiteY3" fmla="*/ 6845968 h 6864504"/>
              <a:gd name="connsiteX4" fmla="*/ 0 w 8330971"/>
              <a:gd name="connsiteY4" fmla="*/ 0 h 6864504"/>
              <a:gd name="connsiteX0" fmla="*/ 0 w 8330971"/>
              <a:gd name="connsiteY0" fmla="*/ 0 h 6869822"/>
              <a:gd name="connsiteX1" fmla="*/ 8309049 w 8330971"/>
              <a:gd name="connsiteY1" fmla="*/ 15902 h 6869822"/>
              <a:gd name="connsiteX2" fmla="*/ 8330971 w 8330971"/>
              <a:gd name="connsiteY2" fmla="*/ 6864504 h 6869822"/>
              <a:gd name="connsiteX3" fmla="*/ 3070629 w 8330971"/>
              <a:gd name="connsiteY3" fmla="*/ 6869822 h 6869822"/>
              <a:gd name="connsiteX4" fmla="*/ 0 w 8330971"/>
              <a:gd name="connsiteY4" fmla="*/ 0 h 6869822"/>
              <a:gd name="connsiteX0" fmla="*/ 0 w 8330971"/>
              <a:gd name="connsiteY0" fmla="*/ 0 h 6869822"/>
              <a:gd name="connsiteX1" fmla="*/ 8309049 w 8330971"/>
              <a:gd name="connsiteY1" fmla="*/ 15902 h 6869822"/>
              <a:gd name="connsiteX2" fmla="*/ 8330971 w 8330971"/>
              <a:gd name="connsiteY2" fmla="*/ 6864504 h 6869822"/>
              <a:gd name="connsiteX3" fmla="*/ 3035289 w 8330971"/>
              <a:gd name="connsiteY3" fmla="*/ 6869822 h 6869822"/>
              <a:gd name="connsiteX4" fmla="*/ 0 w 8330971"/>
              <a:gd name="connsiteY4" fmla="*/ 0 h 6869822"/>
              <a:gd name="connsiteX0" fmla="*/ 0 w 8330971"/>
              <a:gd name="connsiteY0" fmla="*/ 0 h 6869822"/>
              <a:gd name="connsiteX1" fmla="*/ 8291379 w 8330971"/>
              <a:gd name="connsiteY1" fmla="*/ 15902 h 6869822"/>
              <a:gd name="connsiteX2" fmla="*/ 8330971 w 8330971"/>
              <a:gd name="connsiteY2" fmla="*/ 6864504 h 6869822"/>
              <a:gd name="connsiteX3" fmla="*/ 3035289 w 8330971"/>
              <a:gd name="connsiteY3" fmla="*/ 6869822 h 6869822"/>
              <a:gd name="connsiteX4" fmla="*/ 0 w 8330971"/>
              <a:gd name="connsiteY4" fmla="*/ 0 h 6869822"/>
              <a:gd name="connsiteX0" fmla="*/ 0 w 8366312"/>
              <a:gd name="connsiteY0" fmla="*/ 0 h 6861870"/>
              <a:gd name="connsiteX1" fmla="*/ 8326720 w 8366312"/>
              <a:gd name="connsiteY1" fmla="*/ 7950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563"/>
              <a:gd name="connsiteY0" fmla="*/ 0 h 6861870"/>
              <a:gd name="connsiteX1" fmla="*/ 8353228 w 8366563"/>
              <a:gd name="connsiteY1" fmla="*/ 15901 h 6861870"/>
              <a:gd name="connsiteX2" fmla="*/ 8366312 w 8366563"/>
              <a:gd name="connsiteY2" fmla="*/ 6856552 h 6861870"/>
              <a:gd name="connsiteX3" fmla="*/ 3070630 w 8366563"/>
              <a:gd name="connsiteY3" fmla="*/ 6861870 h 6861870"/>
              <a:gd name="connsiteX4" fmla="*/ 0 w 8366563"/>
              <a:gd name="connsiteY4" fmla="*/ 0 h 6861870"/>
              <a:gd name="connsiteX0" fmla="*/ 0 w 8366563"/>
              <a:gd name="connsiteY0" fmla="*/ 2 h 6861872"/>
              <a:gd name="connsiteX1" fmla="*/ 8353228 w 8366563"/>
              <a:gd name="connsiteY1" fmla="*/ 0 h 6861872"/>
              <a:gd name="connsiteX2" fmla="*/ 8366312 w 8366563"/>
              <a:gd name="connsiteY2" fmla="*/ 6856554 h 6861872"/>
              <a:gd name="connsiteX3" fmla="*/ 3070630 w 8366563"/>
              <a:gd name="connsiteY3" fmla="*/ 6861872 h 6861872"/>
              <a:gd name="connsiteX4" fmla="*/ 0 w 8366563"/>
              <a:gd name="connsiteY4" fmla="*/ 2 h 6861872"/>
              <a:gd name="connsiteX0" fmla="*/ 0 w 8384234"/>
              <a:gd name="connsiteY0" fmla="*/ 0 h 6885724"/>
              <a:gd name="connsiteX1" fmla="*/ 8370899 w 8384234"/>
              <a:gd name="connsiteY1" fmla="*/ 23852 h 6885724"/>
              <a:gd name="connsiteX2" fmla="*/ 8383983 w 8384234"/>
              <a:gd name="connsiteY2" fmla="*/ 6880406 h 6885724"/>
              <a:gd name="connsiteX3" fmla="*/ 3088301 w 8384234"/>
              <a:gd name="connsiteY3" fmla="*/ 6885724 h 6885724"/>
              <a:gd name="connsiteX4" fmla="*/ 0 w 8384234"/>
              <a:gd name="connsiteY4" fmla="*/ 0 h 6885724"/>
              <a:gd name="connsiteX0" fmla="*/ 0 w 8401905"/>
              <a:gd name="connsiteY0" fmla="*/ 0 h 6869821"/>
              <a:gd name="connsiteX1" fmla="*/ 8388570 w 8401905"/>
              <a:gd name="connsiteY1" fmla="*/ 7949 h 6869821"/>
              <a:gd name="connsiteX2" fmla="*/ 8401654 w 8401905"/>
              <a:gd name="connsiteY2" fmla="*/ 6864503 h 6869821"/>
              <a:gd name="connsiteX3" fmla="*/ 3105972 w 8401905"/>
              <a:gd name="connsiteY3" fmla="*/ 6869821 h 6869821"/>
              <a:gd name="connsiteX4" fmla="*/ 0 w 8401905"/>
              <a:gd name="connsiteY4" fmla="*/ 0 h 6869821"/>
              <a:gd name="connsiteX0" fmla="*/ 0 w 8401905"/>
              <a:gd name="connsiteY0" fmla="*/ 0 h 6869821"/>
              <a:gd name="connsiteX1" fmla="*/ 8388570 w 8401905"/>
              <a:gd name="connsiteY1" fmla="*/ 7949 h 6869821"/>
              <a:gd name="connsiteX2" fmla="*/ 8401654 w 8401905"/>
              <a:gd name="connsiteY2" fmla="*/ 6864503 h 6869821"/>
              <a:gd name="connsiteX3" fmla="*/ 3105972 w 8401905"/>
              <a:gd name="connsiteY3" fmla="*/ 6869821 h 6869821"/>
              <a:gd name="connsiteX4" fmla="*/ 0 w 8401905"/>
              <a:gd name="connsiteY4" fmla="*/ 0 h 6869821"/>
              <a:gd name="connsiteX0" fmla="*/ 0 w 8401905"/>
              <a:gd name="connsiteY0" fmla="*/ 2 h 6869823"/>
              <a:gd name="connsiteX1" fmla="*/ 8388570 w 8401905"/>
              <a:gd name="connsiteY1" fmla="*/ 0 h 6869823"/>
              <a:gd name="connsiteX2" fmla="*/ 8401654 w 8401905"/>
              <a:gd name="connsiteY2" fmla="*/ 6864505 h 6869823"/>
              <a:gd name="connsiteX3" fmla="*/ 3105972 w 8401905"/>
              <a:gd name="connsiteY3" fmla="*/ 6869823 h 6869823"/>
              <a:gd name="connsiteX4" fmla="*/ 0 w 8401905"/>
              <a:gd name="connsiteY4" fmla="*/ 2 h 68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1905" h="6869823">
                <a:moveTo>
                  <a:pt x="0" y="2"/>
                </a:moveTo>
                <a:lnTo>
                  <a:pt x="8388570" y="0"/>
                </a:lnTo>
                <a:cubicBezTo>
                  <a:pt x="8413547" y="2227207"/>
                  <a:pt x="8394347" y="4581638"/>
                  <a:pt x="8401654" y="6864505"/>
                </a:cubicBezTo>
                <a:lnTo>
                  <a:pt x="3105972" y="6869823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85539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748C1FA-3DB8-D049-95E9-47F54F0E70C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410450" y="0"/>
            <a:ext cx="4781550" cy="6853238"/>
            <a:chOff x="7410472" y="0"/>
            <a:chExt cx="4781528" cy="685247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DCD60CD-22A4-3A48-A7EB-5FA5211A3E14}"/>
                </a:ext>
              </a:extLst>
            </p:cNvPr>
            <p:cNvSpPr/>
            <p:nvPr/>
          </p:nvSpPr>
          <p:spPr>
            <a:xfrm flipH="1">
              <a:off x="7931237" y="0"/>
              <a:ext cx="4260763" cy="6852478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52478">
                  <a:moveTo>
                    <a:pt x="0" y="1988378"/>
                  </a:moveTo>
                  <a:lnTo>
                    <a:pt x="2832100" y="7178"/>
                  </a:lnTo>
                  <a:lnTo>
                    <a:pt x="3180891" y="0"/>
                  </a:lnTo>
                  <a:lnTo>
                    <a:pt x="368300" y="6852478"/>
                  </a:lnTo>
                  <a:lnTo>
                    <a:pt x="0" y="6852478"/>
                  </a:lnTo>
                  <a:lnTo>
                    <a:pt x="0" y="1988378"/>
                  </a:lnTo>
                  <a:close/>
                </a:path>
              </a:pathLst>
            </a:custGeom>
            <a:gradFill>
              <a:gsLst>
                <a:gs pos="48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374295-A7D7-6341-BB7F-6F77265F96AD}"/>
                </a:ext>
              </a:extLst>
            </p:cNvPr>
            <p:cNvSpPr/>
            <p:nvPr/>
          </p:nvSpPr>
          <p:spPr>
            <a:xfrm flipH="1">
              <a:off x="7410472" y="13528"/>
              <a:ext cx="4260763" cy="6825421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852478"/>
                <a:gd name="connsiteX1" fmla="*/ 1960294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971748"/>
                <a:gd name="connsiteX1" fmla="*/ 1960294 w 3180891"/>
                <a:gd name="connsiteY1" fmla="*/ 7178 h 6971748"/>
                <a:gd name="connsiteX2" fmla="*/ 3180891 w 3180891"/>
                <a:gd name="connsiteY2" fmla="*/ 0 h 6971748"/>
                <a:gd name="connsiteX3" fmla="*/ 1257779 w 3180891"/>
                <a:gd name="connsiteY3" fmla="*/ 6971748 h 6971748"/>
                <a:gd name="connsiteX4" fmla="*/ 0 w 3180891"/>
                <a:gd name="connsiteY4" fmla="*/ 6852478 h 6971748"/>
                <a:gd name="connsiteX5" fmla="*/ 0 w 3180891"/>
                <a:gd name="connsiteY5" fmla="*/ 1988378 h 6971748"/>
                <a:gd name="connsiteX0" fmla="*/ 0 w 4294212"/>
                <a:gd name="connsiteY0" fmla="*/ 4065656 h 6971748"/>
                <a:gd name="connsiteX1" fmla="*/ 3073615 w 4294212"/>
                <a:gd name="connsiteY1" fmla="*/ 7178 h 6971748"/>
                <a:gd name="connsiteX2" fmla="*/ 4294212 w 4294212"/>
                <a:gd name="connsiteY2" fmla="*/ 0 h 6971748"/>
                <a:gd name="connsiteX3" fmla="*/ 2371100 w 4294212"/>
                <a:gd name="connsiteY3" fmla="*/ 6971748 h 6971748"/>
                <a:gd name="connsiteX4" fmla="*/ 1113321 w 4294212"/>
                <a:gd name="connsiteY4" fmla="*/ 6852478 h 6971748"/>
                <a:gd name="connsiteX5" fmla="*/ 0 w 4294212"/>
                <a:gd name="connsiteY5" fmla="*/ 4065656 h 6971748"/>
                <a:gd name="connsiteX0" fmla="*/ 11781 w 4305993"/>
                <a:gd name="connsiteY0" fmla="*/ 4065656 h 6971748"/>
                <a:gd name="connsiteX1" fmla="*/ 3085396 w 4305993"/>
                <a:gd name="connsiteY1" fmla="*/ 7178 h 6971748"/>
                <a:gd name="connsiteX2" fmla="*/ 4305993 w 4305993"/>
                <a:gd name="connsiteY2" fmla="*/ 0 h 6971748"/>
                <a:gd name="connsiteX3" fmla="*/ 2382881 w 4305993"/>
                <a:gd name="connsiteY3" fmla="*/ 6971748 h 6971748"/>
                <a:gd name="connsiteX4" fmla="*/ 0 w 4305993"/>
                <a:gd name="connsiteY4" fmla="*/ 6822660 h 6971748"/>
                <a:gd name="connsiteX5" fmla="*/ 11781 w 4305993"/>
                <a:gd name="connsiteY5" fmla="*/ 4065656 h 6971748"/>
                <a:gd name="connsiteX0" fmla="*/ 11781 w 4305993"/>
                <a:gd name="connsiteY0" fmla="*/ 4065656 h 6822660"/>
                <a:gd name="connsiteX1" fmla="*/ 3085396 w 4305993"/>
                <a:gd name="connsiteY1" fmla="*/ 7178 h 6822660"/>
                <a:gd name="connsiteX2" fmla="*/ 4305993 w 4305993"/>
                <a:gd name="connsiteY2" fmla="*/ 0 h 6822660"/>
                <a:gd name="connsiteX3" fmla="*/ 2406444 w 4305993"/>
                <a:gd name="connsiteY3" fmla="*/ 6812721 h 6822660"/>
                <a:gd name="connsiteX4" fmla="*/ 0 w 4305993"/>
                <a:gd name="connsiteY4" fmla="*/ 6822660 h 6822660"/>
                <a:gd name="connsiteX5" fmla="*/ 11781 w 4305993"/>
                <a:gd name="connsiteY5" fmla="*/ 4065656 h 6822660"/>
                <a:gd name="connsiteX0" fmla="*/ 11781 w 3581451"/>
                <a:gd name="connsiteY0" fmla="*/ 4058478 h 6815482"/>
                <a:gd name="connsiteX1" fmla="*/ 3085396 w 3581451"/>
                <a:gd name="connsiteY1" fmla="*/ 0 h 6815482"/>
                <a:gd name="connsiteX2" fmla="*/ 3581451 w 3581451"/>
                <a:gd name="connsiteY2" fmla="*/ 2761 h 6815482"/>
                <a:gd name="connsiteX3" fmla="*/ 2406444 w 3581451"/>
                <a:gd name="connsiteY3" fmla="*/ 6805543 h 6815482"/>
                <a:gd name="connsiteX4" fmla="*/ 0 w 3581451"/>
                <a:gd name="connsiteY4" fmla="*/ 6815482 h 6815482"/>
                <a:gd name="connsiteX5" fmla="*/ 11781 w 3581451"/>
                <a:gd name="connsiteY5" fmla="*/ 4058478 h 6815482"/>
                <a:gd name="connsiteX0" fmla="*/ 11781 w 3581451"/>
                <a:gd name="connsiteY0" fmla="*/ 4055717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11781 w 3581451"/>
                <a:gd name="connsiteY5" fmla="*/ 4055717 h 6812721"/>
                <a:gd name="connsiteX0" fmla="*/ 612621 w 3581451"/>
                <a:gd name="connsiteY0" fmla="*/ 6282082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612621 w 3581451"/>
                <a:gd name="connsiteY5" fmla="*/ 6282082 h 6812721"/>
                <a:gd name="connsiteX0" fmla="*/ 0 w 2968830"/>
                <a:gd name="connsiteY0" fmla="*/ 6282082 h 6822660"/>
                <a:gd name="connsiteX1" fmla="*/ 2555243 w 2968830"/>
                <a:gd name="connsiteY1" fmla="*/ 17117 h 6822660"/>
                <a:gd name="connsiteX2" fmla="*/ 2968830 w 2968830"/>
                <a:gd name="connsiteY2" fmla="*/ 0 h 6822660"/>
                <a:gd name="connsiteX3" fmla="*/ 1793823 w 2968830"/>
                <a:gd name="connsiteY3" fmla="*/ 6802782 h 6822660"/>
                <a:gd name="connsiteX4" fmla="*/ 365216 w 2968830"/>
                <a:gd name="connsiteY4" fmla="*/ 6822660 h 6822660"/>
                <a:gd name="connsiteX5" fmla="*/ 0 w 2968830"/>
                <a:gd name="connsiteY5" fmla="*/ 6282082 h 6822660"/>
                <a:gd name="connsiteX0" fmla="*/ 0 w 3180891"/>
                <a:gd name="connsiteY0" fmla="*/ 6798916 h 6822660"/>
                <a:gd name="connsiteX1" fmla="*/ 2767304 w 3180891"/>
                <a:gd name="connsiteY1" fmla="*/ 17117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61414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  <a:gd name="connsiteX0" fmla="*/ 0 w 3180891"/>
                <a:gd name="connsiteY0" fmla="*/ 6798916 h 6822660"/>
                <a:gd name="connsiteX1" fmla="*/ 2843883 w 3180891"/>
                <a:gd name="connsiteY1" fmla="*/ 7178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84977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25421">
                  <a:moveTo>
                    <a:pt x="0" y="6801677"/>
                  </a:moveTo>
                  <a:lnTo>
                    <a:pt x="2784977" y="0"/>
                  </a:lnTo>
                  <a:lnTo>
                    <a:pt x="3180891" y="2761"/>
                  </a:lnTo>
                  <a:lnTo>
                    <a:pt x="2005884" y="6805543"/>
                  </a:lnTo>
                  <a:lnTo>
                    <a:pt x="577277" y="6825421"/>
                  </a:lnTo>
                  <a:lnTo>
                    <a:pt x="0" y="6801677"/>
                  </a:lnTo>
                  <a:close/>
                </a:path>
              </a:pathLst>
            </a:custGeom>
            <a:gradFill>
              <a:gsLst>
                <a:gs pos="83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2CB327C3-E24E-0441-9D73-90F5E6172ACB}"/>
              </a:ext>
            </a:extLst>
          </p:cNvPr>
          <p:cNvSpPr/>
          <p:nvPr/>
        </p:nvSpPr>
        <p:spPr>
          <a:xfrm>
            <a:off x="0" y="-62994"/>
            <a:ext cx="3596874" cy="6542259"/>
          </a:xfrm>
          <a:custGeom>
            <a:avLst/>
            <a:gdLst>
              <a:gd name="connsiteX0" fmla="*/ 3596874 w 3596874"/>
              <a:gd name="connsiteY0" fmla="*/ 0 h 6542259"/>
              <a:gd name="connsiteX1" fmla="*/ 0 w 3596874"/>
              <a:gd name="connsiteY1" fmla="*/ 6542259 h 6542259"/>
              <a:gd name="connsiteX2" fmla="*/ 0 w 3596874"/>
              <a:gd name="connsiteY2" fmla="*/ 1641660 h 6542259"/>
              <a:gd name="connsiteX3" fmla="*/ 3129673 w 3596874"/>
              <a:gd name="connsiteY3" fmla="*/ 7178 h 654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6874" h="6542259">
                <a:moveTo>
                  <a:pt x="3596874" y="0"/>
                </a:moveTo>
                <a:lnTo>
                  <a:pt x="0" y="6542259"/>
                </a:lnTo>
                <a:lnTo>
                  <a:pt x="0" y="1641660"/>
                </a:lnTo>
                <a:lnTo>
                  <a:pt x="3129673" y="7178"/>
                </a:lnTo>
                <a:close/>
              </a:path>
            </a:pathLst>
          </a:custGeom>
          <a:gradFill>
            <a:gsLst>
              <a:gs pos="48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94AA9E1-A774-E549-AA8D-15841AA7FD9F}"/>
              </a:ext>
            </a:extLst>
          </p:cNvPr>
          <p:cNvSpPr/>
          <p:nvPr/>
        </p:nvSpPr>
        <p:spPr>
          <a:xfrm>
            <a:off x="-143124" y="-55817"/>
            <a:ext cx="4260763" cy="6825421"/>
          </a:xfrm>
          <a:custGeom>
            <a:avLst/>
            <a:gdLst>
              <a:gd name="connsiteX0" fmla="*/ 0 w 3175000"/>
              <a:gd name="connsiteY0" fmla="*/ 1981200 h 6845300"/>
              <a:gd name="connsiteX1" fmla="*/ 2832100 w 3175000"/>
              <a:gd name="connsiteY1" fmla="*/ 0 h 6845300"/>
              <a:gd name="connsiteX2" fmla="*/ 3175000 w 3175000"/>
              <a:gd name="connsiteY2" fmla="*/ 12700 h 6845300"/>
              <a:gd name="connsiteX3" fmla="*/ 368300 w 3175000"/>
              <a:gd name="connsiteY3" fmla="*/ 6845300 h 6845300"/>
              <a:gd name="connsiteX4" fmla="*/ 0 w 3175000"/>
              <a:gd name="connsiteY4" fmla="*/ 6845300 h 6845300"/>
              <a:gd name="connsiteX5" fmla="*/ 0 w 3175000"/>
              <a:gd name="connsiteY5" fmla="*/ 1981200 h 6845300"/>
              <a:gd name="connsiteX0" fmla="*/ 0 w 3180891"/>
              <a:gd name="connsiteY0" fmla="*/ 1988378 h 6852478"/>
              <a:gd name="connsiteX1" fmla="*/ 2832100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852478"/>
              <a:gd name="connsiteX1" fmla="*/ 1960294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971748"/>
              <a:gd name="connsiteX1" fmla="*/ 1960294 w 3180891"/>
              <a:gd name="connsiteY1" fmla="*/ 7178 h 6971748"/>
              <a:gd name="connsiteX2" fmla="*/ 3180891 w 3180891"/>
              <a:gd name="connsiteY2" fmla="*/ 0 h 6971748"/>
              <a:gd name="connsiteX3" fmla="*/ 1257779 w 3180891"/>
              <a:gd name="connsiteY3" fmla="*/ 6971748 h 6971748"/>
              <a:gd name="connsiteX4" fmla="*/ 0 w 3180891"/>
              <a:gd name="connsiteY4" fmla="*/ 6852478 h 6971748"/>
              <a:gd name="connsiteX5" fmla="*/ 0 w 3180891"/>
              <a:gd name="connsiteY5" fmla="*/ 1988378 h 6971748"/>
              <a:gd name="connsiteX0" fmla="*/ 0 w 4294212"/>
              <a:gd name="connsiteY0" fmla="*/ 4065656 h 6971748"/>
              <a:gd name="connsiteX1" fmla="*/ 3073615 w 4294212"/>
              <a:gd name="connsiteY1" fmla="*/ 7178 h 6971748"/>
              <a:gd name="connsiteX2" fmla="*/ 4294212 w 4294212"/>
              <a:gd name="connsiteY2" fmla="*/ 0 h 6971748"/>
              <a:gd name="connsiteX3" fmla="*/ 2371100 w 4294212"/>
              <a:gd name="connsiteY3" fmla="*/ 6971748 h 6971748"/>
              <a:gd name="connsiteX4" fmla="*/ 1113321 w 4294212"/>
              <a:gd name="connsiteY4" fmla="*/ 6852478 h 6971748"/>
              <a:gd name="connsiteX5" fmla="*/ 0 w 4294212"/>
              <a:gd name="connsiteY5" fmla="*/ 4065656 h 6971748"/>
              <a:gd name="connsiteX0" fmla="*/ 11781 w 4305993"/>
              <a:gd name="connsiteY0" fmla="*/ 4065656 h 6971748"/>
              <a:gd name="connsiteX1" fmla="*/ 3085396 w 4305993"/>
              <a:gd name="connsiteY1" fmla="*/ 7178 h 6971748"/>
              <a:gd name="connsiteX2" fmla="*/ 4305993 w 4305993"/>
              <a:gd name="connsiteY2" fmla="*/ 0 h 6971748"/>
              <a:gd name="connsiteX3" fmla="*/ 2382881 w 4305993"/>
              <a:gd name="connsiteY3" fmla="*/ 6971748 h 6971748"/>
              <a:gd name="connsiteX4" fmla="*/ 0 w 4305993"/>
              <a:gd name="connsiteY4" fmla="*/ 6822660 h 6971748"/>
              <a:gd name="connsiteX5" fmla="*/ 11781 w 4305993"/>
              <a:gd name="connsiteY5" fmla="*/ 4065656 h 6971748"/>
              <a:gd name="connsiteX0" fmla="*/ 11781 w 4305993"/>
              <a:gd name="connsiteY0" fmla="*/ 4065656 h 6822660"/>
              <a:gd name="connsiteX1" fmla="*/ 3085396 w 4305993"/>
              <a:gd name="connsiteY1" fmla="*/ 7178 h 6822660"/>
              <a:gd name="connsiteX2" fmla="*/ 4305993 w 4305993"/>
              <a:gd name="connsiteY2" fmla="*/ 0 h 6822660"/>
              <a:gd name="connsiteX3" fmla="*/ 2406444 w 4305993"/>
              <a:gd name="connsiteY3" fmla="*/ 6812721 h 6822660"/>
              <a:gd name="connsiteX4" fmla="*/ 0 w 4305993"/>
              <a:gd name="connsiteY4" fmla="*/ 6822660 h 6822660"/>
              <a:gd name="connsiteX5" fmla="*/ 11781 w 4305993"/>
              <a:gd name="connsiteY5" fmla="*/ 4065656 h 6822660"/>
              <a:gd name="connsiteX0" fmla="*/ 11781 w 3581451"/>
              <a:gd name="connsiteY0" fmla="*/ 4058478 h 6815482"/>
              <a:gd name="connsiteX1" fmla="*/ 3085396 w 3581451"/>
              <a:gd name="connsiteY1" fmla="*/ 0 h 6815482"/>
              <a:gd name="connsiteX2" fmla="*/ 3581451 w 3581451"/>
              <a:gd name="connsiteY2" fmla="*/ 2761 h 6815482"/>
              <a:gd name="connsiteX3" fmla="*/ 2406444 w 3581451"/>
              <a:gd name="connsiteY3" fmla="*/ 6805543 h 6815482"/>
              <a:gd name="connsiteX4" fmla="*/ 0 w 3581451"/>
              <a:gd name="connsiteY4" fmla="*/ 6815482 h 6815482"/>
              <a:gd name="connsiteX5" fmla="*/ 11781 w 3581451"/>
              <a:gd name="connsiteY5" fmla="*/ 4058478 h 6815482"/>
              <a:gd name="connsiteX0" fmla="*/ 11781 w 3581451"/>
              <a:gd name="connsiteY0" fmla="*/ 4055717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11781 w 3581451"/>
              <a:gd name="connsiteY5" fmla="*/ 4055717 h 6812721"/>
              <a:gd name="connsiteX0" fmla="*/ 612621 w 3581451"/>
              <a:gd name="connsiteY0" fmla="*/ 6282082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612621 w 3581451"/>
              <a:gd name="connsiteY5" fmla="*/ 6282082 h 6812721"/>
              <a:gd name="connsiteX0" fmla="*/ 0 w 2968830"/>
              <a:gd name="connsiteY0" fmla="*/ 6282082 h 6822660"/>
              <a:gd name="connsiteX1" fmla="*/ 2555243 w 2968830"/>
              <a:gd name="connsiteY1" fmla="*/ 17117 h 6822660"/>
              <a:gd name="connsiteX2" fmla="*/ 2968830 w 2968830"/>
              <a:gd name="connsiteY2" fmla="*/ 0 h 6822660"/>
              <a:gd name="connsiteX3" fmla="*/ 1793823 w 2968830"/>
              <a:gd name="connsiteY3" fmla="*/ 6802782 h 6822660"/>
              <a:gd name="connsiteX4" fmla="*/ 365216 w 2968830"/>
              <a:gd name="connsiteY4" fmla="*/ 6822660 h 6822660"/>
              <a:gd name="connsiteX5" fmla="*/ 0 w 2968830"/>
              <a:gd name="connsiteY5" fmla="*/ 6282082 h 6822660"/>
              <a:gd name="connsiteX0" fmla="*/ 0 w 3180891"/>
              <a:gd name="connsiteY0" fmla="*/ 6798916 h 6822660"/>
              <a:gd name="connsiteX1" fmla="*/ 2767304 w 3180891"/>
              <a:gd name="connsiteY1" fmla="*/ 17117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61414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  <a:gd name="connsiteX0" fmla="*/ 0 w 3180891"/>
              <a:gd name="connsiteY0" fmla="*/ 6798916 h 6822660"/>
              <a:gd name="connsiteX1" fmla="*/ 2843883 w 3180891"/>
              <a:gd name="connsiteY1" fmla="*/ 7178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84977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0891" h="6825421">
                <a:moveTo>
                  <a:pt x="0" y="6801677"/>
                </a:moveTo>
                <a:lnTo>
                  <a:pt x="2784977" y="0"/>
                </a:lnTo>
                <a:lnTo>
                  <a:pt x="3180891" y="2761"/>
                </a:lnTo>
                <a:lnTo>
                  <a:pt x="2005884" y="6805543"/>
                </a:lnTo>
                <a:lnTo>
                  <a:pt x="577277" y="6825421"/>
                </a:lnTo>
                <a:lnTo>
                  <a:pt x="0" y="6801677"/>
                </a:lnTo>
                <a:close/>
              </a:path>
            </a:pathLst>
          </a:custGeom>
          <a:gradFill>
            <a:gsLst>
              <a:gs pos="83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B76543A-0DED-C94C-A78C-F6F18ED2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3A30B9-120F-E441-A144-12CDE2B02F63}"/>
              </a:ext>
            </a:extLst>
          </p:cNvPr>
          <p:cNvCxnSpPr>
            <a:cxnSpLocks/>
          </p:cNvCxnSpPr>
          <p:nvPr/>
        </p:nvCxnSpPr>
        <p:spPr>
          <a:xfrm flipV="1">
            <a:off x="8913701" y="-1788"/>
            <a:ext cx="2227575" cy="6854266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7A0A27-5797-F145-9B65-601E05EBA2D7}"/>
              </a:ext>
            </a:extLst>
          </p:cNvPr>
          <p:cNvCxnSpPr>
            <a:cxnSpLocks/>
          </p:cNvCxnSpPr>
          <p:nvPr/>
        </p:nvCxnSpPr>
        <p:spPr>
          <a:xfrm flipH="1" flipV="1">
            <a:off x="11790500" y="-1788"/>
            <a:ext cx="401500" cy="4262892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A30E69-F9C2-5B49-8BC5-2BBB1A2D1440}"/>
              </a:ext>
            </a:extLst>
          </p:cNvPr>
          <p:cNvCxnSpPr>
            <a:cxnSpLocks/>
          </p:cNvCxnSpPr>
          <p:nvPr/>
        </p:nvCxnSpPr>
        <p:spPr>
          <a:xfrm flipV="1">
            <a:off x="76398" y="-57385"/>
            <a:ext cx="3749237" cy="6963258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67E4B-879A-1647-AE03-7B6427F1C85F}"/>
              </a:ext>
            </a:extLst>
          </p:cNvPr>
          <p:cNvCxnSpPr>
            <a:cxnSpLocks/>
          </p:cNvCxnSpPr>
          <p:nvPr/>
        </p:nvCxnSpPr>
        <p:spPr>
          <a:xfrm flipV="1">
            <a:off x="0" y="-1788"/>
            <a:ext cx="982292" cy="515900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621280" y="2743994"/>
            <a:ext cx="6949440" cy="137001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705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3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9">
            <a:extLst>
              <a:ext uri="{FF2B5EF4-FFF2-40B4-BE49-F238E27FC236}">
                <a16:creationId xmlns:a16="http://schemas.microsoft.com/office/drawing/2014/main" id="{9E8F96FA-7CAB-944F-A604-03CE982034EC}"/>
              </a:ext>
            </a:extLst>
          </p:cNvPr>
          <p:cNvSpPr/>
          <p:nvPr/>
        </p:nvSpPr>
        <p:spPr>
          <a:xfrm flipH="1">
            <a:off x="8449808" y="0"/>
            <a:ext cx="3742193" cy="6525829"/>
          </a:xfrm>
          <a:custGeom>
            <a:avLst/>
            <a:gdLst>
              <a:gd name="connsiteX0" fmla="*/ 3742193 w 3742193"/>
              <a:gd name="connsiteY0" fmla="*/ 0 h 6525829"/>
              <a:gd name="connsiteX1" fmla="*/ 0 w 3742193"/>
              <a:gd name="connsiteY1" fmla="*/ 6049 h 6525829"/>
              <a:gd name="connsiteX2" fmla="*/ 0 w 3742193"/>
              <a:gd name="connsiteY2" fmla="*/ 6525829 h 65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2193" h="6525829">
                <a:moveTo>
                  <a:pt x="3742193" y="0"/>
                </a:moveTo>
                <a:lnTo>
                  <a:pt x="0" y="6049"/>
                </a:lnTo>
                <a:lnTo>
                  <a:pt x="0" y="6525829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: Shape 36">
            <a:extLst>
              <a:ext uri="{FF2B5EF4-FFF2-40B4-BE49-F238E27FC236}">
                <a16:creationId xmlns:a16="http://schemas.microsoft.com/office/drawing/2014/main" id="{607DC25E-7B79-464E-9DA2-0602D2368352}"/>
              </a:ext>
            </a:extLst>
          </p:cNvPr>
          <p:cNvSpPr/>
          <p:nvPr/>
        </p:nvSpPr>
        <p:spPr>
          <a:xfrm flipH="1" flipV="1">
            <a:off x="9915525" y="4763"/>
            <a:ext cx="2276475" cy="6853237"/>
          </a:xfrm>
          <a:custGeom>
            <a:avLst/>
            <a:gdLst>
              <a:gd name="connsiteX0" fmla="*/ 558862 w 2276221"/>
              <a:gd name="connsiteY0" fmla="*/ 6853602 h 6853602"/>
              <a:gd name="connsiteX1" fmla="*/ 0 w 2276221"/>
              <a:gd name="connsiteY1" fmla="*/ 6853602 h 6853602"/>
              <a:gd name="connsiteX2" fmla="*/ 0 w 2276221"/>
              <a:gd name="connsiteY2" fmla="*/ 0 h 6853602"/>
              <a:gd name="connsiteX3" fmla="*/ 2276221 w 2276221"/>
              <a:gd name="connsiteY3" fmla="*/ 0 h 685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221" h="6853602">
                <a:moveTo>
                  <a:pt x="558862" y="6853602"/>
                </a:moveTo>
                <a:lnTo>
                  <a:pt x="0" y="6853602"/>
                </a:lnTo>
                <a:lnTo>
                  <a:pt x="0" y="0"/>
                </a:lnTo>
                <a:lnTo>
                  <a:pt x="2276221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alpha val="87000"/>
                  <a:lumMod val="93000"/>
                  <a:lumOff val="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2386D3E-0925-E345-A74F-A39FC333008A}"/>
              </a:ext>
            </a:extLst>
          </p:cNvPr>
          <p:cNvGrpSpPr>
            <a:grpSpLocks/>
          </p:cNvGrpSpPr>
          <p:nvPr/>
        </p:nvGrpSpPr>
        <p:grpSpPr bwMode="auto">
          <a:xfrm>
            <a:off x="4641850" y="1747838"/>
            <a:ext cx="2908300" cy="2687637"/>
            <a:chOff x="1808480" y="2034708"/>
            <a:chExt cx="1016000" cy="9394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712C87-59EF-E74C-BD67-5F413DA16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</a:blip>
            <a:srcRect r="53883"/>
            <a:stretch/>
          </p:blipFill>
          <p:spPr>
            <a:xfrm>
              <a:off x="1808480" y="2034708"/>
              <a:ext cx="497840" cy="9394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2C8DA5-D81B-3C43-AA83-E4F1F4346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</a:blip>
            <a:srcRect r="53883"/>
            <a:stretch/>
          </p:blipFill>
          <p:spPr>
            <a:xfrm>
              <a:off x="2326640" y="2034708"/>
              <a:ext cx="497840" cy="939417"/>
            </a:xfrm>
            <a:prstGeom prst="rect">
              <a:avLst/>
            </a:prstGeom>
          </p:spPr>
        </p:pic>
      </p:grpSp>
      <p:sp>
        <p:nvSpPr>
          <p:cNvPr id="10" name="Freeform: Shape 33">
            <a:extLst>
              <a:ext uri="{FF2B5EF4-FFF2-40B4-BE49-F238E27FC236}">
                <a16:creationId xmlns:a16="http://schemas.microsoft.com/office/drawing/2014/main" id="{50D42F4D-F0CF-6941-AE3A-4F41DDCD9390}"/>
              </a:ext>
            </a:extLst>
          </p:cNvPr>
          <p:cNvSpPr/>
          <p:nvPr/>
        </p:nvSpPr>
        <p:spPr>
          <a:xfrm rot="10800000" flipH="1">
            <a:off x="0" y="0"/>
            <a:ext cx="3409631" cy="6858000"/>
          </a:xfrm>
          <a:custGeom>
            <a:avLst/>
            <a:gdLst>
              <a:gd name="connsiteX0" fmla="*/ 0 w 3409631"/>
              <a:gd name="connsiteY0" fmla="*/ 6858000 h 6858000"/>
              <a:gd name="connsiteX1" fmla="*/ 96110 w 3409631"/>
              <a:gd name="connsiteY1" fmla="*/ 6858000 h 6858000"/>
              <a:gd name="connsiteX2" fmla="*/ 3409631 w 3409631"/>
              <a:gd name="connsiteY2" fmla="*/ 0 h 6858000"/>
              <a:gd name="connsiteX3" fmla="*/ 0 w 3409631"/>
              <a:gd name="connsiteY3" fmla="*/ 65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631" h="6858000">
                <a:moveTo>
                  <a:pt x="0" y="6858000"/>
                </a:moveTo>
                <a:lnTo>
                  <a:pt x="96110" y="6858000"/>
                </a:lnTo>
                <a:lnTo>
                  <a:pt x="3409631" y="0"/>
                </a:lnTo>
                <a:lnTo>
                  <a:pt x="0" y="6542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: Shape 27">
            <a:extLst>
              <a:ext uri="{FF2B5EF4-FFF2-40B4-BE49-F238E27FC236}">
                <a16:creationId xmlns:a16="http://schemas.microsoft.com/office/drawing/2014/main" id="{7E3EB91F-5972-2D43-A03D-2FDDF492E3DA}"/>
              </a:ext>
            </a:extLst>
          </p:cNvPr>
          <p:cNvSpPr/>
          <p:nvPr/>
        </p:nvSpPr>
        <p:spPr>
          <a:xfrm rot="10800000" flipH="1" flipV="1">
            <a:off x="0" y="0"/>
            <a:ext cx="2170113" cy="6858000"/>
          </a:xfrm>
          <a:custGeom>
            <a:avLst/>
            <a:gdLst>
              <a:gd name="connsiteX0" fmla="*/ 0 w 2170859"/>
              <a:gd name="connsiteY0" fmla="*/ 0 h 6858000"/>
              <a:gd name="connsiteX1" fmla="*/ 2170859 w 2170859"/>
              <a:gd name="connsiteY1" fmla="*/ 0 h 6858000"/>
              <a:gd name="connsiteX2" fmla="*/ 722949 w 2170859"/>
              <a:gd name="connsiteY2" fmla="*/ 6858000 h 6858000"/>
              <a:gd name="connsiteX3" fmla="*/ 0 w 21708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0859" h="6858000">
                <a:moveTo>
                  <a:pt x="0" y="0"/>
                </a:moveTo>
                <a:lnTo>
                  <a:pt x="2170859" y="0"/>
                </a:lnTo>
                <a:lnTo>
                  <a:pt x="72294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alpha val="87000"/>
                  <a:lumMod val="93000"/>
                  <a:lumOff val="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5ED0BF-5F5D-B646-9F06-0DAD934A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712720" y="3949400"/>
            <a:ext cx="6766560" cy="63973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712720" y="2470150"/>
            <a:ext cx="6766560" cy="137001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013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4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064AD-2D2F-AC4C-9A06-C38F2456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4F7A8-92D2-A947-9DCD-8B0D90BF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5D15DF-7509-5742-9DBF-C1E643C6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1658938"/>
            <a:ext cx="7350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945024" y="1660055"/>
            <a:ext cx="7315200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945024" y="3323179"/>
            <a:ext cx="7315200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59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B4A091E4-4C7E-3842-BE48-B66618AB7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305A3A43-6671-7B4C-994E-653C24625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22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4065" y="3707691"/>
            <a:ext cx="457833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-6350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0950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5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47AC3-97AE-AF42-A87C-0C9A22C7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ECC04-CADD-2E46-88A1-EFAF41328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977900"/>
            <a:ext cx="7350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86D0DB79-08E2-4D48-B16F-AF4036C66F26}"/>
              </a:ext>
            </a:extLst>
          </p:cNvPr>
          <p:cNvSpPr/>
          <p:nvPr/>
        </p:nvSpPr>
        <p:spPr>
          <a:xfrm flipV="1">
            <a:off x="0" y="0"/>
            <a:ext cx="3752850" cy="4975225"/>
          </a:xfrm>
          <a:custGeom>
            <a:avLst/>
            <a:gdLst>
              <a:gd name="connsiteX0" fmla="*/ 0 w 3753196"/>
              <a:gd name="connsiteY0" fmla="*/ 4975888 h 4975888"/>
              <a:gd name="connsiteX1" fmla="*/ 3753196 w 3753196"/>
              <a:gd name="connsiteY1" fmla="*/ 4975888 h 4975888"/>
              <a:gd name="connsiteX2" fmla="*/ 0 w 3753196"/>
              <a:gd name="connsiteY2" fmla="*/ 0 h 497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3196" h="4975888">
                <a:moveTo>
                  <a:pt x="0" y="4975888"/>
                </a:moveTo>
                <a:lnTo>
                  <a:pt x="3753196" y="49758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5000">
                <a:schemeClr val="accent4">
                  <a:alpha val="8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18F3B1-4E5D-374B-A9A1-43C2D7A7B699}"/>
              </a:ext>
            </a:extLst>
          </p:cNvPr>
          <p:cNvCxnSpPr>
            <a:cxnSpLocks/>
          </p:cNvCxnSpPr>
          <p:nvPr/>
        </p:nvCxnSpPr>
        <p:spPr>
          <a:xfrm>
            <a:off x="524676" y="-27432"/>
            <a:ext cx="5310859" cy="688875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22">
            <a:extLst>
              <a:ext uri="{FF2B5EF4-FFF2-40B4-BE49-F238E27FC236}">
                <a16:creationId xmlns:a16="http://schemas.microsoft.com/office/drawing/2014/main" id="{4EC12C6F-9ACF-F843-9F54-08FDF7D60757}"/>
              </a:ext>
            </a:extLst>
          </p:cNvPr>
          <p:cNvSpPr/>
          <p:nvPr/>
        </p:nvSpPr>
        <p:spPr>
          <a:xfrm>
            <a:off x="0" y="0"/>
            <a:ext cx="5711825" cy="6858000"/>
          </a:xfrm>
          <a:custGeom>
            <a:avLst/>
            <a:gdLst>
              <a:gd name="connsiteX0" fmla="*/ 0 w 5712299"/>
              <a:gd name="connsiteY0" fmla="*/ 0 h 6858000"/>
              <a:gd name="connsiteX1" fmla="*/ 416065 w 5712299"/>
              <a:gd name="connsiteY1" fmla="*/ 0 h 6858000"/>
              <a:gd name="connsiteX2" fmla="*/ 5712299 w 5712299"/>
              <a:gd name="connsiteY2" fmla="*/ 6858000 h 6858000"/>
              <a:gd name="connsiteX3" fmla="*/ 0 w 57122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2299" h="6858000">
                <a:moveTo>
                  <a:pt x="0" y="0"/>
                </a:moveTo>
                <a:lnTo>
                  <a:pt x="416065" y="0"/>
                </a:lnTo>
                <a:lnTo>
                  <a:pt x="57122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4">
                  <a:alpha val="8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AEA57D-82AE-E845-8BD4-70D88FF53DA1}"/>
              </a:ext>
            </a:extLst>
          </p:cNvPr>
          <p:cNvCxnSpPr>
            <a:cxnSpLocks/>
          </p:cNvCxnSpPr>
          <p:nvPr/>
        </p:nvCxnSpPr>
        <p:spPr>
          <a:xfrm>
            <a:off x="662505" y="-27432"/>
            <a:ext cx="5321115" cy="6902057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16208" y="1104861"/>
            <a:ext cx="7066192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16208" y="2767985"/>
            <a:ext cx="7066192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1430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6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243C096D-ADD3-344A-8BD0-508BC4D630BB}"/>
              </a:ext>
            </a:extLst>
          </p:cNvPr>
          <p:cNvSpPr/>
          <p:nvPr/>
        </p:nvSpPr>
        <p:spPr>
          <a:xfrm>
            <a:off x="7974013" y="4032250"/>
            <a:ext cx="4217987" cy="2835275"/>
          </a:xfrm>
          <a:custGeom>
            <a:avLst/>
            <a:gdLst>
              <a:gd name="connsiteX0" fmla="*/ 3712464 w 4218432"/>
              <a:gd name="connsiteY0" fmla="*/ 0 h 2834640"/>
              <a:gd name="connsiteX1" fmla="*/ 4218432 w 4218432"/>
              <a:gd name="connsiteY1" fmla="*/ 550449 h 2834640"/>
              <a:gd name="connsiteX2" fmla="*/ 4218432 w 4218432"/>
              <a:gd name="connsiteY2" fmla="*/ 2834640 h 2834640"/>
              <a:gd name="connsiteX3" fmla="*/ 0 w 4218432"/>
              <a:gd name="connsiteY3" fmla="*/ 283464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432" h="2834640">
                <a:moveTo>
                  <a:pt x="3712464" y="0"/>
                </a:moveTo>
                <a:lnTo>
                  <a:pt x="4218432" y="550449"/>
                </a:lnTo>
                <a:lnTo>
                  <a:pt x="4218432" y="2834640"/>
                </a:lnTo>
                <a:lnTo>
                  <a:pt x="0" y="283464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: Shape 11">
            <a:extLst>
              <a:ext uri="{FF2B5EF4-FFF2-40B4-BE49-F238E27FC236}">
                <a16:creationId xmlns:a16="http://schemas.microsoft.com/office/drawing/2014/main" id="{782F8A91-FA4B-C64B-A893-97CCE005A3A7}"/>
              </a:ext>
            </a:extLst>
          </p:cNvPr>
          <p:cNvSpPr/>
          <p:nvPr/>
        </p:nvSpPr>
        <p:spPr>
          <a:xfrm>
            <a:off x="4448175" y="0"/>
            <a:ext cx="7743825" cy="6861175"/>
          </a:xfrm>
          <a:custGeom>
            <a:avLst/>
            <a:gdLst>
              <a:gd name="connsiteX0" fmla="*/ 0 w 7743674"/>
              <a:gd name="connsiteY0" fmla="*/ 0 h 6860921"/>
              <a:gd name="connsiteX1" fmla="*/ 3597449 w 7743674"/>
              <a:gd name="connsiteY1" fmla="*/ 0 h 6860921"/>
              <a:gd name="connsiteX2" fmla="*/ 7743674 w 7743674"/>
              <a:gd name="connsiteY2" fmla="*/ 4608431 h 6860921"/>
              <a:gd name="connsiteX3" fmla="*/ 7743674 w 7743674"/>
              <a:gd name="connsiteY3" fmla="*/ 6860921 h 6860921"/>
              <a:gd name="connsiteX4" fmla="*/ 6077872 w 7743674"/>
              <a:gd name="connsiteY4" fmla="*/ 6853286 h 686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3674" h="6860921">
                <a:moveTo>
                  <a:pt x="0" y="0"/>
                </a:moveTo>
                <a:lnTo>
                  <a:pt x="3597449" y="0"/>
                </a:lnTo>
                <a:lnTo>
                  <a:pt x="7743674" y="4608431"/>
                </a:lnTo>
                <a:lnTo>
                  <a:pt x="7743674" y="6860921"/>
                </a:lnTo>
                <a:lnTo>
                  <a:pt x="6077872" y="6853286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269A9B-DC9A-F343-8871-9691D71D0589}"/>
              </a:ext>
            </a:extLst>
          </p:cNvPr>
          <p:cNvCxnSpPr>
            <a:cxnSpLocks/>
          </p:cNvCxnSpPr>
          <p:nvPr/>
        </p:nvCxnSpPr>
        <p:spPr>
          <a:xfrm flipH="1" flipV="1">
            <a:off x="4339771" y="19781"/>
            <a:ext cx="6056958" cy="6844153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>
            <a:extLst>
              <a:ext uri="{FF2B5EF4-FFF2-40B4-BE49-F238E27FC236}">
                <a16:creationId xmlns:a16="http://schemas.microsoft.com/office/drawing/2014/main" id="{25F6798F-B3A2-2546-A976-E3C396B3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09599" y="2787650"/>
            <a:ext cx="5669280" cy="249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5400" b="1"/>
            </a:lvl2pPr>
            <a:lvl3pPr>
              <a:defRPr sz="5400" b="1"/>
            </a:lvl3pPr>
            <a:lvl4pPr>
              <a:defRPr sz="5400" b="1"/>
            </a:lvl4pPr>
            <a:lvl5pPr>
              <a:defRPr sz="5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025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Content / Video 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36">
            <a:extLst>
              <a:ext uri="{FF2B5EF4-FFF2-40B4-BE49-F238E27FC236}">
                <a16:creationId xmlns:a16="http://schemas.microsoft.com/office/drawing/2014/main" id="{425614B5-F140-844E-88CD-256CC64D2A3A}"/>
              </a:ext>
            </a:extLst>
          </p:cNvPr>
          <p:cNvSpPr/>
          <p:nvPr/>
        </p:nvSpPr>
        <p:spPr>
          <a:xfrm rot="19379608">
            <a:off x="-1748160" y="-602034"/>
            <a:ext cx="7674989" cy="7712885"/>
          </a:xfrm>
          <a:custGeom>
            <a:avLst/>
            <a:gdLst>
              <a:gd name="connsiteX0" fmla="*/ 7674989 w 7674989"/>
              <a:gd name="connsiteY0" fmla="*/ 2673579 h 7712885"/>
              <a:gd name="connsiteX1" fmla="*/ 2966986 w 7674989"/>
              <a:gd name="connsiteY1" fmla="*/ 7712885 h 7712885"/>
              <a:gd name="connsiteX2" fmla="*/ 0 w 7674989"/>
              <a:gd name="connsiteY2" fmla="*/ 5476571 h 7712885"/>
              <a:gd name="connsiteX3" fmla="*/ 4127871 w 7674989"/>
              <a:gd name="connsiteY3" fmla="*/ 0 h 77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4989" h="7712885">
                <a:moveTo>
                  <a:pt x="7674989" y="2673579"/>
                </a:moveTo>
                <a:lnTo>
                  <a:pt x="2966986" y="7712885"/>
                </a:lnTo>
                <a:lnTo>
                  <a:pt x="0" y="5476571"/>
                </a:lnTo>
                <a:lnTo>
                  <a:pt x="4127871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D345DE99-9168-8749-BA19-FA6F7ECABDC4}"/>
              </a:ext>
            </a:extLst>
          </p:cNvPr>
          <p:cNvSpPr/>
          <p:nvPr/>
        </p:nvSpPr>
        <p:spPr>
          <a:xfrm rot="19379608">
            <a:off x="-255267" y="2384753"/>
            <a:ext cx="11353959" cy="4469448"/>
          </a:xfrm>
          <a:custGeom>
            <a:avLst/>
            <a:gdLst>
              <a:gd name="connsiteX0" fmla="*/ 11353959 w 11353959"/>
              <a:gd name="connsiteY0" fmla="*/ 2541281 h 4469448"/>
              <a:gd name="connsiteX1" fmla="*/ 4922798 w 11353959"/>
              <a:gd name="connsiteY1" fmla="*/ 4469448 h 4469448"/>
              <a:gd name="connsiteX2" fmla="*/ 0 w 11353959"/>
              <a:gd name="connsiteY2" fmla="*/ 758974 h 4469448"/>
              <a:gd name="connsiteX3" fmla="*/ 572064 w 11353959"/>
              <a:gd name="connsiteY3" fmla="*/ 0 h 44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3959" h="4469448">
                <a:moveTo>
                  <a:pt x="11353959" y="2541281"/>
                </a:moveTo>
                <a:lnTo>
                  <a:pt x="4922798" y="4469448"/>
                </a:lnTo>
                <a:lnTo>
                  <a:pt x="0" y="758974"/>
                </a:lnTo>
                <a:lnTo>
                  <a:pt x="572064" y="0"/>
                </a:lnTo>
                <a:close/>
              </a:path>
            </a:pathLst>
          </a:custGeom>
          <a:gradFill>
            <a:gsLst>
              <a:gs pos="99000">
                <a:schemeClr val="bg1">
                  <a:alpha val="9000"/>
                </a:schemeClr>
              </a:gs>
              <a:gs pos="0">
                <a:schemeClr val="bg1">
                  <a:alpha val="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A3C6AF6-EBC0-8B44-8662-9F0EC2A0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F4E693D-4FC5-2545-8859-3163830AD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79"/>
          <a:stretch>
            <a:fillRect/>
          </a:stretch>
        </p:blipFill>
        <p:spPr bwMode="auto">
          <a:xfrm>
            <a:off x="0" y="6775450"/>
            <a:ext cx="121920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: Shape 16">
            <a:extLst>
              <a:ext uri="{FF2B5EF4-FFF2-40B4-BE49-F238E27FC236}">
                <a16:creationId xmlns:a16="http://schemas.microsoft.com/office/drawing/2014/main" id="{AA1FC689-4875-FB43-AC57-3BD2F05273FA}"/>
              </a:ext>
            </a:extLst>
          </p:cNvPr>
          <p:cNvSpPr/>
          <p:nvPr/>
        </p:nvSpPr>
        <p:spPr>
          <a:xfrm rot="19379608">
            <a:off x="1248447" y="-2838051"/>
            <a:ext cx="7456088" cy="7238188"/>
          </a:xfrm>
          <a:custGeom>
            <a:avLst/>
            <a:gdLst>
              <a:gd name="connsiteX0" fmla="*/ 224099 w 7456088"/>
              <a:gd name="connsiteY0" fmla="*/ 0 h 7238188"/>
              <a:gd name="connsiteX1" fmla="*/ 6750984 w 7456088"/>
              <a:gd name="connsiteY1" fmla="*/ 4919527 h 7238188"/>
              <a:gd name="connsiteX2" fmla="*/ 7456088 w 7456088"/>
              <a:gd name="connsiteY2" fmla="*/ 7238188 h 7238188"/>
              <a:gd name="connsiteX3" fmla="*/ 0 w 7456088"/>
              <a:gd name="connsiteY3" fmla="*/ 297319 h 72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6088" h="7238188">
                <a:moveTo>
                  <a:pt x="224099" y="0"/>
                </a:moveTo>
                <a:lnTo>
                  <a:pt x="6750984" y="4919527"/>
                </a:lnTo>
                <a:lnTo>
                  <a:pt x="7456088" y="7238188"/>
                </a:lnTo>
                <a:lnTo>
                  <a:pt x="0" y="29731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15000"/>
                </a:schemeClr>
              </a:gs>
              <a:gs pos="0">
                <a:schemeClr val="bg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21"/>
          </p:nvPr>
        </p:nvSpPr>
        <p:spPr>
          <a:xfrm>
            <a:off x="9056788" y="2108778"/>
            <a:ext cx="252561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24"/>
          </p:nvPr>
        </p:nvSpPr>
        <p:spPr>
          <a:xfrm>
            <a:off x="609600" y="1471584"/>
            <a:ext cx="8107182" cy="4443480"/>
          </a:xfrm>
          <a:prstGeom prst="rect">
            <a:avLst/>
          </a:prstGeom>
          <a:effectLst>
            <a:softEdge rad="0"/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9056788" y="1531199"/>
            <a:ext cx="252561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0813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D7A9B28-1564-2367-695A-2994ABB5DDA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869557" y="0"/>
            <a:ext cx="8322443" cy="6781800"/>
          </a:xfrm>
          <a:custGeom>
            <a:avLst/>
            <a:gdLst>
              <a:gd name="connsiteX0" fmla="*/ 0 w 8322443"/>
              <a:gd name="connsiteY0" fmla="*/ 0 h 6781800"/>
              <a:gd name="connsiteX1" fmla="*/ 8322443 w 8322443"/>
              <a:gd name="connsiteY1" fmla="*/ 0 h 6781800"/>
              <a:gd name="connsiteX2" fmla="*/ 8322443 w 8322443"/>
              <a:gd name="connsiteY2" fmla="*/ 6781800 h 6781800"/>
              <a:gd name="connsiteX3" fmla="*/ 3204671 w 8322443"/>
              <a:gd name="connsiteY3" fmla="*/ 6781800 h 6781800"/>
              <a:gd name="connsiteX4" fmla="*/ 0 w 8322443"/>
              <a:gd name="connsiteY4" fmla="*/ 10525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2443" h="6781800">
                <a:moveTo>
                  <a:pt x="0" y="0"/>
                </a:moveTo>
                <a:lnTo>
                  <a:pt x="8322443" y="0"/>
                </a:lnTo>
                <a:lnTo>
                  <a:pt x="8322443" y="6781800"/>
                </a:lnTo>
                <a:lnTo>
                  <a:pt x="3204671" y="6781800"/>
                </a:lnTo>
                <a:lnTo>
                  <a:pt x="0" y="105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lstStyle>
            <a:lvl1pPr>
              <a:defRPr>
                <a:solidFill>
                  <a:srgbClr val="E524DA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93DD75D2-BCAA-F253-C2E1-22CFC03E67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543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4152AA-F941-F248-AA47-971C17608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026AEBE-3758-2042-A57C-526AD2F03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8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21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C8EA3AF-89AB-A74F-8A5F-ACD3F6044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8116224A-A10D-2A43-AFED-7226BB9ED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-6350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312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A39D9E-FEBC-A546-B283-04E1E5CB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7B80B9E-E90A-F446-B05E-E8D382792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8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77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9ED70ECC-4ED9-9C4B-8556-696D58B4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-7481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399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DB50828-CA2B-0D4B-AD42-D12FEC51F3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43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2">
            <a:extLst>
              <a:ext uri="{FF2B5EF4-FFF2-40B4-BE49-F238E27FC236}">
                <a16:creationId xmlns:a16="http://schemas.microsoft.com/office/drawing/2014/main" id="{383CB02E-CB78-1E4E-9135-1FC7AF2CC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TextBox 6">
            <a:extLst>
              <a:ext uri="{FF2B5EF4-FFF2-40B4-BE49-F238E27FC236}">
                <a16:creationId xmlns:a16="http://schemas.microsoft.com/office/drawing/2014/main" id="{2F8709A1-9D90-9E4F-A02C-7C0BF0944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>
                <a:cs typeface="Arial" panose="020B0604020202020204" pitchFamily="34" charset="0"/>
              </a:rPr>
              <a:t>|     hexagon.com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93" r:id="rId9"/>
    <p:sldLayoutId id="2147483897" r:id="rId10"/>
    <p:sldLayoutId id="2147483894" r:id="rId11"/>
    <p:sldLayoutId id="2147483896" r:id="rId12"/>
    <p:sldLayoutId id="2147483898" r:id="rId13"/>
    <p:sldLayoutId id="2147483865" r:id="rId14"/>
    <p:sldLayoutId id="2147483866" r:id="rId15"/>
    <p:sldLayoutId id="2147483867" r:id="rId16"/>
    <p:sldLayoutId id="2147483895" r:id="rId17"/>
    <p:sldLayoutId id="2147483868" r:id="rId18"/>
    <p:sldLayoutId id="2147483869" r:id="rId19"/>
    <p:sldLayoutId id="2147483870" r:id="rId20"/>
    <p:sldLayoutId id="2147483891" r:id="rId21"/>
    <p:sldLayoutId id="2147483892" r:id="rId22"/>
    <p:sldLayoutId id="2147483871" r:id="rId23"/>
    <p:sldLayoutId id="2147483872" r:id="rId24"/>
    <p:sldLayoutId id="2147483873" r:id="rId25"/>
    <p:sldLayoutId id="2147483874" r:id="rId26"/>
    <p:sldLayoutId id="2147483875" r:id="rId27"/>
    <p:sldLayoutId id="2147483876" r:id="rId28"/>
    <p:sldLayoutId id="2147483877" r:id="rId29"/>
    <p:sldLayoutId id="2147483878" r:id="rId30"/>
    <p:sldLayoutId id="2147483879" r:id="rId31"/>
    <p:sldLayoutId id="2147483880" r:id="rId32"/>
    <p:sldLayoutId id="2147483881" r:id="rId33"/>
    <p:sldLayoutId id="2147483882" r:id="rId34"/>
    <p:sldLayoutId id="2147483883" r:id="rId35"/>
    <p:sldLayoutId id="2147483884" r:id="rId36"/>
    <p:sldLayoutId id="2147483885" r:id="rId37"/>
    <p:sldLayoutId id="2147483886" r:id="rId38"/>
    <p:sldLayoutId id="2147483887" r:id="rId39"/>
    <p:sldLayoutId id="2147483888" r:id="rId40"/>
    <p:sldLayoutId id="2147483889" r:id="rId41"/>
    <p:sldLayoutId id="2147483890" r:id="rId42"/>
    <p:sldLayoutId id="2147483899" r:id="rId43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DF290E-88BD-EC54-4A27-CF59028B80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21670" y="3077732"/>
            <a:ext cx="3861916" cy="351268"/>
          </a:xfrm>
        </p:spPr>
        <p:txBody>
          <a:bodyPr/>
          <a:lstStyle/>
          <a:p>
            <a:r>
              <a:rPr lang="en-US" dirty="0" err="1"/>
              <a:t>GenAI</a:t>
            </a:r>
            <a:r>
              <a:rPr lang="en-US" dirty="0"/>
              <a:t> and Alix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F7D18-0648-D979-2F58-ECEFD04EFF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21670" y="3583201"/>
            <a:ext cx="3655977" cy="310896"/>
          </a:xfrm>
        </p:spPr>
        <p:txBody>
          <a:bodyPr/>
          <a:lstStyle/>
          <a:p>
            <a:r>
              <a:rPr lang="en-US" sz="1800" kern="0" dirty="0">
                <a:solidFill>
                  <a:srgbClr val="000000"/>
                </a:solidFill>
                <a:effectLst/>
                <a:latin typeface="Hexagon Akkurat Web"/>
                <a:ea typeface="Times New Roman" panose="02020603050405020304" pitchFamily="18" charset="0"/>
                <a:cs typeface="Times New Roman" panose="02020603050405020304" pitchFamily="18" charset="0"/>
              </a:rPr>
              <a:t>Leveraging the Power Of </a:t>
            </a:r>
            <a:r>
              <a:rPr lang="en-US" sz="1800" kern="0" dirty="0" err="1">
                <a:solidFill>
                  <a:srgbClr val="000000"/>
                </a:solidFill>
                <a:effectLst/>
                <a:latin typeface="Hexagon Akkurat Web"/>
                <a:ea typeface="Times New Roman" panose="02020603050405020304" pitchFamily="18" charset="0"/>
                <a:cs typeface="Times New Roman" panose="02020603050405020304" pitchFamily="18" charset="0"/>
              </a:rPr>
              <a:t>GenAI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Hexagon Akkurat Web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EFB723-BCDA-2D1D-7695-47D2CC9386D5}"/>
              </a:ext>
            </a:extLst>
          </p:cNvPr>
          <p:cNvSpPr txBox="1"/>
          <p:nvPr/>
        </p:nvSpPr>
        <p:spPr>
          <a:xfrm>
            <a:off x="7751648" y="4213163"/>
            <a:ext cx="269092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000" dirty="0">
                <a:latin typeface="Arial"/>
                <a:cs typeface="Arial"/>
              </a:rPr>
              <a:t>Julio P. Roque</a:t>
            </a:r>
          </a:p>
          <a:p>
            <a:pPr algn="l"/>
            <a:r>
              <a:rPr lang="en-US" sz="2000" dirty="0">
                <a:latin typeface="Arial"/>
                <a:cs typeface="Arial"/>
              </a:rPr>
              <a:t>VP, Product Development / </a:t>
            </a:r>
          </a:p>
          <a:p>
            <a:pPr algn="l"/>
            <a:r>
              <a:rPr lang="en-US" sz="2000" dirty="0">
                <a:latin typeface="Arial"/>
                <a:cs typeface="Arial"/>
              </a:rPr>
              <a:t>Head of APP SEC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latin typeface="Arial"/>
                <a:cs typeface="Arial"/>
              </a:rPr>
              <a:t>Check in code: artificial1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89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2F071-2178-F489-1BEF-56C0A8955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95BBEB-9A7F-13F0-6DF9-EE184767E2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</p:spPr>
        <p:txBody>
          <a:bodyPr/>
          <a:lstStyle/>
          <a:p>
            <a:r>
              <a:rPr lang="en-US" dirty="0"/>
              <a:t>How RAG delivers targeted result for Alix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E27D4-D98F-0B04-2A2F-3581857F1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Practical Example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19E281-A77B-E23A-6897-6B732FC38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t="16151" r="47053" b="10670"/>
          <a:stretch/>
        </p:blipFill>
        <p:spPr bwMode="auto">
          <a:xfrm>
            <a:off x="3896569" y="1799398"/>
            <a:ext cx="2554013" cy="37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3FDB8-8DE6-573A-FB56-7FCBD33690F4}"/>
              </a:ext>
            </a:extLst>
          </p:cNvPr>
          <p:cNvSpPr txBox="1"/>
          <p:nvPr/>
        </p:nvSpPr>
        <p:spPr>
          <a:xfrm>
            <a:off x="1002108" y="1582796"/>
            <a:ext cx="2751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dirty="0">
                <a:solidFill>
                  <a:srgbClr val="616161"/>
                </a:solidFill>
                <a:effectLst/>
                <a:latin typeface="SF Pro Text"/>
              </a:rPr>
              <a:t>Does HxGN EAM support escalation management with features like text, phone, VoIP, and Teams integration, ensuring that issues are resolved quickly?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27810B-A099-0DD8-6BB0-FA9F16F248AE}"/>
              </a:ext>
            </a:extLst>
          </p:cNvPr>
          <p:cNvSpPr txBox="1"/>
          <p:nvPr/>
        </p:nvSpPr>
        <p:spPr>
          <a:xfrm>
            <a:off x="6791030" y="3099184"/>
            <a:ext cx="4667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0" dirty="0">
                <a:solidFill>
                  <a:srgbClr val="616161"/>
                </a:solidFill>
                <a:effectLst/>
                <a:latin typeface="SF Pro Text"/>
              </a:rPr>
              <a:t>HxGN EAM</a:t>
            </a:r>
            <a:r>
              <a:rPr lang="en-US" sz="1600" b="0" i="0" dirty="0">
                <a:solidFill>
                  <a:srgbClr val="616161"/>
                </a:solidFill>
                <a:effectLst/>
                <a:latin typeface="SF Pro Text"/>
              </a:rPr>
              <a:t> offers robust escalation management capabilities with native support for email notifications. While it doesn't provide out-of-the-box integration for text messaging, phone, VoIP, or Microsoft Teams, these functionalities can be achieved through custom integrations using tools like </a:t>
            </a:r>
            <a:r>
              <a:rPr lang="en-US" sz="1600" b="1" i="0" dirty="0">
                <a:solidFill>
                  <a:srgbClr val="616161"/>
                </a:solidFill>
                <a:effectLst/>
                <a:latin typeface="SF Pro Text"/>
              </a:rPr>
              <a:t>Databridge Pro</a:t>
            </a:r>
            <a:r>
              <a:rPr lang="en-US" sz="1600" b="0" i="0" dirty="0">
                <a:solidFill>
                  <a:srgbClr val="616161"/>
                </a:solidFill>
                <a:effectLst/>
                <a:latin typeface="SF Pro Text"/>
              </a:rPr>
              <a:t> or the </a:t>
            </a:r>
            <a:r>
              <a:rPr lang="en-US" sz="1600" b="1" i="0" dirty="0">
                <a:solidFill>
                  <a:srgbClr val="616161"/>
                </a:solidFill>
                <a:effectLst/>
                <a:latin typeface="SF Pro Text"/>
              </a:rPr>
              <a:t>Python Framework</a:t>
            </a:r>
            <a:r>
              <a:rPr lang="en-US" sz="1600" b="0" i="0" dirty="0">
                <a:solidFill>
                  <a:srgbClr val="616161"/>
                </a:solidFill>
                <a:effectLst/>
                <a:latin typeface="SF Pro Text"/>
              </a:rPr>
              <a:t>. These tools enable the development of custom connectors and scripts to facilitate seamless communication between HxGN EAM and external systems.</a:t>
            </a:r>
            <a:endParaRPr lang="en-US" sz="1600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252B6128-E7A6-75A2-9A6A-85E920B0F471}"/>
              </a:ext>
            </a:extLst>
          </p:cNvPr>
          <p:cNvSpPr/>
          <p:nvPr/>
        </p:nvSpPr>
        <p:spPr>
          <a:xfrm>
            <a:off x="1742303" y="3954162"/>
            <a:ext cx="914400" cy="1216152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KB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FE18BE-BB48-4B83-05EC-A94DD7A4F4D9}"/>
              </a:ext>
            </a:extLst>
          </p:cNvPr>
          <p:cNvCxnSpPr>
            <a:cxnSpLocks/>
          </p:cNvCxnSpPr>
          <p:nvPr/>
        </p:nvCxnSpPr>
        <p:spPr>
          <a:xfrm>
            <a:off x="2958805" y="4562238"/>
            <a:ext cx="79502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829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16C08-5978-FA5F-E0CB-84027D0F6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B3C72-8D46-FD7B-218E-B02A24928C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8" y="2787650"/>
            <a:ext cx="9438292" cy="2498725"/>
          </a:xfrm>
        </p:spPr>
        <p:txBody>
          <a:bodyPr/>
          <a:lstStyle/>
          <a:p>
            <a:r>
              <a:rPr lang="en-US" dirty="0"/>
              <a:t>Alix – A Formal Introduction</a:t>
            </a:r>
          </a:p>
        </p:txBody>
      </p:sp>
    </p:spTree>
    <p:extLst>
      <p:ext uri="{BB962C8B-B14F-4D97-AF65-F5344CB8AC3E}">
        <p14:creationId xmlns:p14="http://schemas.microsoft.com/office/powerpoint/2010/main" val="422840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6B6B7-0CE8-A0AA-B78F-D7CE7DB512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585" y="3171218"/>
            <a:ext cx="8822987" cy="1174602"/>
          </a:xfrm>
        </p:spPr>
        <p:txBody>
          <a:bodyPr/>
          <a:lstStyle/>
          <a:p>
            <a:pPr algn="ctr"/>
            <a:r>
              <a:rPr lang="en-US" b="0" i="1" dirty="0">
                <a:effectLst/>
                <a:latin typeface="Helvetica Neue" panose="02000503000000020004" pitchFamily="2" charset="0"/>
              </a:rPr>
              <a:t>“</a:t>
            </a:r>
            <a:r>
              <a:rPr lang="en-US" b="0" i="1" dirty="0">
                <a:latin typeface="Helvetica Neue" panose="02000503000000020004" pitchFamily="2" charset="0"/>
              </a:rPr>
              <a:t>L</a:t>
            </a:r>
            <a:r>
              <a:rPr lang="en-US" b="0" i="1" dirty="0">
                <a:effectLst/>
                <a:latin typeface="Helvetica Neue" panose="02000503000000020004" pitchFamily="2" charset="0"/>
              </a:rPr>
              <a:t>everage </a:t>
            </a:r>
            <a:r>
              <a:rPr lang="en-US" b="0" i="1" dirty="0" err="1">
                <a:effectLst/>
                <a:latin typeface="Helvetica Neue" panose="02000503000000020004" pitchFamily="2" charset="0"/>
              </a:rPr>
              <a:t>GenAI</a:t>
            </a:r>
            <a:r>
              <a:rPr lang="en-US" b="0" i="1" dirty="0">
                <a:effectLst/>
                <a:latin typeface="Helvetica Neue" panose="02000503000000020004" pitchFamily="2" charset="0"/>
              </a:rPr>
              <a:t> to empower our customers, enabling them to securely and effortlessly maximize the benefits of our products, industry expertise, and technology knowledge.”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1C7AD67-15ED-36E9-432E-051ACD2AF6D6}"/>
              </a:ext>
            </a:extLst>
          </p:cNvPr>
          <p:cNvSpPr txBox="1">
            <a:spLocks/>
          </p:cNvSpPr>
          <p:nvPr/>
        </p:nvSpPr>
        <p:spPr>
          <a:xfrm>
            <a:off x="1684506" y="1959429"/>
            <a:ext cx="8822987" cy="1031004"/>
          </a:xfrm>
          <a:prstGeom prst="rect">
            <a:avLst/>
          </a:prstGeom>
        </p:spPr>
        <p:txBody>
          <a:bodyPr lIns="0" rIns="0" anchor="b" anchorCtr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i="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525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1" dirty="0">
                <a:latin typeface="Helvetica Neue" panose="02000503000000020004" pitchFamily="2" charset="0"/>
              </a:rPr>
              <a:t>Alix</a:t>
            </a:r>
          </a:p>
          <a:p>
            <a:pPr algn="ctr"/>
            <a:r>
              <a:rPr lang="en-US" sz="2800" dirty="0">
                <a:latin typeface="Helvetica Neue" panose="02000503000000020004" pitchFamily="2" charset="0"/>
              </a:rPr>
              <a:t>Digital Assets AI Assistant</a:t>
            </a:r>
          </a:p>
        </p:txBody>
      </p:sp>
    </p:spTree>
    <p:extLst>
      <p:ext uri="{BB962C8B-B14F-4D97-AF65-F5344CB8AC3E}">
        <p14:creationId xmlns:p14="http://schemas.microsoft.com/office/powerpoint/2010/main" val="308178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2E96D-04AF-B95F-B07D-F7591FD201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Why not use </a:t>
            </a:r>
            <a:r>
              <a:rPr lang="en-US" dirty="0" err="1"/>
              <a:t>GenAI</a:t>
            </a:r>
            <a:r>
              <a:rPr lang="en-US" dirty="0"/>
              <a:t> in some other fancy way?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52BB58-9C9E-D54D-DB0C-C3A57C75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Wait!  Why an AI Digital Assistant?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8987E-9664-2CEC-803A-B6D6988F2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84" y="1572839"/>
            <a:ext cx="8182232" cy="46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art of different types of forecasting&#10;&#10;Description automatically generated with medium confidence">
            <a:extLst>
              <a:ext uri="{FF2B5EF4-FFF2-40B4-BE49-F238E27FC236}">
                <a16:creationId xmlns:a16="http://schemas.microsoft.com/office/drawing/2014/main" id="{B185678E-195B-6FC3-9FCA-45CF753AE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481" y="1261661"/>
            <a:ext cx="3162300" cy="47434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324176-18F6-BC22-097B-F9A8E8E0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to Success? – Focus on Correct Use Case</a:t>
            </a:r>
          </a:p>
        </p:txBody>
      </p:sp>
      <p:pic>
        <p:nvPicPr>
          <p:cNvPr id="1025" name="Picture 1" descr="page6image21469488">
            <a:extLst>
              <a:ext uri="{FF2B5EF4-FFF2-40B4-BE49-F238E27FC236}">
                <a16:creationId xmlns:a16="http://schemas.microsoft.com/office/drawing/2014/main" id="{FCB5E1F7-70AF-6925-10C4-5001AA6B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8" y="1019833"/>
            <a:ext cx="7580932" cy="499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ket 3">
            <a:extLst>
              <a:ext uri="{FF2B5EF4-FFF2-40B4-BE49-F238E27FC236}">
                <a16:creationId xmlns:a16="http://schemas.microsoft.com/office/drawing/2014/main" id="{2A065E7D-D973-E090-E87A-9354B29FFF23}"/>
              </a:ext>
            </a:extLst>
          </p:cNvPr>
          <p:cNvSpPr/>
          <p:nvPr/>
        </p:nvSpPr>
        <p:spPr>
          <a:xfrm>
            <a:off x="8788262" y="4956536"/>
            <a:ext cx="73152" cy="349545"/>
          </a:xfrm>
          <a:prstGeom prst="leftBracket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26FADC4A-9C0A-1F70-9093-AB52CABC36A5}"/>
              </a:ext>
            </a:extLst>
          </p:cNvPr>
          <p:cNvSpPr/>
          <p:nvPr/>
        </p:nvSpPr>
        <p:spPr>
          <a:xfrm rot="10800000">
            <a:off x="11560050" y="4956537"/>
            <a:ext cx="73152" cy="349545"/>
          </a:xfrm>
          <a:prstGeom prst="leftBracket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30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108B7-0B63-FEE4-E535-1706C960F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8F750-8F90-27BE-7A42-9274550483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</p:spPr>
        <p:txBody>
          <a:bodyPr/>
          <a:lstStyle/>
          <a:p>
            <a:r>
              <a:rPr lang="en-US" dirty="0"/>
              <a:t>Lay the foundation, Build for the future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9C6384-BDBD-E2AB-C9AC-B34F4543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Wait!  Why No Tenant Data or Agents Today?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A414A92-DACD-3763-3940-F0645FCA7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38" y="1799398"/>
            <a:ext cx="8089523" cy="349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03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9AED5-9A1C-3CB2-25C2-0A22D7DFF1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What does it mean for Alix?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52A8C7-8320-4A62-5B7A-456FA13D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Crawl, Walk, Run Approach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8E7FD60-30D9-EC8A-5629-9FF43ED863A0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3699213754"/>
              </p:ext>
            </p:extLst>
          </p:nvPr>
        </p:nvGraphicFramePr>
        <p:xfrm>
          <a:off x="609600" y="1663700"/>
          <a:ext cx="10972800" cy="4214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8B0AAA4-A17A-CED4-F48D-F700856E903A}"/>
              </a:ext>
            </a:extLst>
          </p:cNvPr>
          <p:cNvSpPr txBox="1"/>
          <p:nvPr/>
        </p:nvSpPr>
        <p:spPr>
          <a:xfrm>
            <a:off x="1136822" y="5544091"/>
            <a:ext cx="206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RAG/Fine-Tuning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61093-6E25-0829-B33E-98626C465BE3}"/>
              </a:ext>
            </a:extLst>
          </p:cNvPr>
          <p:cNvSpPr txBox="1"/>
          <p:nvPr/>
        </p:nvSpPr>
        <p:spPr>
          <a:xfrm>
            <a:off x="5178536" y="554409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cs typeface="Arial" panose="020B0604020202020204" pitchFamily="34" charset="0"/>
              </a:rPr>
              <a:t>Agentic RAG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506D1-AD67-E64D-1450-4BDCC5DA9D2D}"/>
              </a:ext>
            </a:extLst>
          </p:cNvPr>
          <p:cNvSpPr txBox="1"/>
          <p:nvPr/>
        </p:nvSpPr>
        <p:spPr>
          <a:xfrm>
            <a:off x="9297455" y="554409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cs typeface="Arial" panose="020B0604020202020204" pitchFamily="34" charset="0"/>
              </a:rPr>
              <a:t>Agents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32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9AED5-9A1C-3CB2-25C2-0A22D7DFF1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Addressing the needs of our customers the right way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52A8C7-8320-4A62-5B7A-456FA13D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Alix - HxGN Digital Assets AI Assistant (Crawl Phase)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C090D-8278-C5BD-ED37-5ED29828341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5238541" cy="4585200"/>
          </a:xfrm>
        </p:spPr>
        <p:txBody>
          <a:bodyPr numCol="1" spcCol="274320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accent1"/>
                </a:solidFill>
              </a:rPr>
              <a:t>Key Features: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b="1" dirty="0"/>
              <a:t>Enterprise Gen AI for the Digital Assets product group: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EAM and Python Studio </a:t>
            </a:r>
            <a:r>
              <a:rPr lang="en-US" sz="1400" b="1" dirty="0"/>
              <a:t>released November 2024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Databridge Pro released </a:t>
            </a:r>
            <a:r>
              <a:rPr lang="en-US" sz="1400" b="1" dirty="0"/>
              <a:t>February 2025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AKMS scheduled Q2 2025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J5 scheduled for Q3 2025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No commercial LLM was used. </a:t>
            </a:r>
            <a:r>
              <a:rPr lang="en-US" dirty="0"/>
              <a:t>Alix</a:t>
            </a:r>
            <a:r>
              <a:rPr lang="en-US" b="1" dirty="0"/>
              <a:t> </a:t>
            </a:r>
            <a:r>
              <a:rPr lang="en-US" dirty="0"/>
              <a:t>does not leverage or rely on any commercial </a:t>
            </a:r>
            <a:r>
              <a:rPr lang="en-US" dirty="0" err="1"/>
              <a:t>GenAI</a:t>
            </a:r>
            <a:r>
              <a:rPr lang="en-US" dirty="0"/>
              <a:t> LLM models (e.g., CoPilot, GPT, etc.).</a:t>
            </a:r>
            <a:endParaRPr lang="en-US" b="0" i="0" u="none" strike="noStrike" dirty="0">
              <a:solidFill>
                <a:srgbClr val="000000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Hosted in AWS EKS Cluster (Kubernetes)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High availability and disaster recovery via multiple availability zones.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Multi-language support (English, French, German, Spanish, Italian, Portuguese, Chinese, Japanese, Korean, Arabic, and Hindi)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E101A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1FC03A8-AA17-AE7A-AF96-E848BCD8BC34}"/>
              </a:ext>
            </a:extLst>
          </p:cNvPr>
          <p:cNvSpPr txBox="1">
            <a:spLocks/>
          </p:cNvSpPr>
          <p:nvPr/>
        </p:nvSpPr>
        <p:spPr>
          <a:xfrm>
            <a:off x="6096001" y="1663200"/>
            <a:ext cx="5486400" cy="4215600"/>
          </a:xfrm>
          <a:prstGeom prst="rect">
            <a:avLst/>
          </a:prstGeom>
        </p:spPr>
        <p:txBody>
          <a:bodyPr lIns="0" tIns="0" rIns="0" bIns="0" numCol="1" spcCol="274320">
            <a:noAutofit/>
          </a:bodyPr>
          <a:lstStyle>
            <a:lvl1pPr marL="231775" indent="-231775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5138" indent="-233363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31775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6175" indent="-231775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chemeClr val="accent1"/>
                </a:solidFill>
              </a:rPr>
              <a:t>Safeguards: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E101A"/>
                </a:solidFill>
                <a:effectLst/>
              </a:rPr>
              <a:t>Not connected to the internet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E101A"/>
                </a:solidFill>
                <a:effectLst/>
              </a:rPr>
              <a:t>No </a:t>
            </a:r>
            <a:r>
              <a:rPr lang="en-US" sz="1400" dirty="0"/>
              <a:t>storage of data history or prompts outside the active session, and only the last five questions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No reinforce learning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No data was used</a:t>
            </a:r>
            <a:r>
              <a:rPr lang="en-US" sz="1400" dirty="0">
                <a:solidFill>
                  <a:srgbClr val="0E101A"/>
                </a:solidFill>
                <a:effectLst/>
              </a:rPr>
              <a:t>, nor will any ever be used for training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E101A"/>
              </a:solidFill>
              <a:effectLst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E101A"/>
                </a:solidFill>
                <a:effectLst/>
              </a:rPr>
              <a:t>Enhanced security measures</a:t>
            </a:r>
            <a:r>
              <a:rPr lang="en-US" dirty="0">
                <a:solidFill>
                  <a:srgbClr val="0E101A"/>
                </a:solidFill>
                <a:effectLst/>
              </a:rPr>
              <a:t> via a </a:t>
            </a:r>
            <a:r>
              <a:rPr lang="en-US" dirty="0">
                <a:solidFill>
                  <a:srgbClr val="0E101A"/>
                </a:solidFill>
              </a:rPr>
              <a:t>Guardrail system </a:t>
            </a:r>
            <a:r>
              <a:rPr lang="en-US" dirty="0">
                <a:solidFill>
                  <a:srgbClr val="0E101A"/>
                </a:solidFill>
                <a:effectLst/>
              </a:rPr>
              <a:t>to scrutinize user inputs, providing guardrails on specific categories</a:t>
            </a:r>
            <a:r>
              <a:rPr lang="en-US" dirty="0">
                <a:solidFill>
                  <a:srgbClr val="0E101A"/>
                </a:solidFill>
                <a:latin typeface="Helvetica" panose="020B0604020202020204" pitchFamily="34" charset="0"/>
              </a:rPr>
              <a:t>:</a:t>
            </a:r>
            <a:r>
              <a:rPr lang="en-US" dirty="0">
                <a:solidFill>
                  <a:srgbClr val="0E101A"/>
                </a:solidFill>
                <a:effectLst/>
              </a:rPr>
              <a:t>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E101A"/>
                </a:solidFill>
                <a:effectLst/>
              </a:rPr>
              <a:t>Privacy, Intellectual Property, Specialized Advise, Competitor Search, Non-Violent Crimes, Sex Crimes, Child Exploitation, Indiscriminate Weapons, Hate, Self-Harm, and Sexual Content.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E101A"/>
                </a:solidFill>
              </a:rPr>
              <a:t>Politics and religious content</a:t>
            </a:r>
            <a:endParaRPr lang="en-US" sz="1400" dirty="0">
              <a:solidFill>
                <a:srgbClr val="0E101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5971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85111-84D6-C685-1787-5BDF9546F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Promise, Our Commitment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33BCE54-1BE5-DD0E-8C1C-EBB8C54A0110}"/>
              </a:ext>
            </a:extLst>
          </p:cNvPr>
          <p:cNvGrpSpPr/>
          <p:nvPr/>
        </p:nvGrpSpPr>
        <p:grpSpPr>
          <a:xfrm>
            <a:off x="609600" y="1997293"/>
            <a:ext cx="2202723" cy="3919819"/>
            <a:chOff x="294629" y="1997293"/>
            <a:chExt cx="2202723" cy="39198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7F69F36-3C38-DEF6-EEEE-B3D63DECF361}"/>
                </a:ext>
              </a:extLst>
            </p:cNvPr>
            <p:cNvGrpSpPr/>
            <p:nvPr/>
          </p:nvGrpSpPr>
          <p:grpSpPr>
            <a:xfrm>
              <a:off x="759116" y="1997293"/>
              <a:ext cx="1175551" cy="1175551"/>
              <a:chOff x="759116" y="1997293"/>
              <a:chExt cx="1175551" cy="1175551"/>
            </a:xfrm>
          </p:grpSpPr>
          <p:sp>
            <p:nvSpPr>
              <p:cNvPr id="30" name="Graphic 1">
                <a:extLst>
                  <a:ext uri="{FF2B5EF4-FFF2-40B4-BE49-F238E27FC236}">
                    <a16:creationId xmlns:a16="http://schemas.microsoft.com/office/drawing/2014/main" id="{D9AC7624-636A-D61A-6706-CED68682DE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1131" y="2238358"/>
                <a:ext cx="731520" cy="772885"/>
              </a:xfrm>
              <a:custGeom>
                <a:avLst/>
                <a:gdLst>
                  <a:gd name="connsiteX0" fmla="*/ 3013649 w 5993103"/>
                  <a:gd name="connsiteY0" fmla="*/ 6331935 h 6331975"/>
                  <a:gd name="connsiteX1" fmla="*/ 2996504 w 5993103"/>
                  <a:gd name="connsiteY1" fmla="*/ 6330315 h 6331975"/>
                  <a:gd name="connsiteX2" fmla="*/ 2927162 w 5993103"/>
                  <a:gd name="connsiteY2" fmla="*/ 6315456 h 6331975"/>
                  <a:gd name="connsiteX3" fmla="*/ 2909160 w 5993103"/>
                  <a:gd name="connsiteY3" fmla="*/ 6298787 h 6331975"/>
                  <a:gd name="connsiteX4" fmla="*/ 1474409 w 5993103"/>
                  <a:gd name="connsiteY4" fmla="*/ 5291614 h 6331975"/>
                  <a:gd name="connsiteX5" fmla="*/ 502287 w 5993103"/>
                  <a:gd name="connsiteY5" fmla="*/ 3816763 h 6331975"/>
                  <a:gd name="connsiteX6" fmla="*/ 34 w 5993103"/>
                  <a:gd name="connsiteY6" fmla="*/ 1356170 h 6331975"/>
                  <a:gd name="connsiteX7" fmla="*/ 215109 w 5993103"/>
                  <a:gd name="connsiteY7" fmla="*/ 1117473 h 6331975"/>
                  <a:gd name="connsiteX8" fmla="*/ 2920876 w 5993103"/>
                  <a:gd name="connsiteY8" fmla="*/ 21241 h 6331975"/>
                  <a:gd name="connsiteX9" fmla="*/ 2979264 w 5993103"/>
                  <a:gd name="connsiteY9" fmla="*/ 0 h 6331975"/>
                  <a:gd name="connsiteX10" fmla="*/ 3013649 w 5993103"/>
                  <a:gd name="connsiteY10" fmla="*/ 0 h 6331975"/>
                  <a:gd name="connsiteX11" fmla="*/ 3014030 w 5993103"/>
                  <a:gd name="connsiteY11" fmla="*/ 0 h 6331975"/>
                  <a:gd name="connsiteX12" fmla="*/ 3014316 w 5993103"/>
                  <a:gd name="connsiteY12" fmla="*/ 0 h 6331975"/>
                  <a:gd name="connsiteX13" fmla="*/ 3014602 w 5993103"/>
                  <a:gd name="connsiteY13" fmla="*/ 0 h 6331975"/>
                  <a:gd name="connsiteX14" fmla="*/ 3014602 w 5993103"/>
                  <a:gd name="connsiteY14" fmla="*/ 0 h 6331975"/>
                  <a:gd name="connsiteX15" fmla="*/ 3072418 w 5993103"/>
                  <a:gd name="connsiteY15" fmla="*/ 21622 h 6331975"/>
                  <a:gd name="connsiteX16" fmla="*/ 5778376 w 5993103"/>
                  <a:gd name="connsiteY16" fmla="*/ 1119950 h 6331975"/>
                  <a:gd name="connsiteX17" fmla="*/ 5993069 w 5993103"/>
                  <a:gd name="connsiteY17" fmla="*/ 1358551 h 6331975"/>
                  <a:gd name="connsiteX18" fmla="*/ 5490721 w 5993103"/>
                  <a:gd name="connsiteY18" fmla="*/ 3818001 h 6331975"/>
                  <a:gd name="connsiteX19" fmla="*/ 4518409 w 5993103"/>
                  <a:gd name="connsiteY19" fmla="*/ 5291614 h 6331975"/>
                  <a:gd name="connsiteX20" fmla="*/ 3083848 w 5993103"/>
                  <a:gd name="connsiteY20" fmla="*/ 6298787 h 6331975"/>
                  <a:gd name="connsiteX21" fmla="*/ 3065751 w 5993103"/>
                  <a:gd name="connsiteY21" fmla="*/ 6315551 h 6331975"/>
                  <a:gd name="connsiteX22" fmla="*/ 3013649 w 5993103"/>
                  <a:gd name="connsiteY22" fmla="*/ 6331935 h 6331975"/>
                  <a:gd name="connsiteX23" fmla="*/ 2922781 w 5993103"/>
                  <a:gd name="connsiteY23" fmla="*/ 253651 h 6331975"/>
                  <a:gd name="connsiteX24" fmla="*/ 1385255 w 5993103"/>
                  <a:gd name="connsiteY24" fmla="*/ 1055846 h 6331975"/>
                  <a:gd name="connsiteX25" fmla="*/ 231873 w 5993103"/>
                  <a:gd name="connsiteY25" fmla="*/ 1298448 h 6331975"/>
                  <a:gd name="connsiteX26" fmla="*/ 181771 w 5993103"/>
                  <a:gd name="connsiteY26" fmla="*/ 1353026 h 6331975"/>
                  <a:gd name="connsiteX27" fmla="*/ 1605092 w 5993103"/>
                  <a:gd name="connsiteY27" fmla="*/ 5165312 h 6331975"/>
                  <a:gd name="connsiteX28" fmla="*/ 2922781 w 5993103"/>
                  <a:gd name="connsiteY28" fmla="*/ 6106954 h 6331975"/>
                  <a:gd name="connsiteX29" fmla="*/ 2922781 w 5993103"/>
                  <a:gd name="connsiteY29" fmla="*/ 253651 h 6331975"/>
                  <a:gd name="connsiteX30" fmla="*/ 3104518 w 5993103"/>
                  <a:gd name="connsiteY30" fmla="*/ 280321 h 6331975"/>
                  <a:gd name="connsiteX31" fmla="*/ 3104518 w 5993103"/>
                  <a:gd name="connsiteY31" fmla="*/ 6091428 h 6331975"/>
                  <a:gd name="connsiteX32" fmla="*/ 4387726 w 5993103"/>
                  <a:gd name="connsiteY32" fmla="*/ 5165408 h 6331975"/>
                  <a:gd name="connsiteX33" fmla="*/ 5811332 w 5993103"/>
                  <a:gd name="connsiteY33" fmla="*/ 1355503 h 6331975"/>
                  <a:gd name="connsiteX34" fmla="*/ 5761326 w 5993103"/>
                  <a:gd name="connsiteY34" fmla="*/ 1300925 h 6331975"/>
                  <a:gd name="connsiteX35" fmla="*/ 4608134 w 5993103"/>
                  <a:gd name="connsiteY35" fmla="*/ 1056894 h 6331975"/>
                  <a:gd name="connsiteX36" fmla="*/ 3104518 w 5993103"/>
                  <a:gd name="connsiteY36" fmla="*/ 280321 h 633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993103" h="6331975">
                    <a:moveTo>
                      <a:pt x="3013649" y="6331935"/>
                    </a:moveTo>
                    <a:cubicBezTo>
                      <a:pt x="3007934" y="6331935"/>
                      <a:pt x="3002124" y="6331363"/>
                      <a:pt x="2996504" y="6330315"/>
                    </a:cubicBezTo>
                    <a:cubicBezTo>
                      <a:pt x="2972501" y="6334983"/>
                      <a:pt x="2947450" y="6329744"/>
                      <a:pt x="2927162" y="6315456"/>
                    </a:cubicBezTo>
                    <a:cubicBezTo>
                      <a:pt x="2920399" y="6310694"/>
                      <a:pt x="2914303" y="6305074"/>
                      <a:pt x="2909160" y="6298787"/>
                    </a:cubicBezTo>
                    <a:cubicBezTo>
                      <a:pt x="2717993" y="6221064"/>
                      <a:pt x="2096773" y="5935599"/>
                      <a:pt x="1474409" y="5291614"/>
                    </a:cubicBezTo>
                    <a:cubicBezTo>
                      <a:pt x="1074550" y="4877562"/>
                      <a:pt x="747556" y="4381405"/>
                      <a:pt x="502287" y="3816763"/>
                    </a:cubicBezTo>
                    <a:cubicBezTo>
                      <a:pt x="184629" y="3085433"/>
                      <a:pt x="15655" y="2257520"/>
                      <a:pt x="34" y="1356170"/>
                    </a:cubicBezTo>
                    <a:cubicBezTo>
                      <a:pt x="-2061" y="1233773"/>
                      <a:pt x="92331" y="1128903"/>
                      <a:pt x="215109" y="1117473"/>
                    </a:cubicBezTo>
                    <a:cubicBezTo>
                      <a:pt x="584298" y="1083183"/>
                      <a:pt x="1870458" y="902780"/>
                      <a:pt x="2920876" y="21241"/>
                    </a:cubicBezTo>
                    <a:cubicBezTo>
                      <a:pt x="2937259" y="7525"/>
                      <a:pt x="2957928" y="0"/>
                      <a:pt x="2979264" y="0"/>
                    </a:cubicBezTo>
                    <a:lnTo>
                      <a:pt x="3013649" y="0"/>
                    </a:lnTo>
                    <a:cubicBezTo>
                      <a:pt x="3013744" y="0"/>
                      <a:pt x="3013935" y="0"/>
                      <a:pt x="3014030" y="0"/>
                    </a:cubicBezTo>
                    <a:cubicBezTo>
                      <a:pt x="3014125" y="0"/>
                      <a:pt x="3014221" y="0"/>
                      <a:pt x="3014316" y="0"/>
                    </a:cubicBezTo>
                    <a:cubicBezTo>
                      <a:pt x="3014411" y="0"/>
                      <a:pt x="3014506" y="0"/>
                      <a:pt x="3014602" y="0"/>
                    </a:cubicBezTo>
                    <a:cubicBezTo>
                      <a:pt x="3014602" y="0"/>
                      <a:pt x="3014602" y="0"/>
                      <a:pt x="3014602" y="0"/>
                    </a:cubicBezTo>
                    <a:cubicBezTo>
                      <a:pt x="3036700" y="191"/>
                      <a:pt x="3056797" y="8382"/>
                      <a:pt x="3072418" y="21622"/>
                    </a:cubicBezTo>
                    <a:cubicBezTo>
                      <a:pt x="4123407" y="903065"/>
                      <a:pt x="5409282" y="1085088"/>
                      <a:pt x="5778376" y="1119950"/>
                    </a:cubicBezTo>
                    <a:cubicBezTo>
                      <a:pt x="5900867" y="1131475"/>
                      <a:pt x="5995164" y="1236345"/>
                      <a:pt x="5993069" y="1358551"/>
                    </a:cubicBezTo>
                    <a:cubicBezTo>
                      <a:pt x="5977448" y="2259806"/>
                      <a:pt x="5808475" y="3087243"/>
                      <a:pt x="5490721" y="3818001"/>
                    </a:cubicBezTo>
                    <a:cubicBezTo>
                      <a:pt x="5245642" y="4381500"/>
                      <a:pt x="4918554" y="4877372"/>
                      <a:pt x="4518409" y="5291614"/>
                    </a:cubicBezTo>
                    <a:cubicBezTo>
                      <a:pt x="3897093" y="5934742"/>
                      <a:pt x="3275110" y="6220873"/>
                      <a:pt x="3083848" y="6298787"/>
                    </a:cubicBezTo>
                    <a:cubicBezTo>
                      <a:pt x="3078705" y="6305074"/>
                      <a:pt x="3072609" y="6310694"/>
                      <a:pt x="3065751" y="6315551"/>
                    </a:cubicBezTo>
                    <a:cubicBezTo>
                      <a:pt x="3050225" y="6326315"/>
                      <a:pt x="3032032" y="6331935"/>
                      <a:pt x="3013649" y="6331935"/>
                    </a:cubicBezTo>
                    <a:close/>
                    <a:moveTo>
                      <a:pt x="2922781" y="253651"/>
                    </a:moveTo>
                    <a:cubicBezTo>
                      <a:pt x="2482249" y="598742"/>
                      <a:pt x="1965804" y="868299"/>
                      <a:pt x="1385255" y="1055846"/>
                    </a:cubicBezTo>
                    <a:cubicBezTo>
                      <a:pt x="873096" y="1221296"/>
                      <a:pt x="442756" y="1278922"/>
                      <a:pt x="231873" y="1298448"/>
                    </a:cubicBezTo>
                    <a:cubicBezTo>
                      <a:pt x="203298" y="1301115"/>
                      <a:pt x="181295" y="1325023"/>
                      <a:pt x="181771" y="1353026"/>
                    </a:cubicBezTo>
                    <a:cubicBezTo>
                      <a:pt x="215871" y="3320987"/>
                      <a:pt x="974537" y="4512469"/>
                      <a:pt x="1605092" y="5165312"/>
                    </a:cubicBezTo>
                    <a:cubicBezTo>
                      <a:pt x="2151160" y="5730335"/>
                      <a:pt x="2705610" y="6010942"/>
                      <a:pt x="2922781" y="6106954"/>
                    </a:cubicBezTo>
                    <a:lnTo>
                      <a:pt x="2922781" y="253651"/>
                    </a:lnTo>
                    <a:close/>
                    <a:moveTo>
                      <a:pt x="3104518" y="280321"/>
                    </a:moveTo>
                    <a:lnTo>
                      <a:pt x="3104518" y="6091428"/>
                    </a:lnTo>
                    <a:cubicBezTo>
                      <a:pt x="3341976" y="5982462"/>
                      <a:pt x="3869280" y="5701951"/>
                      <a:pt x="4387726" y="5165408"/>
                    </a:cubicBezTo>
                    <a:cubicBezTo>
                      <a:pt x="5018376" y="4512469"/>
                      <a:pt x="5777328" y="3321368"/>
                      <a:pt x="5811332" y="1355503"/>
                    </a:cubicBezTo>
                    <a:cubicBezTo>
                      <a:pt x="5811808" y="1327595"/>
                      <a:pt x="5789805" y="1303592"/>
                      <a:pt x="5761326" y="1300925"/>
                    </a:cubicBezTo>
                    <a:cubicBezTo>
                      <a:pt x="5550442" y="1281017"/>
                      <a:pt x="5120293" y="1222915"/>
                      <a:pt x="4608134" y="1056894"/>
                    </a:cubicBezTo>
                    <a:cubicBezTo>
                      <a:pt x="4042540" y="873538"/>
                      <a:pt x="3537619" y="612743"/>
                      <a:pt x="3104518" y="28032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2232549-2AAF-2FFE-26A2-B4FB3535C3CD}"/>
                  </a:ext>
                </a:extLst>
              </p:cNvPr>
              <p:cNvGrpSpPr/>
              <p:nvPr/>
            </p:nvGrpSpPr>
            <p:grpSpPr>
              <a:xfrm>
                <a:off x="759116" y="1997293"/>
                <a:ext cx="1175551" cy="1175551"/>
                <a:chOff x="6667490" y="1650289"/>
                <a:chExt cx="1287877" cy="1287877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228200EF-E78E-2A04-0C61-BF2B0A969BDA}"/>
                    </a:ext>
                  </a:extLst>
                </p:cNvPr>
                <p:cNvSpPr/>
                <p:nvPr/>
              </p:nvSpPr>
              <p:spPr>
                <a:xfrm>
                  <a:off x="6698843" y="1650289"/>
                  <a:ext cx="1256524" cy="864123"/>
                </a:xfrm>
                <a:custGeom>
                  <a:avLst/>
                  <a:gdLst>
                    <a:gd name="connsiteX0" fmla="*/ 610707 w 1256524"/>
                    <a:gd name="connsiteY0" fmla="*/ 3 h 864123"/>
                    <a:gd name="connsiteX1" fmla="*/ 1256520 w 1256524"/>
                    <a:gd name="connsiteY1" fmla="*/ 642205 h 864123"/>
                    <a:gd name="connsiteX2" fmla="*/ 1217944 w 1256524"/>
                    <a:gd name="connsiteY2" fmla="*/ 864123 h 864123"/>
                    <a:gd name="connsiteX3" fmla="*/ 1176009 w 1256524"/>
                    <a:gd name="connsiteY3" fmla="*/ 834791 h 864123"/>
                    <a:gd name="connsiteX4" fmla="*/ 1197878 w 1256524"/>
                    <a:gd name="connsiteY4" fmla="*/ 764341 h 864123"/>
                    <a:gd name="connsiteX5" fmla="*/ 1210015 w 1256524"/>
                    <a:gd name="connsiteY5" fmla="*/ 643938 h 864123"/>
                    <a:gd name="connsiteX6" fmla="*/ 612584 w 1256524"/>
                    <a:gd name="connsiteY6" fmla="*/ 46507 h 864123"/>
                    <a:gd name="connsiteX7" fmla="*/ 62102 w 1256524"/>
                    <a:gd name="connsiteY7" fmla="*/ 411391 h 864123"/>
                    <a:gd name="connsiteX8" fmla="*/ 42444 w 1256524"/>
                    <a:gd name="connsiteY8" fmla="*/ 474721 h 864123"/>
                    <a:gd name="connsiteX9" fmla="*/ 0 w 1256524"/>
                    <a:gd name="connsiteY9" fmla="*/ 444994 h 864123"/>
                    <a:gd name="connsiteX10" fmla="*/ 610707 w 1256524"/>
                    <a:gd name="connsiteY10" fmla="*/ 3 h 86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56524" h="864123">
                      <a:moveTo>
                        <a:pt x="610707" y="3"/>
                      </a:moveTo>
                      <a:cubicBezTo>
                        <a:pt x="966409" y="-1009"/>
                        <a:pt x="1255510" y="286502"/>
                        <a:pt x="1256520" y="642205"/>
                      </a:cubicBezTo>
                      <a:cubicBezTo>
                        <a:pt x="1256810" y="720079"/>
                        <a:pt x="1243084" y="794918"/>
                        <a:pt x="1217944" y="864123"/>
                      </a:cubicBezTo>
                      <a:lnTo>
                        <a:pt x="1176009" y="834791"/>
                      </a:lnTo>
                      <a:lnTo>
                        <a:pt x="1197878" y="764341"/>
                      </a:lnTo>
                      <a:cubicBezTo>
                        <a:pt x="1205836" y="725450"/>
                        <a:pt x="1210015" y="685182"/>
                        <a:pt x="1210015" y="643938"/>
                      </a:cubicBezTo>
                      <a:cubicBezTo>
                        <a:pt x="1210015" y="313986"/>
                        <a:pt x="942536" y="46507"/>
                        <a:pt x="612584" y="46507"/>
                      </a:cubicBezTo>
                      <a:cubicBezTo>
                        <a:pt x="365120" y="46507"/>
                        <a:pt x="152797" y="196964"/>
                        <a:pt x="62102" y="411391"/>
                      </a:cubicBezTo>
                      <a:lnTo>
                        <a:pt x="42444" y="474721"/>
                      </a:lnTo>
                      <a:lnTo>
                        <a:pt x="0" y="444994"/>
                      </a:lnTo>
                      <a:cubicBezTo>
                        <a:pt x="83653" y="187390"/>
                        <a:pt x="325219" y="869"/>
                        <a:pt x="610707" y="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3"/>
                    </a:gs>
                    <a:gs pos="60000">
                      <a:schemeClr val="accent1"/>
                    </a:gs>
                  </a:gsLst>
                  <a:lin ang="36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8C9DD5ED-C132-98F0-D27C-476DB11B116C}"/>
                    </a:ext>
                  </a:extLst>
                </p:cNvPr>
                <p:cNvSpPr/>
                <p:nvPr/>
              </p:nvSpPr>
              <p:spPr>
                <a:xfrm>
                  <a:off x="6667490" y="2137615"/>
                  <a:ext cx="1233261" cy="800551"/>
                </a:xfrm>
                <a:custGeom>
                  <a:avLst/>
                  <a:gdLst>
                    <a:gd name="connsiteX0" fmla="*/ 19217 w 1233261"/>
                    <a:gd name="connsiteY0" fmla="*/ 0 h 800551"/>
                    <a:gd name="connsiteX1" fmla="*/ 60841 w 1233261"/>
                    <a:gd name="connsiteY1" fmla="*/ 29137 h 800551"/>
                    <a:gd name="connsiteX2" fmla="*/ 58645 w 1233261"/>
                    <a:gd name="connsiteY2" fmla="*/ 36210 h 800551"/>
                    <a:gd name="connsiteX3" fmla="*/ 46507 w 1233261"/>
                    <a:gd name="connsiteY3" fmla="*/ 156613 h 800551"/>
                    <a:gd name="connsiteX4" fmla="*/ 643938 w 1233261"/>
                    <a:gd name="connsiteY4" fmla="*/ 754044 h 800551"/>
                    <a:gd name="connsiteX5" fmla="*/ 1139337 w 1233261"/>
                    <a:gd name="connsiteY5" fmla="*/ 490642 h 800551"/>
                    <a:gd name="connsiteX6" fmla="*/ 1194367 w 1233261"/>
                    <a:gd name="connsiteY6" fmla="*/ 389258 h 800551"/>
                    <a:gd name="connsiteX7" fmla="*/ 1233261 w 1233261"/>
                    <a:gd name="connsiteY7" fmla="*/ 416385 h 800551"/>
                    <a:gd name="connsiteX8" fmla="*/ 645817 w 1233261"/>
                    <a:gd name="connsiteY8" fmla="*/ 800549 h 800551"/>
                    <a:gd name="connsiteX9" fmla="*/ 3 w 1233261"/>
                    <a:gd name="connsiteY9" fmla="*/ 158347 h 800551"/>
                    <a:gd name="connsiteX10" fmla="*/ 19217 w 1233261"/>
                    <a:gd name="connsiteY10" fmla="*/ 0 h 800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33261" h="800551">
                      <a:moveTo>
                        <a:pt x="19217" y="0"/>
                      </a:moveTo>
                      <a:lnTo>
                        <a:pt x="60841" y="29137"/>
                      </a:lnTo>
                      <a:lnTo>
                        <a:pt x="58645" y="36210"/>
                      </a:lnTo>
                      <a:cubicBezTo>
                        <a:pt x="50687" y="75101"/>
                        <a:pt x="46507" y="115369"/>
                        <a:pt x="46507" y="156613"/>
                      </a:cubicBezTo>
                      <a:cubicBezTo>
                        <a:pt x="46507" y="486565"/>
                        <a:pt x="313986" y="754044"/>
                        <a:pt x="643938" y="754044"/>
                      </a:cubicBezTo>
                      <a:cubicBezTo>
                        <a:pt x="850158" y="754044"/>
                        <a:pt x="1031975" y="649560"/>
                        <a:pt x="1139337" y="490642"/>
                      </a:cubicBezTo>
                      <a:lnTo>
                        <a:pt x="1194367" y="389258"/>
                      </a:lnTo>
                      <a:lnTo>
                        <a:pt x="1233261" y="416385"/>
                      </a:lnTo>
                      <a:cubicBezTo>
                        <a:pt x="1133573" y="642058"/>
                        <a:pt x="908332" y="799827"/>
                        <a:pt x="645817" y="800549"/>
                      </a:cubicBezTo>
                      <a:cubicBezTo>
                        <a:pt x="290112" y="801561"/>
                        <a:pt x="1013" y="514052"/>
                        <a:pt x="3" y="158347"/>
                      </a:cubicBezTo>
                      <a:cubicBezTo>
                        <a:pt x="-143" y="103736"/>
                        <a:pt x="6503" y="50712"/>
                        <a:pt x="19217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1DC976-3F91-AB57-F36B-1CB36C2D5BA6}"/>
                </a:ext>
              </a:extLst>
            </p:cNvPr>
            <p:cNvSpPr txBox="1"/>
            <p:nvPr/>
          </p:nvSpPr>
          <p:spPr>
            <a:xfrm>
              <a:off x="424983" y="3413049"/>
              <a:ext cx="18288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/>
                <a:t>Data Security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6960D9-ADC3-8504-C9A3-4E8F2E49DD2A}"/>
                </a:ext>
              </a:extLst>
            </p:cNvPr>
            <p:cNvSpPr txBox="1"/>
            <p:nvPr/>
          </p:nvSpPr>
          <p:spPr>
            <a:xfrm>
              <a:off x="294629" y="4062758"/>
              <a:ext cx="2202723" cy="1854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cs typeface="Arial" panose="020B0604020202020204" pitchFamily="34" charset="0"/>
                </a:rPr>
                <a:t>Crucial to protect sensitive information, prevent unauthorized access, and maintain trust.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cs typeface="Arial" panose="020B0604020202020204" pitchFamily="34" charset="0"/>
                </a:rPr>
                <a:t>The same level of security as your Tenant's data.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566EA9E-9468-4022-6C74-20C80E3BF208}"/>
                </a:ext>
              </a:extLst>
            </p:cNvPr>
            <p:cNvCxnSpPr>
              <a:cxnSpLocks/>
            </p:cNvCxnSpPr>
            <p:nvPr/>
          </p:nvCxnSpPr>
          <p:spPr>
            <a:xfrm>
              <a:off x="332937" y="3921806"/>
              <a:ext cx="2027909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BD63FE09-0442-C794-17EF-D4B1BEE960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</p:spPr>
        <p:txBody>
          <a:bodyPr/>
          <a:lstStyle/>
          <a:p>
            <a:r>
              <a:rPr lang="en-US" dirty="0"/>
              <a:t>Alix Value Proposition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872577D-DD44-D952-CB2B-DBC744ABE070}"/>
              </a:ext>
            </a:extLst>
          </p:cNvPr>
          <p:cNvGrpSpPr/>
          <p:nvPr/>
        </p:nvGrpSpPr>
        <p:grpSpPr>
          <a:xfrm>
            <a:off x="9421315" y="2026935"/>
            <a:ext cx="2104525" cy="3019572"/>
            <a:chOff x="7295433" y="1997293"/>
            <a:chExt cx="2104525" cy="30195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75C822-1A1E-BF2C-2D10-38C2B38BD33B}"/>
                </a:ext>
              </a:extLst>
            </p:cNvPr>
            <p:cNvSpPr txBox="1"/>
            <p:nvPr/>
          </p:nvSpPr>
          <p:spPr>
            <a:xfrm>
              <a:off x="7425788" y="3413049"/>
              <a:ext cx="18288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latin typeface="Arial"/>
                  <a:cs typeface="Arial"/>
                </a:rPr>
                <a:t>Accessibility</a:t>
              </a:r>
              <a:endParaRPr lang="en-US" b="1" dirty="0"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EADADB-18DF-7F2E-0350-CC65D55B9C87}"/>
                </a:ext>
              </a:extLst>
            </p:cNvPr>
            <p:cNvSpPr txBox="1"/>
            <p:nvPr/>
          </p:nvSpPr>
          <p:spPr>
            <a:xfrm>
              <a:off x="7295433" y="4062758"/>
              <a:ext cx="21045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cs typeface="Arial" panose="020B0604020202020204" pitchFamily="34" charset="0"/>
                </a:rPr>
                <a:t>Like out products - multi-language support for a diverse user community.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0D08A3D-9608-DA7D-14B1-603A2087AE4B}"/>
                </a:ext>
              </a:extLst>
            </p:cNvPr>
            <p:cNvCxnSpPr>
              <a:cxnSpLocks/>
            </p:cNvCxnSpPr>
            <p:nvPr/>
          </p:nvCxnSpPr>
          <p:spPr>
            <a:xfrm>
              <a:off x="7333741" y="3921806"/>
              <a:ext cx="2027909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70B423C-754E-F355-8274-FAD3A66B1ABD}"/>
                </a:ext>
              </a:extLst>
            </p:cNvPr>
            <p:cNvGrpSpPr/>
            <p:nvPr/>
          </p:nvGrpSpPr>
          <p:grpSpPr>
            <a:xfrm>
              <a:off x="7759920" y="1997293"/>
              <a:ext cx="1175551" cy="1175551"/>
              <a:chOff x="7759920" y="1997293"/>
              <a:chExt cx="1175551" cy="117555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604D978-9ACA-7865-C8BE-60C8A16DFE83}"/>
                  </a:ext>
                </a:extLst>
              </p:cNvPr>
              <p:cNvGrpSpPr/>
              <p:nvPr/>
            </p:nvGrpSpPr>
            <p:grpSpPr>
              <a:xfrm>
                <a:off x="7759920" y="1997293"/>
                <a:ext cx="1175551" cy="1175551"/>
                <a:chOff x="6667490" y="1650289"/>
                <a:chExt cx="1287877" cy="1287877"/>
              </a:xfrm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626C8BB-F1C0-A557-E805-F08ED6DA8FB2}"/>
                    </a:ext>
                  </a:extLst>
                </p:cNvPr>
                <p:cNvSpPr/>
                <p:nvPr/>
              </p:nvSpPr>
              <p:spPr>
                <a:xfrm>
                  <a:off x="6698843" y="1650289"/>
                  <a:ext cx="1256524" cy="864123"/>
                </a:xfrm>
                <a:custGeom>
                  <a:avLst/>
                  <a:gdLst>
                    <a:gd name="connsiteX0" fmla="*/ 610707 w 1256524"/>
                    <a:gd name="connsiteY0" fmla="*/ 3 h 864123"/>
                    <a:gd name="connsiteX1" fmla="*/ 1256520 w 1256524"/>
                    <a:gd name="connsiteY1" fmla="*/ 642205 h 864123"/>
                    <a:gd name="connsiteX2" fmla="*/ 1217944 w 1256524"/>
                    <a:gd name="connsiteY2" fmla="*/ 864123 h 864123"/>
                    <a:gd name="connsiteX3" fmla="*/ 1176009 w 1256524"/>
                    <a:gd name="connsiteY3" fmla="*/ 834791 h 864123"/>
                    <a:gd name="connsiteX4" fmla="*/ 1197878 w 1256524"/>
                    <a:gd name="connsiteY4" fmla="*/ 764341 h 864123"/>
                    <a:gd name="connsiteX5" fmla="*/ 1210015 w 1256524"/>
                    <a:gd name="connsiteY5" fmla="*/ 643938 h 864123"/>
                    <a:gd name="connsiteX6" fmla="*/ 612584 w 1256524"/>
                    <a:gd name="connsiteY6" fmla="*/ 46507 h 864123"/>
                    <a:gd name="connsiteX7" fmla="*/ 62102 w 1256524"/>
                    <a:gd name="connsiteY7" fmla="*/ 411391 h 864123"/>
                    <a:gd name="connsiteX8" fmla="*/ 42444 w 1256524"/>
                    <a:gd name="connsiteY8" fmla="*/ 474721 h 864123"/>
                    <a:gd name="connsiteX9" fmla="*/ 0 w 1256524"/>
                    <a:gd name="connsiteY9" fmla="*/ 444994 h 864123"/>
                    <a:gd name="connsiteX10" fmla="*/ 610707 w 1256524"/>
                    <a:gd name="connsiteY10" fmla="*/ 3 h 86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56524" h="864123">
                      <a:moveTo>
                        <a:pt x="610707" y="3"/>
                      </a:moveTo>
                      <a:cubicBezTo>
                        <a:pt x="966409" y="-1009"/>
                        <a:pt x="1255510" y="286502"/>
                        <a:pt x="1256520" y="642205"/>
                      </a:cubicBezTo>
                      <a:cubicBezTo>
                        <a:pt x="1256810" y="720079"/>
                        <a:pt x="1243084" y="794918"/>
                        <a:pt x="1217944" y="864123"/>
                      </a:cubicBezTo>
                      <a:lnTo>
                        <a:pt x="1176009" y="834791"/>
                      </a:lnTo>
                      <a:lnTo>
                        <a:pt x="1197878" y="764341"/>
                      </a:lnTo>
                      <a:cubicBezTo>
                        <a:pt x="1205836" y="725450"/>
                        <a:pt x="1210015" y="685182"/>
                        <a:pt x="1210015" y="643938"/>
                      </a:cubicBezTo>
                      <a:cubicBezTo>
                        <a:pt x="1210015" y="313986"/>
                        <a:pt x="942536" y="46507"/>
                        <a:pt x="612584" y="46507"/>
                      </a:cubicBezTo>
                      <a:cubicBezTo>
                        <a:pt x="365120" y="46507"/>
                        <a:pt x="152797" y="196964"/>
                        <a:pt x="62102" y="411391"/>
                      </a:cubicBezTo>
                      <a:lnTo>
                        <a:pt x="42444" y="474721"/>
                      </a:lnTo>
                      <a:lnTo>
                        <a:pt x="0" y="444994"/>
                      </a:lnTo>
                      <a:cubicBezTo>
                        <a:pt x="83653" y="187390"/>
                        <a:pt x="325219" y="869"/>
                        <a:pt x="610707" y="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3"/>
                    </a:gs>
                    <a:gs pos="60000">
                      <a:schemeClr val="accent1"/>
                    </a:gs>
                  </a:gsLst>
                  <a:lin ang="36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F8FF7AA-3267-E381-E106-00B7545E513A}"/>
                    </a:ext>
                  </a:extLst>
                </p:cNvPr>
                <p:cNvSpPr/>
                <p:nvPr/>
              </p:nvSpPr>
              <p:spPr>
                <a:xfrm>
                  <a:off x="6667490" y="2137615"/>
                  <a:ext cx="1233261" cy="800551"/>
                </a:xfrm>
                <a:custGeom>
                  <a:avLst/>
                  <a:gdLst>
                    <a:gd name="connsiteX0" fmla="*/ 19217 w 1233261"/>
                    <a:gd name="connsiteY0" fmla="*/ 0 h 800551"/>
                    <a:gd name="connsiteX1" fmla="*/ 60841 w 1233261"/>
                    <a:gd name="connsiteY1" fmla="*/ 29137 h 800551"/>
                    <a:gd name="connsiteX2" fmla="*/ 58645 w 1233261"/>
                    <a:gd name="connsiteY2" fmla="*/ 36210 h 800551"/>
                    <a:gd name="connsiteX3" fmla="*/ 46507 w 1233261"/>
                    <a:gd name="connsiteY3" fmla="*/ 156613 h 800551"/>
                    <a:gd name="connsiteX4" fmla="*/ 643938 w 1233261"/>
                    <a:gd name="connsiteY4" fmla="*/ 754044 h 800551"/>
                    <a:gd name="connsiteX5" fmla="*/ 1139337 w 1233261"/>
                    <a:gd name="connsiteY5" fmla="*/ 490642 h 800551"/>
                    <a:gd name="connsiteX6" fmla="*/ 1194367 w 1233261"/>
                    <a:gd name="connsiteY6" fmla="*/ 389258 h 800551"/>
                    <a:gd name="connsiteX7" fmla="*/ 1233261 w 1233261"/>
                    <a:gd name="connsiteY7" fmla="*/ 416385 h 800551"/>
                    <a:gd name="connsiteX8" fmla="*/ 645817 w 1233261"/>
                    <a:gd name="connsiteY8" fmla="*/ 800549 h 800551"/>
                    <a:gd name="connsiteX9" fmla="*/ 3 w 1233261"/>
                    <a:gd name="connsiteY9" fmla="*/ 158347 h 800551"/>
                    <a:gd name="connsiteX10" fmla="*/ 19217 w 1233261"/>
                    <a:gd name="connsiteY10" fmla="*/ 0 h 800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33261" h="800551">
                      <a:moveTo>
                        <a:pt x="19217" y="0"/>
                      </a:moveTo>
                      <a:lnTo>
                        <a:pt x="60841" y="29137"/>
                      </a:lnTo>
                      <a:lnTo>
                        <a:pt x="58645" y="36210"/>
                      </a:lnTo>
                      <a:cubicBezTo>
                        <a:pt x="50687" y="75101"/>
                        <a:pt x="46507" y="115369"/>
                        <a:pt x="46507" y="156613"/>
                      </a:cubicBezTo>
                      <a:cubicBezTo>
                        <a:pt x="46507" y="486565"/>
                        <a:pt x="313986" y="754044"/>
                        <a:pt x="643938" y="754044"/>
                      </a:cubicBezTo>
                      <a:cubicBezTo>
                        <a:pt x="850158" y="754044"/>
                        <a:pt x="1031975" y="649560"/>
                        <a:pt x="1139337" y="490642"/>
                      </a:cubicBezTo>
                      <a:lnTo>
                        <a:pt x="1194367" y="389258"/>
                      </a:lnTo>
                      <a:lnTo>
                        <a:pt x="1233261" y="416385"/>
                      </a:lnTo>
                      <a:cubicBezTo>
                        <a:pt x="1133573" y="642058"/>
                        <a:pt x="908332" y="799827"/>
                        <a:pt x="645817" y="800549"/>
                      </a:cubicBezTo>
                      <a:cubicBezTo>
                        <a:pt x="290112" y="801561"/>
                        <a:pt x="1013" y="514052"/>
                        <a:pt x="3" y="158347"/>
                      </a:cubicBezTo>
                      <a:cubicBezTo>
                        <a:pt x="-143" y="103736"/>
                        <a:pt x="6503" y="50712"/>
                        <a:pt x="19217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Graphic 1">
                <a:extLst>
                  <a:ext uri="{FF2B5EF4-FFF2-40B4-BE49-F238E27FC236}">
                    <a16:creationId xmlns:a16="http://schemas.microsoft.com/office/drawing/2014/main" id="{EB5F42E4-9424-F556-79D8-88453F0074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2233" y="2328905"/>
                <a:ext cx="684132" cy="548640"/>
              </a:xfrm>
              <a:custGeom>
                <a:avLst/>
                <a:gdLst>
                  <a:gd name="connsiteX0" fmla="*/ 701796 w 7956952"/>
                  <a:gd name="connsiteY0" fmla="*/ 6381083 h 6381083"/>
                  <a:gd name="connsiteX1" fmla="*/ 451574 w 7956952"/>
                  <a:gd name="connsiteY1" fmla="*/ 6166485 h 6381083"/>
                  <a:gd name="connsiteX2" fmla="*/ 2946 w 7956952"/>
                  <a:gd name="connsiteY2" fmla="*/ 3261741 h 6381083"/>
                  <a:gd name="connsiteX3" fmla="*/ 131343 w 7956952"/>
                  <a:gd name="connsiteY3" fmla="*/ 3001137 h 6381083"/>
                  <a:gd name="connsiteX4" fmla="*/ 950112 w 7956952"/>
                  <a:gd name="connsiteY4" fmla="*/ 2551271 h 6381083"/>
                  <a:gd name="connsiteX5" fmla="*/ 861911 w 7956952"/>
                  <a:gd name="connsiteY5" fmla="*/ 2389346 h 6381083"/>
                  <a:gd name="connsiteX6" fmla="*/ 717702 w 7956952"/>
                  <a:gd name="connsiteY6" fmla="*/ 1607153 h 6381083"/>
                  <a:gd name="connsiteX7" fmla="*/ 717702 w 7956952"/>
                  <a:gd name="connsiteY7" fmla="*/ 1605058 h 6381083"/>
                  <a:gd name="connsiteX8" fmla="*/ 961638 w 7956952"/>
                  <a:gd name="connsiteY8" fmla="*/ 989743 h 6381083"/>
                  <a:gd name="connsiteX9" fmla="*/ 1591812 w 7956952"/>
                  <a:gd name="connsiteY9" fmla="*/ 729425 h 6381083"/>
                  <a:gd name="connsiteX10" fmla="*/ 1596955 w 7956952"/>
                  <a:gd name="connsiteY10" fmla="*/ 729425 h 6381083"/>
                  <a:gd name="connsiteX11" fmla="*/ 2239226 w 7956952"/>
                  <a:gd name="connsiteY11" fmla="*/ 995267 h 6381083"/>
                  <a:gd name="connsiteX12" fmla="*/ 2468016 w 7956952"/>
                  <a:gd name="connsiteY12" fmla="*/ 1609535 h 6381083"/>
                  <a:gd name="connsiteX13" fmla="*/ 2468016 w 7956952"/>
                  <a:gd name="connsiteY13" fmla="*/ 1612297 h 6381083"/>
                  <a:gd name="connsiteX14" fmla="*/ 2227891 w 7956952"/>
                  <a:gd name="connsiteY14" fmla="*/ 2556891 h 6381083"/>
                  <a:gd name="connsiteX15" fmla="*/ 2716619 w 7956952"/>
                  <a:gd name="connsiteY15" fmla="*/ 2812733 h 6381083"/>
                  <a:gd name="connsiteX16" fmla="*/ 2754147 w 7956952"/>
                  <a:gd name="connsiteY16" fmla="*/ 2847594 h 6381083"/>
                  <a:gd name="connsiteX17" fmla="*/ 3134481 w 7956952"/>
                  <a:gd name="connsiteY17" fmla="*/ 2648426 h 6381083"/>
                  <a:gd name="connsiteX18" fmla="*/ 2984176 w 7956952"/>
                  <a:gd name="connsiteY18" fmla="*/ 2385822 h 6381083"/>
                  <a:gd name="connsiteX19" fmla="*/ 2762625 w 7956952"/>
                  <a:gd name="connsiteY19" fmla="*/ 1249871 h 6381083"/>
                  <a:gd name="connsiteX20" fmla="*/ 2762625 w 7956952"/>
                  <a:gd name="connsiteY20" fmla="*/ 1247108 h 6381083"/>
                  <a:gd name="connsiteX21" fmla="*/ 3086665 w 7956952"/>
                  <a:gd name="connsiteY21" fmla="*/ 375190 h 6381083"/>
                  <a:gd name="connsiteX22" fmla="*/ 3995731 w 7956952"/>
                  <a:gd name="connsiteY22" fmla="*/ 0 h 6381083"/>
                  <a:gd name="connsiteX23" fmla="*/ 4002970 w 7956952"/>
                  <a:gd name="connsiteY23" fmla="*/ 0 h 6381083"/>
                  <a:gd name="connsiteX24" fmla="*/ 4894796 w 7956952"/>
                  <a:gd name="connsiteY24" fmla="*/ 367856 h 6381083"/>
                  <a:gd name="connsiteX25" fmla="*/ 5240363 w 7956952"/>
                  <a:gd name="connsiteY25" fmla="*/ 1241012 h 6381083"/>
                  <a:gd name="connsiteX26" fmla="*/ 5240363 w 7956952"/>
                  <a:gd name="connsiteY26" fmla="*/ 1243108 h 6381083"/>
                  <a:gd name="connsiteX27" fmla="*/ 5032718 w 7956952"/>
                  <a:gd name="connsiteY27" fmla="*/ 2371916 h 6381083"/>
                  <a:gd name="connsiteX28" fmla="*/ 4875841 w 7956952"/>
                  <a:gd name="connsiteY28" fmla="*/ 2648903 h 6381083"/>
                  <a:gd name="connsiteX29" fmla="*/ 4884985 w 7956952"/>
                  <a:gd name="connsiteY29" fmla="*/ 2653284 h 6381083"/>
                  <a:gd name="connsiteX30" fmla="*/ 5213598 w 7956952"/>
                  <a:gd name="connsiteY30" fmla="*/ 2833878 h 6381083"/>
                  <a:gd name="connsiteX31" fmla="*/ 5240744 w 7956952"/>
                  <a:gd name="connsiteY31" fmla="*/ 2812828 h 6381083"/>
                  <a:gd name="connsiteX32" fmla="*/ 5729472 w 7956952"/>
                  <a:gd name="connsiteY32" fmla="*/ 2556986 h 6381083"/>
                  <a:gd name="connsiteX33" fmla="*/ 5489251 w 7956952"/>
                  <a:gd name="connsiteY33" fmla="*/ 1612392 h 6381083"/>
                  <a:gd name="connsiteX34" fmla="*/ 5489251 w 7956952"/>
                  <a:gd name="connsiteY34" fmla="*/ 1609630 h 6381083"/>
                  <a:gd name="connsiteX35" fmla="*/ 5718137 w 7956952"/>
                  <a:gd name="connsiteY35" fmla="*/ 995363 h 6381083"/>
                  <a:gd name="connsiteX36" fmla="*/ 6360408 w 7956952"/>
                  <a:gd name="connsiteY36" fmla="*/ 729520 h 6381083"/>
                  <a:gd name="connsiteX37" fmla="*/ 6365551 w 7956952"/>
                  <a:gd name="connsiteY37" fmla="*/ 729520 h 6381083"/>
                  <a:gd name="connsiteX38" fmla="*/ 6995630 w 7956952"/>
                  <a:gd name="connsiteY38" fmla="*/ 989838 h 6381083"/>
                  <a:gd name="connsiteX39" fmla="*/ 7239565 w 7956952"/>
                  <a:gd name="connsiteY39" fmla="*/ 1605153 h 6381083"/>
                  <a:gd name="connsiteX40" fmla="*/ 7239565 w 7956952"/>
                  <a:gd name="connsiteY40" fmla="*/ 1607249 h 6381083"/>
                  <a:gd name="connsiteX41" fmla="*/ 7095357 w 7956952"/>
                  <a:gd name="connsiteY41" fmla="*/ 2389442 h 6381083"/>
                  <a:gd name="connsiteX42" fmla="*/ 7007155 w 7956952"/>
                  <a:gd name="connsiteY42" fmla="*/ 2551366 h 6381083"/>
                  <a:gd name="connsiteX43" fmla="*/ 7825734 w 7956952"/>
                  <a:gd name="connsiteY43" fmla="*/ 3001137 h 6381083"/>
                  <a:gd name="connsiteX44" fmla="*/ 7953940 w 7956952"/>
                  <a:gd name="connsiteY44" fmla="*/ 3262122 h 6381083"/>
                  <a:gd name="connsiteX45" fmla="*/ 7509218 w 7956952"/>
                  <a:gd name="connsiteY45" fmla="*/ 6110859 h 6381083"/>
                  <a:gd name="connsiteX46" fmla="*/ 7258996 w 7956952"/>
                  <a:gd name="connsiteY46" fmla="*/ 6324981 h 6381083"/>
                  <a:gd name="connsiteX47" fmla="*/ 2236654 w 7956952"/>
                  <a:gd name="connsiteY47" fmla="*/ 6324981 h 6381083"/>
                  <a:gd name="connsiteX48" fmla="*/ 711130 w 7956952"/>
                  <a:gd name="connsiteY48" fmla="*/ 6380988 h 6381083"/>
                  <a:gd name="connsiteX49" fmla="*/ 701796 w 7956952"/>
                  <a:gd name="connsiteY49" fmla="*/ 6381083 h 6381083"/>
                  <a:gd name="connsiteX50" fmla="*/ 1072794 w 7956952"/>
                  <a:gd name="connsiteY50" fmla="*/ 2705195 h 6381083"/>
                  <a:gd name="connsiteX51" fmla="*/ 1062507 w 7956952"/>
                  <a:gd name="connsiteY51" fmla="*/ 2711768 h 6381083"/>
                  <a:gd name="connsiteX52" fmla="*/ 225069 w 7956952"/>
                  <a:gd name="connsiteY52" fmla="*/ 3171825 h 6381083"/>
                  <a:gd name="connsiteX53" fmla="*/ 195447 w 7956952"/>
                  <a:gd name="connsiteY53" fmla="*/ 3232023 h 6381083"/>
                  <a:gd name="connsiteX54" fmla="*/ 644074 w 7956952"/>
                  <a:gd name="connsiteY54" fmla="*/ 6136768 h 6381083"/>
                  <a:gd name="connsiteX55" fmla="*/ 703986 w 7956952"/>
                  <a:gd name="connsiteY55" fmla="*/ 6186202 h 6381083"/>
                  <a:gd name="connsiteX56" fmla="*/ 2121402 w 7956952"/>
                  <a:gd name="connsiteY56" fmla="*/ 6134196 h 6381083"/>
                  <a:gd name="connsiteX57" fmla="*/ 1717065 w 7956952"/>
                  <a:gd name="connsiteY57" fmla="*/ 3585210 h 6381083"/>
                  <a:gd name="connsiteX58" fmla="*/ 1849749 w 7956952"/>
                  <a:gd name="connsiteY58" fmla="*/ 3321177 h 6381083"/>
                  <a:gd name="connsiteX59" fmla="*/ 2558599 w 7956952"/>
                  <a:gd name="connsiteY59" fmla="*/ 2949988 h 6381083"/>
                  <a:gd name="connsiteX60" fmla="*/ 2102733 w 7956952"/>
                  <a:gd name="connsiteY60" fmla="*/ 2711291 h 6381083"/>
                  <a:gd name="connsiteX61" fmla="*/ 1928139 w 7956952"/>
                  <a:gd name="connsiteY61" fmla="*/ 2845118 h 6381083"/>
                  <a:gd name="connsiteX62" fmla="*/ 1243387 w 7956952"/>
                  <a:gd name="connsiteY62" fmla="*/ 2839688 h 6381083"/>
                  <a:gd name="connsiteX63" fmla="*/ 1072794 w 7956952"/>
                  <a:gd name="connsiteY63" fmla="*/ 2705195 h 6381083"/>
                  <a:gd name="connsiteX64" fmla="*/ 5887396 w 7956952"/>
                  <a:gd name="connsiteY64" fmla="*/ 6130100 h 6381083"/>
                  <a:gd name="connsiteX65" fmla="*/ 7259377 w 7956952"/>
                  <a:gd name="connsiteY65" fmla="*/ 6130100 h 6381083"/>
                  <a:gd name="connsiteX66" fmla="*/ 7317099 w 7956952"/>
                  <a:gd name="connsiteY66" fmla="*/ 6080665 h 6381083"/>
                  <a:gd name="connsiteX67" fmla="*/ 7761821 w 7956952"/>
                  <a:gd name="connsiteY67" fmla="*/ 3231928 h 6381083"/>
                  <a:gd name="connsiteX68" fmla="*/ 7732293 w 7956952"/>
                  <a:gd name="connsiteY68" fmla="*/ 3171730 h 6381083"/>
                  <a:gd name="connsiteX69" fmla="*/ 6895046 w 7956952"/>
                  <a:gd name="connsiteY69" fmla="*/ 2711672 h 6381083"/>
                  <a:gd name="connsiteX70" fmla="*/ 6884759 w 7956952"/>
                  <a:gd name="connsiteY70" fmla="*/ 2705100 h 6381083"/>
                  <a:gd name="connsiteX71" fmla="*/ 6714071 w 7956952"/>
                  <a:gd name="connsiteY71" fmla="*/ 2839688 h 6381083"/>
                  <a:gd name="connsiteX72" fmla="*/ 6029319 w 7956952"/>
                  <a:gd name="connsiteY72" fmla="*/ 2845118 h 6381083"/>
                  <a:gd name="connsiteX73" fmla="*/ 5854725 w 7956952"/>
                  <a:gd name="connsiteY73" fmla="*/ 2711291 h 6381083"/>
                  <a:gd name="connsiteX74" fmla="*/ 5412289 w 7956952"/>
                  <a:gd name="connsiteY74" fmla="*/ 2942939 h 6381083"/>
                  <a:gd name="connsiteX75" fmla="*/ 6158287 w 7956952"/>
                  <a:gd name="connsiteY75" fmla="*/ 3352800 h 6381083"/>
                  <a:gd name="connsiteX76" fmla="*/ 6286399 w 7956952"/>
                  <a:gd name="connsiteY76" fmla="*/ 3614547 h 6381083"/>
                  <a:gd name="connsiteX77" fmla="*/ 5887396 w 7956952"/>
                  <a:gd name="connsiteY77" fmla="*/ 6130100 h 6381083"/>
                  <a:gd name="connsiteX78" fmla="*/ 2317998 w 7956952"/>
                  <a:gd name="connsiteY78" fmla="*/ 6130100 h 6381083"/>
                  <a:gd name="connsiteX79" fmla="*/ 5690229 w 7956952"/>
                  <a:gd name="connsiteY79" fmla="*/ 6130100 h 6381083"/>
                  <a:gd name="connsiteX80" fmla="*/ 6094089 w 7956952"/>
                  <a:gd name="connsiteY80" fmla="*/ 3583972 h 6381083"/>
                  <a:gd name="connsiteX81" fmla="*/ 6064466 w 7956952"/>
                  <a:gd name="connsiteY81" fmla="*/ 3523488 h 6381083"/>
                  <a:gd name="connsiteX82" fmla="*/ 4791259 w 7956952"/>
                  <a:gd name="connsiteY82" fmla="*/ 2823972 h 6381083"/>
                  <a:gd name="connsiteX83" fmla="*/ 4758493 w 7956952"/>
                  <a:gd name="connsiteY83" fmla="*/ 2794635 h 6381083"/>
                  <a:gd name="connsiteX84" fmla="*/ 4491222 w 7956952"/>
                  <a:gd name="connsiteY84" fmla="*/ 3012281 h 6381083"/>
                  <a:gd name="connsiteX85" fmla="*/ 3531959 w 7956952"/>
                  <a:gd name="connsiteY85" fmla="*/ 3019997 h 6381083"/>
                  <a:gd name="connsiteX86" fmla="*/ 3259639 w 7956952"/>
                  <a:gd name="connsiteY86" fmla="*/ 2802827 h 6381083"/>
                  <a:gd name="connsiteX87" fmla="*/ 1940141 w 7956952"/>
                  <a:gd name="connsiteY87" fmla="*/ 3493770 h 6381083"/>
                  <a:gd name="connsiteX88" fmla="*/ 1909566 w 7956952"/>
                  <a:gd name="connsiteY88" fmla="*/ 3554635 h 6381083"/>
                  <a:gd name="connsiteX89" fmla="*/ 2317998 w 7956952"/>
                  <a:gd name="connsiteY89" fmla="*/ 6130100 h 6381083"/>
                  <a:gd name="connsiteX90" fmla="*/ 2957316 w 7956952"/>
                  <a:gd name="connsiteY90" fmla="*/ 1250442 h 6381083"/>
                  <a:gd name="connsiteX91" fmla="*/ 3160865 w 7956952"/>
                  <a:gd name="connsiteY91" fmla="*/ 2304193 h 6381083"/>
                  <a:gd name="connsiteX92" fmla="*/ 3628162 w 7956952"/>
                  <a:gd name="connsiteY92" fmla="*/ 2850833 h 6381083"/>
                  <a:gd name="connsiteX93" fmla="*/ 4392448 w 7956952"/>
                  <a:gd name="connsiteY93" fmla="*/ 2844451 h 6381083"/>
                  <a:gd name="connsiteX94" fmla="*/ 5045577 w 7956952"/>
                  <a:gd name="connsiteY94" fmla="*/ 1245965 h 6381083"/>
                  <a:gd name="connsiteX95" fmla="*/ 4002589 w 7956952"/>
                  <a:gd name="connsiteY95" fmla="*/ 194881 h 6381083"/>
                  <a:gd name="connsiteX96" fmla="*/ 3996684 w 7956952"/>
                  <a:gd name="connsiteY96" fmla="*/ 194881 h 6381083"/>
                  <a:gd name="connsiteX97" fmla="*/ 2957316 w 7956952"/>
                  <a:gd name="connsiteY97" fmla="*/ 1250442 h 6381083"/>
                  <a:gd name="connsiteX98" fmla="*/ 912393 w 7956952"/>
                  <a:gd name="connsiteY98" fmla="*/ 1609916 h 6381083"/>
                  <a:gd name="connsiteX99" fmla="*/ 1342161 w 7956952"/>
                  <a:gd name="connsiteY99" fmla="*/ 2671763 h 6381083"/>
                  <a:gd name="connsiteX100" fmla="*/ 1831842 w 7956952"/>
                  <a:gd name="connsiteY100" fmla="*/ 2675858 h 6381083"/>
                  <a:gd name="connsiteX101" fmla="*/ 2273230 w 7956952"/>
                  <a:gd name="connsiteY101" fmla="*/ 1612773 h 6381083"/>
                  <a:gd name="connsiteX102" fmla="*/ 1596003 w 7956952"/>
                  <a:gd name="connsiteY102" fmla="*/ 924211 h 6381083"/>
                  <a:gd name="connsiteX103" fmla="*/ 1591716 w 7956952"/>
                  <a:gd name="connsiteY103" fmla="*/ 924211 h 6381083"/>
                  <a:gd name="connsiteX104" fmla="*/ 912393 w 7956952"/>
                  <a:gd name="connsiteY104" fmla="*/ 1609916 h 6381083"/>
                  <a:gd name="connsiteX105" fmla="*/ 5684324 w 7956952"/>
                  <a:gd name="connsiteY105" fmla="*/ 1612773 h 6381083"/>
                  <a:gd name="connsiteX106" fmla="*/ 6125712 w 7956952"/>
                  <a:gd name="connsiteY106" fmla="*/ 2675858 h 6381083"/>
                  <a:gd name="connsiteX107" fmla="*/ 6615392 w 7956952"/>
                  <a:gd name="connsiteY107" fmla="*/ 2671763 h 6381083"/>
                  <a:gd name="connsiteX108" fmla="*/ 7045160 w 7956952"/>
                  <a:gd name="connsiteY108" fmla="*/ 1609916 h 6381083"/>
                  <a:gd name="connsiteX109" fmla="*/ 6365837 w 7956952"/>
                  <a:gd name="connsiteY109" fmla="*/ 924306 h 6381083"/>
                  <a:gd name="connsiteX110" fmla="*/ 6361551 w 7956952"/>
                  <a:gd name="connsiteY110" fmla="*/ 924306 h 6381083"/>
                  <a:gd name="connsiteX111" fmla="*/ 5684324 w 7956952"/>
                  <a:gd name="connsiteY111" fmla="*/ 1612773 h 638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7956952" h="6381083">
                    <a:moveTo>
                      <a:pt x="701796" y="6381083"/>
                    </a:moveTo>
                    <a:cubicBezTo>
                      <a:pt x="577399" y="6381083"/>
                      <a:pt x="470719" y="6290310"/>
                      <a:pt x="451574" y="6166485"/>
                    </a:cubicBezTo>
                    <a:lnTo>
                      <a:pt x="2946" y="3261741"/>
                    </a:lnTo>
                    <a:cubicBezTo>
                      <a:pt x="-13246" y="3156966"/>
                      <a:pt x="38379" y="3052191"/>
                      <a:pt x="131343" y="3001137"/>
                    </a:cubicBezTo>
                    <a:lnTo>
                      <a:pt x="950112" y="2551271"/>
                    </a:lnTo>
                    <a:cubicBezTo>
                      <a:pt x="917537" y="2501360"/>
                      <a:pt x="888009" y="2447258"/>
                      <a:pt x="861911" y="2389346"/>
                    </a:cubicBezTo>
                    <a:cubicBezTo>
                      <a:pt x="763518" y="2171224"/>
                      <a:pt x="715035" y="1908048"/>
                      <a:pt x="717702" y="1607153"/>
                    </a:cubicBezTo>
                    <a:cubicBezTo>
                      <a:pt x="717702" y="1606487"/>
                      <a:pt x="717702" y="1605725"/>
                      <a:pt x="717702" y="1605058"/>
                    </a:cubicBezTo>
                    <a:cubicBezTo>
                      <a:pt x="724846" y="1367218"/>
                      <a:pt x="811524" y="1148715"/>
                      <a:pt x="961638" y="989743"/>
                    </a:cubicBezTo>
                    <a:cubicBezTo>
                      <a:pt x="1122515" y="819340"/>
                      <a:pt x="1340352" y="729425"/>
                      <a:pt x="1591812" y="729425"/>
                    </a:cubicBezTo>
                    <a:cubicBezTo>
                      <a:pt x="1593526" y="729425"/>
                      <a:pt x="1595241" y="729425"/>
                      <a:pt x="1596955" y="729425"/>
                    </a:cubicBezTo>
                    <a:cubicBezTo>
                      <a:pt x="1860131" y="730663"/>
                      <a:pt x="2082254" y="822579"/>
                      <a:pt x="2239226" y="995267"/>
                    </a:cubicBezTo>
                    <a:cubicBezTo>
                      <a:pt x="2381149" y="1151287"/>
                      <a:pt x="2462397" y="1369505"/>
                      <a:pt x="2468016" y="1609535"/>
                    </a:cubicBezTo>
                    <a:cubicBezTo>
                      <a:pt x="2468016" y="1610487"/>
                      <a:pt x="2468016" y="1611344"/>
                      <a:pt x="2468016" y="1612297"/>
                    </a:cubicBezTo>
                    <a:cubicBezTo>
                      <a:pt x="2466207" y="1997964"/>
                      <a:pt x="2381434" y="2323529"/>
                      <a:pt x="2227891" y="2556891"/>
                    </a:cubicBezTo>
                    <a:lnTo>
                      <a:pt x="2716619" y="2812733"/>
                    </a:lnTo>
                    <a:cubicBezTo>
                      <a:pt x="2732621" y="2821115"/>
                      <a:pt x="2745289" y="2833307"/>
                      <a:pt x="2754147" y="2847594"/>
                    </a:cubicBezTo>
                    <a:lnTo>
                      <a:pt x="3134481" y="2648426"/>
                    </a:lnTo>
                    <a:cubicBezTo>
                      <a:pt x="3078569" y="2568893"/>
                      <a:pt x="3028182" y="2481072"/>
                      <a:pt x="2984176" y="2385822"/>
                    </a:cubicBezTo>
                    <a:cubicBezTo>
                      <a:pt x="2839301" y="2072450"/>
                      <a:pt x="2764720" y="1690211"/>
                      <a:pt x="2762625" y="1249871"/>
                    </a:cubicBezTo>
                    <a:cubicBezTo>
                      <a:pt x="2762625" y="1248918"/>
                      <a:pt x="2762625" y="1248061"/>
                      <a:pt x="2762625" y="1247108"/>
                    </a:cubicBezTo>
                    <a:cubicBezTo>
                      <a:pt x="2770721" y="905828"/>
                      <a:pt x="2885783" y="596170"/>
                      <a:pt x="3086665" y="375190"/>
                    </a:cubicBezTo>
                    <a:cubicBezTo>
                      <a:pt x="3308217" y="131540"/>
                      <a:pt x="3622637" y="1810"/>
                      <a:pt x="3995731" y="0"/>
                    </a:cubicBezTo>
                    <a:cubicBezTo>
                      <a:pt x="3998112" y="0"/>
                      <a:pt x="4000589" y="0"/>
                      <a:pt x="4002970" y="0"/>
                    </a:cubicBezTo>
                    <a:cubicBezTo>
                      <a:pt x="4359205" y="0"/>
                      <a:pt x="4667434" y="127064"/>
                      <a:pt x="4894796" y="367856"/>
                    </a:cubicBezTo>
                    <a:cubicBezTo>
                      <a:pt x="5107489" y="593027"/>
                      <a:pt x="5230171" y="903161"/>
                      <a:pt x="5240363" y="1241012"/>
                    </a:cubicBezTo>
                    <a:cubicBezTo>
                      <a:pt x="5240363" y="1241679"/>
                      <a:pt x="5240363" y="1242441"/>
                      <a:pt x="5240363" y="1243108"/>
                    </a:cubicBezTo>
                    <a:cubicBezTo>
                      <a:pt x="5244173" y="1678114"/>
                      <a:pt x="5174355" y="2057876"/>
                      <a:pt x="5032718" y="2371916"/>
                    </a:cubicBezTo>
                    <a:cubicBezTo>
                      <a:pt x="4987284" y="2472690"/>
                      <a:pt x="4934706" y="2565368"/>
                      <a:pt x="4875841" y="2648903"/>
                    </a:cubicBezTo>
                    <a:cubicBezTo>
                      <a:pt x="4878889" y="2650236"/>
                      <a:pt x="4881937" y="2651665"/>
                      <a:pt x="4884985" y="2653284"/>
                    </a:cubicBezTo>
                    <a:lnTo>
                      <a:pt x="5213598" y="2833878"/>
                    </a:lnTo>
                    <a:cubicBezTo>
                      <a:pt x="5221123" y="2825496"/>
                      <a:pt x="5230266" y="2818353"/>
                      <a:pt x="5240744" y="2812828"/>
                    </a:cubicBezTo>
                    <a:lnTo>
                      <a:pt x="5729472" y="2556986"/>
                    </a:lnTo>
                    <a:cubicBezTo>
                      <a:pt x="5575834" y="2323624"/>
                      <a:pt x="5491156" y="1998059"/>
                      <a:pt x="5489251" y="1612392"/>
                    </a:cubicBezTo>
                    <a:cubicBezTo>
                      <a:pt x="5489251" y="1611439"/>
                      <a:pt x="5489251" y="1610582"/>
                      <a:pt x="5489251" y="1609630"/>
                    </a:cubicBezTo>
                    <a:cubicBezTo>
                      <a:pt x="5494967" y="1369600"/>
                      <a:pt x="5576215" y="1151382"/>
                      <a:pt x="5718137" y="995363"/>
                    </a:cubicBezTo>
                    <a:cubicBezTo>
                      <a:pt x="5875109" y="822674"/>
                      <a:pt x="6097232" y="730758"/>
                      <a:pt x="6360408" y="729520"/>
                    </a:cubicBezTo>
                    <a:cubicBezTo>
                      <a:pt x="6362122" y="729520"/>
                      <a:pt x="6363932" y="729520"/>
                      <a:pt x="6365551" y="729520"/>
                    </a:cubicBezTo>
                    <a:cubicBezTo>
                      <a:pt x="6617011" y="729520"/>
                      <a:pt x="6834753" y="819436"/>
                      <a:pt x="6995630" y="989838"/>
                    </a:cubicBezTo>
                    <a:cubicBezTo>
                      <a:pt x="7145744" y="1148810"/>
                      <a:pt x="7232422" y="1367314"/>
                      <a:pt x="7239565" y="1605153"/>
                    </a:cubicBezTo>
                    <a:cubicBezTo>
                      <a:pt x="7239565" y="1605820"/>
                      <a:pt x="7239565" y="1606582"/>
                      <a:pt x="7239565" y="1607249"/>
                    </a:cubicBezTo>
                    <a:cubicBezTo>
                      <a:pt x="7242233" y="1908143"/>
                      <a:pt x="7193655" y="2171319"/>
                      <a:pt x="7095357" y="2389442"/>
                    </a:cubicBezTo>
                    <a:cubicBezTo>
                      <a:pt x="7069258" y="2447354"/>
                      <a:pt x="7039731" y="2501456"/>
                      <a:pt x="7007155" y="2551366"/>
                    </a:cubicBezTo>
                    <a:lnTo>
                      <a:pt x="7825734" y="3001137"/>
                    </a:lnTo>
                    <a:cubicBezTo>
                      <a:pt x="7918793" y="3052286"/>
                      <a:pt x="7970324" y="3157157"/>
                      <a:pt x="7953940" y="3262122"/>
                    </a:cubicBezTo>
                    <a:lnTo>
                      <a:pt x="7509218" y="6110859"/>
                    </a:lnTo>
                    <a:cubicBezTo>
                      <a:pt x="7489787" y="6234970"/>
                      <a:pt x="7384631" y="6324981"/>
                      <a:pt x="7258996" y="6324981"/>
                    </a:cubicBezTo>
                    <a:lnTo>
                      <a:pt x="2236654" y="6324981"/>
                    </a:lnTo>
                    <a:lnTo>
                      <a:pt x="711130" y="6380988"/>
                    </a:lnTo>
                    <a:cubicBezTo>
                      <a:pt x="707987" y="6380988"/>
                      <a:pt x="704844" y="6381083"/>
                      <a:pt x="701796" y="6381083"/>
                    </a:cubicBezTo>
                    <a:close/>
                    <a:moveTo>
                      <a:pt x="1072794" y="2705195"/>
                    </a:moveTo>
                    <a:cubicBezTo>
                      <a:pt x="1069556" y="2707577"/>
                      <a:pt x="1066127" y="2709767"/>
                      <a:pt x="1062507" y="2711768"/>
                    </a:cubicBezTo>
                    <a:lnTo>
                      <a:pt x="225069" y="3171825"/>
                    </a:lnTo>
                    <a:cubicBezTo>
                      <a:pt x="203638" y="3183636"/>
                      <a:pt x="191732" y="3207830"/>
                      <a:pt x="195447" y="3232023"/>
                    </a:cubicBezTo>
                    <a:lnTo>
                      <a:pt x="644074" y="6136768"/>
                    </a:lnTo>
                    <a:cubicBezTo>
                      <a:pt x="648646" y="6166009"/>
                      <a:pt x="674364" y="6187250"/>
                      <a:pt x="703986" y="6186202"/>
                    </a:cubicBezTo>
                    <a:lnTo>
                      <a:pt x="2121402" y="6134196"/>
                    </a:lnTo>
                    <a:lnTo>
                      <a:pt x="1717065" y="3585210"/>
                    </a:lnTo>
                    <a:cubicBezTo>
                      <a:pt x="1699920" y="3477673"/>
                      <a:pt x="1753260" y="3371564"/>
                      <a:pt x="1849749" y="3321177"/>
                    </a:cubicBezTo>
                    <a:lnTo>
                      <a:pt x="2558599" y="2949988"/>
                    </a:lnTo>
                    <a:lnTo>
                      <a:pt x="2102733" y="2711291"/>
                    </a:lnTo>
                    <a:cubicBezTo>
                      <a:pt x="2049678" y="2764250"/>
                      <a:pt x="1991385" y="2809113"/>
                      <a:pt x="1928139" y="2845118"/>
                    </a:cubicBezTo>
                    <a:cubicBezTo>
                      <a:pt x="1710207" y="2969228"/>
                      <a:pt x="1460557" y="2967228"/>
                      <a:pt x="1243387" y="2839688"/>
                    </a:cubicBezTo>
                    <a:cubicBezTo>
                      <a:pt x="1182332" y="2803779"/>
                      <a:pt x="1125182" y="2758631"/>
                      <a:pt x="1072794" y="2705195"/>
                    </a:cubicBezTo>
                    <a:close/>
                    <a:moveTo>
                      <a:pt x="5887396" y="6130100"/>
                    </a:moveTo>
                    <a:lnTo>
                      <a:pt x="7259377" y="6130100"/>
                    </a:lnTo>
                    <a:cubicBezTo>
                      <a:pt x="7288333" y="6130100"/>
                      <a:pt x="7312622" y="6109335"/>
                      <a:pt x="7317099" y="6080665"/>
                    </a:cubicBezTo>
                    <a:lnTo>
                      <a:pt x="7761821" y="3231928"/>
                    </a:lnTo>
                    <a:cubicBezTo>
                      <a:pt x="7765631" y="3207734"/>
                      <a:pt x="7753725" y="3183541"/>
                      <a:pt x="7732293" y="3171730"/>
                    </a:cubicBezTo>
                    <a:lnTo>
                      <a:pt x="6895046" y="2711672"/>
                    </a:lnTo>
                    <a:cubicBezTo>
                      <a:pt x="6891427" y="2709672"/>
                      <a:pt x="6887998" y="2707481"/>
                      <a:pt x="6884759" y="2705100"/>
                    </a:cubicBezTo>
                    <a:cubicBezTo>
                      <a:pt x="6832372" y="2758535"/>
                      <a:pt x="6775222" y="2803684"/>
                      <a:pt x="6714071" y="2839688"/>
                    </a:cubicBezTo>
                    <a:cubicBezTo>
                      <a:pt x="6496901" y="2967228"/>
                      <a:pt x="6247346" y="2969228"/>
                      <a:pt x="6029319" y="2845118"/>
                    </a:cubicBezTo>
                    <a:cubicBezTo>
                      <a:pt x="5966073" y="2809113"/>
                      <a:pt x="5907780" y="2764250"/>
                      <a:pt x="5854725" y="2711291"/>
                    </a:cubicBezTo>
                    <a:lnTo>
                      <a:pt x="5412289" y="2942939"/>
                    </a:lnTo>
                    <a:lnTo>
                      <a:pt x="6158287" y="3352800"/>
                    </a:lnTo>
                    <a:cubicBezTo>
                      <a:pt x="6251727" y="3404235"/>
                      <a:pt x="6303163" y="3509391"/>
                      <a:pt x="6286399" y="3614547"/>
                    </a:cubicBezTo>
                    <a:lnTo>
                      <a:pt x="5887396" y="6130100"/>
                    </a:lnTo>
                    <a:close/>
                    <a:moveTo>
                      <a:pt x="2317998" y="6130100"/>
                    </a:moveTo>
                    <a:lnTo>
                      <a:pt x="5690229" y="6130100"/>
                    </a:lnTo>
                    <a:lnTo>
                      <a:pt x="6094089" y="3583972"/>
                    </a:lnTo>
                    <a:cubicBezTo>
                      <a:pt x="6097994" y="3559683"/>
                      <a:pt x="6086088" y="3535395"/>
                      <a:pt x="6064466" y="3523488"/>
                    </a:cubicBezTo>
                    <a:lnTo>
                      <a:pt x="4791259" y="2823972"/>
                    </a:lnTo>
                    <a:cubicBezTo>
                      <a:pt x="4777734" y="2816543"/>
                      <a:pt x="4766780" y="2806446"/>
                      <a:pt x="4758493" y="2794635"/>
                    </a:cubicBezTo>
                    <a:cubicBezTo>
                      <a:pt x="4677436" y="2882360"/>
                      <a:pt x="4587805" y="2955608"/>
                      <a:pt x="4491222" y="3012281"/>
                    </a:cubicBezTo>
                    <a:cubicBezTo>
                      <a:pt x="4186993" y="3190970"/>
                      <a:pt x="3837330" y="3193828"/>
                      <a:pt x="3531959" y="3019997"/>
                    </a:cubicBezTo>
                    <a:cubicBezTo>
                      <a:pt x="3433661" y="2964085"/>
                      <a:pt x="3342412" y="2891028"/>
                      <a:pt x="3259639" y="2802827"/>
                    </a:cubicBezTo>
                    <a:lnTo>
                      <a:pt x="1940141" y="3493770"/>
                    </a:lnTo>
                    <a:cubicBezTo>
                      <a:pt x="1917852" y="3505391"/>
                      <a:pt x="1905565" y="3529870"/>
                      <a:pt x="1909566" y="3554635"/>
                    </a:cubicBezTo>
                    <a:lnTo>
                      <a:pt x="2317998" y="6130100"/>
                    </a:lnTo>
                    <a:close/>
                    <a:moveTo>
                      <a:pt x="2957316" y="1250442"/>
                    </a:moveTo>
                    <a:cubicBezTo>
                      <a:pt x="2959411" y="1662113"/>
                      <a:pt x="3027896" y="2016538"/>
                      <a:pt x="3160865" y="2304193"/>
                    </a:cubicBezTo>
                    <a:cubicBezTo>
                      <a:pt x="3276022" y="2553367"/>
                      <a:pt x="3437662" y="2742343"/>
                      <a:pt x="3628162" y="2850833"/>
                    </a:cubicBezTo>
                    <a:cubicBezTo>
                      <a:pt x="3871335" y="2989231"/>
                      <a:pt x="4149941" y="2986945"/>
                      <a:pt x="4392448" y="2844451"/>
                    </a:cubicBezTo>
                    <a:cubicBezTo>
                      <a:pt x="4807928" y="2600420"/>
                      <a:pt x="5052054" y="2002917"/>
                      <a:pt x="5045577" y="1245965"/>
                    </a:cubicBezTo>
                    <a:cubicBezTo>
                      <a:pt x="5026432" y="626269"/>
                      <a:pt x="4597997" y="194881"/>
                      <a:pt x="4002589" y="194881"/>
                    </a:cubicBezTo>
                    <a:cubicBezTo>
                      <a:pt x="4000589" y="194881"/>
                      <a:pt x="3998684" y="194881"/>
                      <a:pt x="3996684" y="194881"/>
                    </a:cubicBezTo>
                    <a:cubicBezTo>
                      <a:pt x="3248590" y="198406"/>
                      <a:pt x="2969317" y="765429"/>
                      <a:pt x="2957316" y="1250442"/>
                    </a:cubicBezTo>
                    <a:close/>
                    <a:moveTo>
                      <a:pt x="912393" y="1609916"/>
                    </a:moveTo>
                    <a:cubicBezTo>
                      <a:pt x="908202" y="2114360"/>
                      <a:pt x="1068794" y="2511266"/>
                      <a:pt x="1342161" y="2671763"/>
                    </a:cubicBezTo>
                    <a:cubicBezTo>
                      <a:pt x="1497609" y="2763012"/>
                      <a:pt x="1676108" y="2764536"/>
                      <a:pt x="1831842" y="2675858"/>
                    </a:cubicBezTo>
                    <a:cubicBezTo>
                      <a:pt x="2105590" y="2520029"/>
                      <a:pt x="2270468" y="2122742"/>
                      <a:pt x="2273230" y="1612773"/>
                    </a:cubicBezTo>
                    <a:cubicBezTo>
                      <a:pt x="2265229" y="1296257"/>
                      <a:pt x="2083206" y="926497"/>
                      <a:pt x="1596003" y="924211"/>
                    </a:cubicBezTo>
                    <a:cubicBezTo>
                      <a:pt x="1594574" y="924211"/>
                      <a:pt x="1593145" y="924211"/>
                      <a:pt x="1591716" y="924211"/>
                    </a:cubicBezTo>
                    <a:cubicBezTo>
                      <a:pt x="1139660" y="924306"/>
                      <a:pt x="922776" y="1278922"/>
                      <a:pt x="912393" y="1609916"/>
                    </a:cubicBezTo>
                    <a:close/>
                    <a:moveTo>
                      <a:pt x="5684324" y="1612773"/>
                    </a:moveTo>
                    <a:cubicBezTo>
                      <a:pt x="5687086" y="2122646"/>
                      <a:pt x="5852059" y="2520029"/>
                      <a:pt x="6125712" y="2675858"/>
                    </a:cubicBezTo>
                    <a:cubicBezTo>
                      <a:pt x="6281541" y="2764536"/>
                      <a:pt x="6459944" y="2763012"/>
                      <a:pt x="6615392" y="2671763"/>
                    </a:cubicBezTo>
                    <a:cubicBezTo>
                      <a:pt x="6888759" y="2511171"/>
                      <a:pt x="7049351" y="2114360"/>
                      <a:pt x="7045160" y="1609916"/>
                    </a:cubicBezTo>
                    <a:cubicBezTo>
                      <a:pt x="7034778" y="1279017"/>
                      <a:pt x="6817799" y="924306"/>
                      <a:pt x="6365837" y="924306"/>
                    </a:cubicBezTo>
                    <a:cubicBezTo>
                      <a:pt x="6364408" y="924306"/>
                      <a:pt x="6362980" y="924306"/>
                      <a:pt x="6361551" y="924306"/>
                    </a:cubicBezTo>
                    <a:cubicBezTo>
                      <a:pt x="5874347" y="926592"/>
                      <a:pt x="5692324" y="1296257"/>
                      <a:pt x="5684324" y="16127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5CF67"/>
                  </a:gs>
                  <a:gs pos="100000">
                    <a:schemeClr val="accent1"/>
                  </a:gs>
                </a:gsLst>
                <a:lin ang="27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1D5C23E-1D85-6DCD-0596-DC36C31EB394}"/>
              </a:ext>
            </a:extLst>
          </p:cNvPr>
          <p:cNvGrpSpPr/>
          <p:nvPr/>
        </p:nvGrpSpPr>
        <p:grpSpPr>
          <a:xfrm>
            <a:off x="3546838" y="1997293"/>
            <a:ext cx="2161087" cy="3919819"/>
            <a:chOff x="2628231" y="1997293"/>
            <a:chExt cx="2161087" cy="39198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D6DC5A-5901-D0B1-B1CC-3E4D7C16B521}"/>
                </a:ext>
              </a:extLst>
            </p:cNvPr>
            <p:cNvGrpSpPr/>
            <p:nvPr/>
          </p:nvGrpSpPr>
          <p:grpSpPr>
            <a:xfrm>
              <a:off x="3092718" y="1997293"/>
              <a:ext cx="1175551" cy="1175551"/>
              <a:chOff x="6667490" y="1650289"/>
              <a:chExt cx="1287877" cy="1287877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9023E54-EE4D-7CED-37A9-D833AD1276A9}"/>
                  </a:ext>
                </a:extLst>
              </p:cNvPr>
              <p:cNvSpPr/>
              <p:nvPr/>
            </p:nvSpPr>
            <p:spPr>
              <a:xfrm>
                <a:off x="6698843" y="1650289"/>
                <a:ext cx="1256524" cy="864123"/>
              </a:xfrm>
              <a:custGeom>
                <a:avLst/>
                <a:gdLst>
                  <a:gd name="connsiteX0" fmla="*/ 610707 w 1256524"/>
                  <a:gd name="connsiteY0" fmla="*/ 3 h 864123"/>
                  <a:gd name="connsiteX1" fmla="*/ 1256520 w 1256524"/>
                  <a:gd name="connsiteY1" fmla="*/ 642205 h 864123"/>
                  <a:gd name="connsiteX2" fmla="*/ 1217944 w 1256524"/>
                  <a:gd name="connsiteY2" fmla="*/ 864123 h 864123"/>
                  <a:gd name="connsiteX3" fmla="*/ 1176009 w 1256524"/>
                  <a:gd name="connsiteY3" fmla="*/ 834791 h 864123"/>
                  <a:gd name="connsiteX4" fmla="*/ 1197878 w 1256524"/>
                  <a:gd name="connsiteY4" fmla="*/ 764341 h 864123"/>
                  <a:gd name="connsiteX5" fmla="*/ 1210015 w 1256524"/>
                  <a:gd name="connsiteY5" fmla="*/ 643938 h 864123"/>
                  <a:gd name="connsiteX6" fmla="*/ 612584 w 1256524"/>
                  <a:gd name="connsiteY6" fmla="*/ 46507 h 864123"/>
                  <a:gd name="connsiteX7" fmla="*/ 62102 w 1256524"/>
                  <a:gd name="connsiteY7" fmla="*/ 411391 h 864123"/>
                  <a:gd name="connsiteX8" fmla="*/ 42444 w 1256524"/>
                  <a:gd name="connsiteY8" fmla="*/ 474721 h 864123"/>
                  <a:gd name="connsiteX9" fmla="*/ 0 w 1256524"/>
                  <a:gd name="connsiteY9" fmla="*/ 444994 h 864123"/>
                  <a:gd name="connsiteX10" fmla="*/ 610707 w 1256524"/>
                  <a:gd name="connsiteY10" fmla="*/ 3 h 864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56524" h="864123">
                    <a:moveTo>
                      <a:pt x="610707" y="3"/>
                    </a:moveTo>
                    <a:cubicBezTo>
                      <a:pt x="966409" y="-1009"/>
                      <a:pt x="1255510" y="286502"/>
                      <a:pt x="1256520" y="642205"/>
                    </a:cubicBezTo>
                    <a:cubicBezTo>
                      <a:pt x="1256810" y="720079"/>
                      <a:pt x="1243084" y="794918"/>
                      <a:pt x="1217944" y="864123"/>
                    </a:cubicBezTo>
                    <a:lnTo>
                      <a:pt x="1176009" y="834791"/>
                    </a:lnTo>
                    <a:lnTo>
                      <a:pt x="1197878" y="764341"/>
                    </a:lnTo>
                    <a:cubicBezTo>
                      <a:pt x="1205836" y="725450"/>
                      <a:pt x="1210015" y="685182"/>
                      <a:pt x="1210015" y="643938"/>
                    </a:cubicBezTo>
                    <a:cubicBezTo>
                      <a:pt x="1210015" y="313986"/>
                      <a:pt x="942536" y="46507"/>
                      <a:pt x="612584" y="46507"/>
                    </a:cubicBezTo>
                    <a:cubicBezTo>
                      <a:pt x="365120" y="46507"/>
                      <a:pt x="152797" y="196964"/>
                      <a:pt x="62102" y="411391"/>
                    </a:cubicBezTo>
                    <a:lnTo>
                      <a:pt x="42444" y="474721"/>
                    </a:lnTo>
                    <a:lnTo>
                      <a:pt x="0" y="444994"/>
                    </a:lnTo>
                    <a:cubicBezTo>
                      <a:pt x="83653" y="187390"/>
                      <a:pt x="325219" y="869"/>
                      <a:pt x="610707" y="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0000">
                    <a:schemeClr val="accent1"/>
                  </a:gs>
                </a:gsLst>
                <a:lin ang="3600000" scaled="0"/>
              </a:gra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78C345CA-FD76-8170-3ABB-D50B22EDBEBB}"/>
                  </a:ext>
                </a:extLst>
              </p:cNvPr>
              <p:cNvSpPr/>
              <p:nvPr/>
            </p:nvSpPr>
            <p:spPr>
              <a:xfrm>
                <a:off x="6667490" y="2137615"/>
                <a:ext cx="1233261" cy="800551"/>
              </a:xfrm>
              <a:custGeom>
                <a:avLst/>
                <a:gdLst>
                  <a:gd name="connsiteX0" fmla="*/ 19217 w 1233261"/>
                  <a:gd name="connsiteY0" fmla="*/ 0 h 800551"/>
                  <a:gd name="connsiteX1" fmla="*/ 60841 w 1233261"/>
                  <a:gd name="connsiteY1" fmla="*/ 29137 h 800551"/>
                  <a:gd name="connsiteX2" fmla="*/ 58645 w 1233261"/>
                  <a:gd name="connsiteY2" fmla="*/ 36210 h 800551"/>
                  <a:gd name="connsiteX3" fmla="*/ 46507 w 1233261"/>
                  <a:gd name="connsiteY3" fmla="*/ 156613 h 800551"/>
                  <a:gd name="connsiteX4" fmla="*/ 643938 w 1233261"/>
                  <a:gd name="connsiteY4" fmla="*/ 754044 h 800551"/>
                  <a:gd name="connsiteX5" fmla="*/ 1139337 w 1233261"/>
                  <a:gd name="connsiteY5" fmla="*/ 490642 h 800551"/>
                  <a:gd name="connsiteX6" fmla="*/ 1194367 w 1233261"/>
                  <a:gd name="connsiteY6" fmla="*/ 389258 h 800551"/>
                  <a:gd name="connsiteX7" fmla="*/ 1233261 w 1233261"/>
                  <a:gd name="connsiteY7" fmla="*/ 416385 h 800551"/>
                  <a:gd name="connsiteX8" fmla="*/ 645817 w 1233261"/>
                  <a:gd name="connsiteY8" fmla="*/ 800549 h 800551"/>
                  <a:gd name="connsiteX9" fmla="*/ 3 w 1233261"/>
                  <a:gd name="connsiteY9" fmla="*/ 158347 h 800551"/>
                  <a:gd name="connsiteX10" fmla="*/ 19217 w 1233261"/>
                  <a:gd name="connsiteY10" fmla="*/ 0 h 800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3261" h="800551">
                    <a:moveTo>
                      <a:pt x="19217" y="0"/>
                    </a:moveTo>
                    <a:lnTo>
                      <a:pt x="60841" y="29137"/>
                    </a:lnTo>
                    <a:lnTo>
                      <a:pt x="58645" y="36210"/>
                    </a:lnTo>
                    <a:cubicBezTo>
                      <a:pt x="50687" y="75101"/>
                      <a:pt x="46507" y="115369"/>
                      <a:pt x="46507" y="156613"/>
                    </a:cubicBezTo>
                    <a:cubicBezTo>
                      <a:pt x="46507" y="486565"/>
                      <a:pt x="313986" y="754044"/>
                      <a:pt x="643938" y="754044"/>
                    </a:cubicBezTo>
                    <a:cubicBezTo>
                      <a:pt x="850158" y="754044"/>
                      <a:pt x="1031975" y="649560"/>
                      <a:pt x="1139337" y="490642"/>
                    </a:cubicBezTo>
                    <a:lnTo>
                      <a:pt x="1194367" y="389258"/>
                    </a:lnTo>
                    <a:lnTo>
                      <a:pt x="1233261" y="416385"/>
                    </a:lnTo>
                    <a:cubicBezTo>
                      <a:pt x="1133573" y="642058"/>
                      <a:pt x="908332" y="799827"/>
                      <a:pt x="645817" y="800549"/>
                    </a:cubicBezTo>
                    <a:cubicBezTo>
                      <a:pt x="290112" y="801561"/>
                      <a:pt x="1013" y="514052"/>
                      <a:pt x="3" y="158347"/>
                    </a:cubicBezTo>
                    <a:cubicBezTo>
                      <a:pt x="-143" y="103736"/>
                      <a:pt x="6503" y="50712"/>
                      <a:pt x="1921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DEE91-D783-6EF3-CD2B-BE924F7E0A18}"/>
                </a:ext>
              </a:extLst>
            </p:cNvPr>
            <p:cNvSpPr txBox="1"/>
            <p:nvPr/>
          </p:nvSpPr>
          <p:spPr>
            <a:xfrm>
              <a:off x="2758585" y="3413049"/>
              <a:ext cx="18288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/>
                <a:t>Privacy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E9812B-2CDF-559A-1FB9-BC656DE1B00A}"/>
                </a:ext>
              </a:extLst>
            </p:cNvPr>
            <p:cNvSpPr txBox="1"/>
            <p:nvPr/>
          </p:nvSpPr>
          <p:spPr>
            <a:xfrm>
              <a:off x="2628231" y="4062758"/>
              <a:ext cx="2161087" cy="1854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cs typeface="Arial" panose="020B0604020202020204" pitchFamily="34" charset="0"/>
                </a:rPr>
                <a:t>Your information is yours. Full trust in the privacy of your questions, answers, and data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cs typeface="Arial" panose="020B0604020202020204" pitchFamily="34" charset="0"/>
                </a:rPr>
                <a:t>Your data was NOT, nor will EVER be, used to train Alix.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3E9B2D3-006E-22AB-F9C2-582A56FE7ECB}"/>
                </a:ext>
              </a:extLst>
            </p:cNvPr>
            <p:cNvCxnSpPr>
              <a:cxnSpLocks/>
            </p:cNvCxnSpPr>
            <p:nvPr/>
          </p:nvCxnSpPr>
          <p:spPr>
            <a:xfrm>
              <a:off x="2666539" y="3921806"/>
              <a:ext cx="2027909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055BD74-68A3-4370-DA95-E7D1B730F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6422" y="2201910"/>
              <a:ext cx="794176" cy="72445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7A5D0D3-69FA-6BE4-62D9-1B5CCD3E7EB0}"/>
              </a:ext>
            </a:extLst>
          </p:cNvPr>
          <p:cNvGrpSpPr/>
          <p:nvPr/>
        </p:nvGrpSpPr>
        <p:grpSpPr>
          <a:xfrm>
            <a:off x="6484076" y="1997293"/>
            <a:ext cx="2202724" cy="4173734"/>
            <a:chOff x="4961832" y="1997293"/>
            <a:chExt cx="2202724" cy="417373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90CF066-D3D7-2C7B-DD3F-83633B80A6F4}"/>
                </a:ext>
              </a:extLst>
            </p:cNvPr>
            <p:cNvGrpSpPr/>
            <p:nvPr/>
          </p:nvGrpSpPr>
          <p:grpSpPr>
            <a:xfrm>
              <a:off x="4961832" y="1997293"/>
              <a:ext cx="2202724" cy="4173734"/>
              <a:chOff x="4961832" y="1997293"/>
              <a:chExt cx="2202724" cy="417373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A7C799B-09E9-CFFF-9F47-955DE52D325A}"/>
                  </a:ext>
                </a:extLst>
              </p:cNvPr>
              <p:cNvGrpSpPr/>
              <p:nvPr/>
            </p:nvGrpSpPr>
            <p:grpSpPr>
              <a:xfrm>
                <a:off x="5426319" y="1997293"/>
                <a:ext cx="1175551" cy="1175551"/>
                <a:chOff x="6667490" y="1650289"/>
                <a:chExt cx="1287877" cy="1287877"/>
              </a:xfrm>
            </p:grpSpPr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A662928-378A-4676-783B-506923F8A931}"/>
                    </a:ext>
                  </a:extLst>
                </p:cNvPr>
                <p:cNvSpPr/>
                <p:nvPr/>
              </p:nvSpPr>
              <p:spPr>
                <a:xfrm>
                  <a:off x="6698843" y="1650289"/>
                  <a:ext cx="1256524" cy="864123"/>
                </a:xfrm>
                <a:custGeom>
                  <a:avLst/>
                  <a:gdLst>
                    <a:gd name="connsiteX0" fmla="*/ 610707 w 1256524"/>
                    <a:gd name="connsiteY0" fmla="*/ 3 h 864123"/>
                    <a:gd name="connsiteX1" fmla="*/ 1256520 w 1256524"/>
                    <a:gd name="connsiteY1" fmla="*/ 642205 h 864123"/>
                    <a:gd name="connsiteX2" fmla="*/ 1217944 w 1256524"/>
                    <a:gd name="connsiteY2" fmla="*/ 864123 h 864123"/>
                    <a:gd name="connsiteX3" fmla="*/ 1176009 w 1256524"/>
                    <a:gd name="connsiteY3" fmla="*/ 834791 h 864123"/>
                    <a:gd name="connsiteX4" fmla="*/ 1197878 w 1256524"/>
                    <a:gd name="connsiteY4" fmla="*/ 764341 h 864123"/>
                    <a:gd name="connsiteX5" fmla="*/ 1210015 w 1256524"/>
                    <a:gd name="connsiteY5" fmla="*/ 643938 h 864123"/>
                    <a:gd name="connsiteX6" fmla="*/ 612584 w 1256524"/>
                    <a:gd name="connsiteY6" fmla="*/ 46507 h 864123"/>
                    <a:gd name="connsiteX7" fmla="*/ 62102 w 1256524"/>
                    <a:gd name="connsiteY7" fmla="*/ 411391 h 864123"/>
                    <a:gd name="connsiteX8" fmla="*/ 42444 w 1256524"/>
                    <a:gd name="connsiteY8" fmla="*/ 474721 h 864123"/>
                    <a:gd name="connsiteX9" fmla="*/ 0 w 1256524"/>
                    <a:gd name="connsiteY9" fmla="*/ 444994 h 864123"/>
                    <a:gd name="connsiteX10" fmla="*/ 610707 w 1256524"/>
                    <a:gd name="connsiteY10" fmla="*/ 3 h 86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56524" h="864123">
                      <a:moveTo>
                        <a:pt x="610707" y="3"/>
                      </a:moveTo>
                      <a:cubicBezTo>
                        <a:pt x="966409" y="-1009"/>
                        <a:pt x="1255510" y="286502"/>
                        <a:pt x="1256520" y="642205"/>
                      </a:cubicBezTo>
                      <a:cubicBezTo>
                        <a:pt x="1256810" y="720079"/>
                        <a:pt x="1243084" y="794918"/>
                        <a:pt x="1217944" y="864123"/>
                      </a:cubicBezTo>
                      <a:lnTo>
                        <a:pt x="1176009" y="834791"/>
                      </a:lnTo>
                      <a:lnTo>
                        <a:pt x="1197878" y="764341"/>
                      </a:lnTo>
                      <a:cubicBezTo>
                        <a:pt x="1205836" y="725450"/>
                        <a:pt x="1210015" y="685182"/>
                        <a:pt x="1210015" y="643938"/>
                      </a:cubicBezTo>
                      <a:cubicBezTo>
                        <a:pt x="1210015" y="313986"/>
                        <a:pt x="942536" y="46507"/>
                        <a:pt x="612584" y="46507"/>
                      </a:cubicBezTo>
                      <a:cubicBezTo>
                        <a:pt x="365120" y="46507"/>
                        <a:pt x="152797" y="196964"/>
                        <a:pt x="62102" y="411391"/>
                      </a:cubicBezTo>
                      <a:lnTo>
                        <a:pt x="42444" y="474721"/>
                      </a:lnTo>
                      <a:lnTo>
                        <a:pt x="0" y="444994"/>
                      </a:lnTo>
                      <a:cubicBezTo>
                        <a:pt x="83653" y="187390"/>
                        <a:pt x="325219" y="869"/>
                        <a:pt x="610707" y="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3"/>
                    </a:gs>
                    <a:gs pos="60000">
                      <a:schemeClr val="accent1"/>
                    </a:gs>
                  </a:gsLst>
                  <a:lin ang="36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AB54FCD9-02FB-FC27-6730-D315B72E118F}"/>
                    </a:ext>
                  </a:extLst>
                </p:cNvPr>
                <p:cNvSpPr/>
                <p:nvPr/>
              </p:nvSpPr>
              <p:spPr>
                <a:xfrm>
                  <a:off x="6667490" y="2137615"/>
                  <a:ext cx="1233261" cy="800551"/>
                </a:xfrm>
                <a:custGeom>
                  <a:avLst/>
                  <a:gdLst>
                    <a:gd name="connsiteX0" fmla="*/ 19217 w 1233261"/>
                    <a:gd name="connsiteY0" fmla="*/ 0 h 800551"/>
                    <a:gd name="connsiteX1" fmla="*/ 60841 w 1233261"/>
                    <a:gd name="connsiteY1" fmla="*/ 29137 h 800551"/>
                    <a:gd name="connsiteX2" fmla="*/ 58645 w 1233261"/>
                    <a:gd name="connsiteY2" fmla="*/ 36210 h 800551"/>
                    <a:gd name="connsiteX3" fmla="*/ 46507 w 1233261"/>
                    <a:gd name="connsiteY3" fmla="*/ 156613 h 800551"/>
                    <a:gd name="connsiteX4" fmla="*/ 643938 w 1233261"/>
                    <a:gd name="connsiteY4" fmla="*/ 754044 h 800551"/>
                    <a:gd name="connsiteX5" fmla="*/ 1139337 w 1233261"/>
                    <a:gd name="connsiteY5" fmla="*/ 490642 h 800551"/>
                    <a:gd name="connsiteX6" fmla="*/ 1194367 w 1233261"/>
                    <a:gd name="connsiteY6" fmla="*/ 389258 h 800551"/>
                    <a:gd name="connsiteX7" fmla="*/ 1233261 w 1233261"/>
                    <a:gd name="connsiteY7" fmla="*/ 416385 h 800551"/>
                    <a:gd name="connsiteX8" fmla="*/ 645817 w 1233261"/>
                    <a:gd name="connsiteY8" fmla="*/ 800549 h 800551"/>
                    <a:gd name="connsiteX9" fmla="*/ 3 w 1233261"/>
                    <a:gd name="connsiteY9" fmla="*/ 158347 h 800551"/>
                    <a:gd name="connsiteX10" fmla="*/ 19217 w 1233261"/>
                    <a:gd name="connsiteY10" fmla="*/ 0 h 800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33261" h="800551">
                      <a:moveTo>
                        <a:pt x="19217" y="0"/>
                      </a:moveTo>
                      <a:lnTo>
                        <a:pt x="60841" y="29137"/>
                      </a:lnTo>
                      <a:lnTo>
                        <a:pt x="58645" y="36210"/>
                      </a:lnTo>
                      <a:cubicBezTo>
                        <a:pt x="50687" y="75101"/>
                        <a:pt x="46507" y="115369"/>
                        <a:pt x="46507" y="156613"/>
                      </a:cubicBezTo>
                      <a:cubicBezTo>
                        <a:pt x="46507" y="486565"/>
                        <a:pt x="313986" y="754044"/>
                        <a:pt x="643938" y="754044"/>
                      </a:cubicBezTo>
                      <a:cubicBezTo>
                        <a:pt x="850158" y="754044"/>
                        <a:pt x="1031975" y="649560"/>
                        <a:pt x="1139337" y="490642"/>
                      </a:cubicBezTo>
                      <a:lnTo>
                        <a:pt x="1194367" y="389258"/>
                      </a:lnTo>
                      <a:lnTo>
                        <a:pt x="1233261" y="416385"/>
                      </a:lnTo>
                      <a:cubicBezTo>
                        <a:pt x="1133573" y="642058"/>
                        <a:pt x="908332" y="799827"/>
                        <a:pt x="645817" y="800549"/>
                      </a:cubicBezTo>
                      <a:cubicBezTo>
                        <a:pt x="290112" y="801561"/>
                        <a:pt x="1013" y="514052"/>
                        <a:pt x="3" y="158347"/>
                      </a:cubicBezTo>
                      <a:cubicBezTo>
                        <a:pt x="-143" y="103736"/>
                        <a:pt x="6503" y="50712"/>
                        <a:pt x="19217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3B7BABD-4073-B98F-82F1-7B46F90EBAFD}"/>
                  </a:ext>
                </a:extLst>
              </p:cNvPr>
              <p:cNvSpPr txBox="1"/>
              <p:nvPr/>
            </p:nvSpPr>
            <p:spPr>
              <a:xfrm>
                <a:off x="5099694" y="3413049"/>
                <a:ext cx="1828800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 dirty="0">
                    <a:latin typeface="Arial"/>
                    <a:cs typeface="Arial"/>
                  </a:rPr>
                  <a:t>Accuracy</a:t>
                </a:r>
                <a:endParaRPr lang="en-US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4494C76-1D80-6824-4397-0E76CB44B869}"/>
                  </a:ext>
                </a:extLst>
              </p:cNvPr>
              <p:cNvSpPr txBox="1"/>
              <p:nvPr/>
            </p:nvSpPr>
            <p:spPr>
              <a:xfrm>
                <a:off x="4961832" y="4062758"/>
                <a:ext cx="2202724" cy="2108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cs typeface="Arial" panose="020B0604020202020204" pitchFamily="34" charset="0"/>
                  </a:rPr>
                  <a:t>Commitment to the accuracy of answers.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cs typeface="Arial" panose="020B0604020202020204" pitchFamily="34" charset="0"/>
                  </a:rPr>
                  <a:t>Product knowledge not available to any other </a:t>
                </a:r>
                <a:r>
                  <a:rPr lang="en-US" sz="1400" dirty="0" err="1">
                    <a:cs typeface="Arial" panose="020B0604020202020204" pitchFamily="34" charset="0"/>
                  </a:rPr>
                  <a:t>GenAI</a:t>
                </a:r>
                <a:r>
                  <a:rPr lang="en-US" sz="1400" dirty="0">
                    <a:cs typeface="Arial" panose="020B0604020202020204" pitchFamily="34" charset="0"/>
                  </a:rPr>
                  <a:t> in the world.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cs typeface="Arial" panose="020B0604020202020204" pitchFamily="34" charset="0"/>
                  </a:rPr>
                  <a:t>The authoritative source for the Digital Assets products.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0DA0679-3A65-D433-9A33-3FEBBDB0F6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0140" y="3921806"/>
                <a:ext cx="2027909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72D56AE-8A72-03D3-337F-E4C7CED9A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9767" y="2205315"/>
              <a:ext cx="739568" cy="730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382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14979-FE51-3718-5E9C-CBFDEABE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D249D3-3371-9EA9-309B-F179EBEAB7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Julio’s Fuzzy Rabbit Axiom for a </a:t>
            </a:r>
            <a:r>
              <a:rPr lang="en-US" dirty="0" err="1"/>
              <a:t>GenAI</a:t>
            </a:r>
            <a:r>
              <a:rPr lang="en-US" dirty="0"/>
              <a:t> 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D29FA0-0CE6-CEF9-C93A-626D8844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I leave you…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3FAD54-53E3-BA69-20EF-977EE844195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3699632"/>
          </a:xfrm>
        </p:spPr>
        <p:txBody>
          <a:bodyPr/>
          <a:lstStyle/>
          <a:p>
            <a:pPr marL="0" indent="0" algn="ctr">
              <a:buNone/>
            </a:pPr>
            <a:endParaRPr lang="en-US" sz="2300" i="1" dirty="0"/>
          </a:p>
          <a:p>
            <a:pPr marL="0" indent="0" algn="ctr">
              <a:buNone/>
            </a:pPr>
            <a:r>
              <a:rPr lang="en-US" sz="2300" i="1" dirty="0"/>
              <a:t>If you ask any </a:t>
            </a:r>
            <a:r>
              <a:rPr lang="en-US" sz="2300" i="1" dirty="0" err="1"/>
              <a:t>GenAI</a:t>
            </a:r>
            <a:r>
              <a:rPr lang="en-US" sz="2300" i="1" dirty="0"/>
              <a:t> system to create a picture of a rabbit,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300" b="1" i="1" dirty="0"/>
              <a:t>DON’T COMPLAIN if the picture is not what you wanted because you wanted,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300" b="1" i="1" dirty="0"/>
              <a:t> a white rabbit with green eyes, red fur, and jumping on one foot!</a:t>
            </a:r>
            <a:endParaRPr lang="en-US" sz="2300" b="1" dirty="0"/>
          </a:p>
          <a:p>
            <a:pPr lvl="1"/>
            <a:endParaRPr lang="en-US" sz="2300" b="1" dirty="0"/>
          </a:p>
          <a:p>
            <a:pPr lvl="1"/>
            <a:endParaRPr lang="en-US" sz="2300" b="1" dirty="0"/>
          </a:p>
          <a:p>
            <a:pPr marL="0" indent="0" algn="ctr">
              <a:buNone/>
            </a:pPr>
            <a:r>
              <a:rPr lang="en-US" sz="2300" dirty="0"/>
              <a:t>For Alix and EAM, what does Julio’s Fuzzy Rabbit Axiom mean?</a:t>
            </a:r>
          </a:p>
          <a:p>
            <a:pPr marL="0" indent="0" algn="ctr">
              <a:lnSpc>
                <a:spcPct val="150000"/>
              </a:lnSpc>
              <a:spcBef>
                <a:spcPts val="1100"/>
              </a:spcBef>
              <a:buNone/>
            </a:pPr>
            <a:r>
              <a:rPr lang="en-US" sz="2300" dirty="0"/>
              <a:t>Got to Alix and asked this question,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300" b="1" dirty="0"/>
              <a:t>What's the proper way to ask Alix a question?</a:t>
            </a:r>
          </a:p>
        </p:txBody>
      </p:sp>
    </p:spTree>
    <p:extLst>
      <p:ext uri="{BB962C8B-B14F-4D97-AF65-F5344CB8AC3E}">
        <p14:creationId xmlns:p14="http://schemas.microsoft.com/office/powerpoint/2010/main" val="1503893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9D6D5-6019-9685-13CA-B2EC1C6A8F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8" y="2787650"/>
            <a:ext cx="10321161" cy="2498725"/>
          </a:xfrm>
        </p:spPr>
        <p:txBody>
          <a:bodyPr/>
          <a:lstStyle/>
          <a:p>
            <a:r>
              <a:rPr lang="en-US" dirty="0" err="1"/>
              <a:t>GenAI</a:t>
            </a:r>
            <a:r>
              <a:rPr lang="en-US" dirty="0"/>
              <a:t> Primer</a:t>
            </a:r>
            <a:br>
              <a:rPr lang="en-US" dirty="0"/>
            </a:br>
            <a:r>
              <a:rPr lang="en-US" dirty="0"/>
              <a:t>Don’t scream! It’s important.</a:t>
            </a:r>
          </a:p>
        </p:txBody>
      </p:sp>
    </p:spTree>
    <p:extLst>
      <p:ext uri="{BB962C8B-B14F-4D97-AF65-F5344CB8AC3E}">
        <p14:creationId xmlns:p14="http://schemas.microsoft.com/office/powerpoint/2010/main" val="781763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CB8102-A556-E295-DE81-70B6BDEAD9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2891F-7F6D-5FD3-6A0C-7A88F7A7F7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8152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2BCD1-E9B5-C2F9-E7EB-E0C4928C4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DCFEF8-0351-E79C-F906-696EFC9175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</p:spPr>
        <p:txBody>
          <a:bodyPr/>
          <a:lstStyle/>
          <a:p>
            <a:r>
              <a:rPr lang="en-US" dirty="0"/>
              <a:t>A Very Short History of Generative AI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3B1C3-FB6C-2DAE-643C-8D4F44EA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GenAI</a:t>
            </a:r>
            <a:r>
              <a:rPr lang="en-US" dirty="0"/>
              <a:t>?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D276770E-6407-7B7F-85A1-D404820299F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47810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Early Experiments (1950s–1980s)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Began with rule-based systems and simple statistical models to generate text.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ML and Neural Networks (1990s–2000s)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Shifted to early </a:t>
            </a:r>
            <a:r>
              <a:rPr lang="en-US" sz="1800" b="1" dirty="0"/>
              <a:t>Recurrent Neural Networks</a:t>
            </a:r>
            <a:r>
              <a:rPr lang="en-US" sz="1800" dirty="0"/>
              <a:t> (RNNs), etc.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Modern Generative Models (2010s)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Breakthroughs with </a:t>
            </a:r>
            <a:r>
              <a:rPr lang="en-US" sz="1800" b="1" dirty="0"/>
              <a:t>Variational Autoencoders </a:t>
            </a:r>
            <a:r>
              <a:rPr lang="en-US" sz="1800" dirty="0"/>
              <a:t>(VAEs) (2013) and </a:t>
            </a:r>
            <a:r>
              <a:rPr lang="en-US" sz="2000" b="1" dirty="0">
                <a:solidFill>
                  <a:srgbClr val="0E0E0E"/>
                </a:solidFill>
                <a:effectLst/>
                <a:latin typeface=".AppleSystemUIFont"/>
              </a:rPr>
              <a:t>Generative Adversarial Networks</a:t>
            </a:r>
            <a:r>
              <a:rPr lang="en-US" sz="2000" b="1" dirty="0">
                <a:solidFill>
                  <a:srgbClr val="0E0E0E"/>
                </a:solidFill>
                <a:latin typeface=".AppleSystemUIFont"/>
              </a:rPr>
              <a:t> (</a:t>
            </a:r>
            <a:r>
              <a:rPr lang="en-US" sz="1800" dirty="0"/>
              <a:t>GANs) (2014) enabled realistic image, text, and audio generation.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Transformers and Large-Scale Systems (Late 2010s–2020s)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Transformer architecture (2017) paved the way for massive LLMs (e.g., GPT), extending generative AI into many domains like text, images, and beyond.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Today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Large-scale models and abundant data fuel widespread adoption and integration across industries, including creative content, code generation, and multi-modal AI.</a:t>
            </a:r>
          </a:p>
        </p:txBody>
      </p:sp>
    </p:spTree>
    <p:extLst>
      <p:ext uri="{BB962C8B-B14F-4D97-AF65-F5344CB8AC3E}">
        <p14:creationId xmlns:p14="http://schemas.microsoft.com/office/powerpoint/2010/main" val="157929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4FD08-8DDF-85C1-9784-2E5A31A06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2CDFA4-555A-DAF7-76A7-E940725119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</p:spPr>
        <p:txBody>
          <a:bodyPr/>
          <a:lstStyle/>
          <a:p>
            <a:r>
              <a:rPr lang="en-US" dirty="0"/>
              <a:t>What is it, and why was it so important?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88288C-66C0-F59A-08D5-71DE3A2D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Transformer architecture</a:t>
            </a:r>
            <a:r>
              <a:rPr lang="en-US" dirty="0"/>
              <a:t>?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0FE90CE-79E7-51CD-7428-82F5D7C97B2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5852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The Transformer Architecture</a:t>
            </a:r>
          </a:p>
          <a:p>
            <a:pPr lvl="2">
              <a:spcAft>
                <a:spcPts val="600"/>
              </a:spcAft>
            </a:pPr>
            <a:r>
              <a:rPr lang="en-US" sz="1800" dirty="0"/>
              <a:t>Introduced with the paper “</a:t>
            </a:r>
            <a:r>
              <a:rPr lang="en-US" sz="1800" b="1" dirty="0"/>
              <a:t>Attention Is All You Need.”</a:t>
            </a:r>
          </a:p>
          <a:p>
            <a:pPr lvl="2">
              <a:spcAft>
                <a:spcPts val="600"/>
              </a:spcAft>
            </a:pPr>
            <a:r>
              <a:rPr lang="en-US" sz="1800" dirty="0"/>
              <a:t>Think of it as a system that reads an entire sentence (or paragraph) at once rather than word-by-word.</a:t>
            </a:r>
          </a:p>
          <a:p>
            <a:pPr lvl="2">
              <a:spcAft>
                <a:spcPts val="600"/>
              </a:spcAft>
            </a:pPr>
            <a:r>
              <a:rPr lang="en-US" sz="1800" dirty="0"/>
              <a:t>It uses a technique called attention to figure out which parts of the sentence are most important, helping it understand context better.</a:t>
            </a:r>
          </a:p>
          <a:p>
            <a:pPr lvl="2">
              <a:spcAft>
                <a:spcPts val="600"/>
              </a:spcAft>
            </a:pPr>
            <a:r>
              <a:rPr lang="en-US" sz="1800" dirty="0"/>
              <a:t>Became the foundation for many state-of-the-art models (e.g., GPT, BERT, DALL·E) due to its superior performance and ability to train faster on large datasets.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800" b="1" dirty="0"/>
              <a:t>Why It’s Important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It learns faster: Since it doesn’t have to go word-by-word like older models, it can train on more data in less time.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It handles context well: It remembers relationships between words, even if they’re far apart. This means it can generate more coherent and natural-sounding text.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It’s very flexible: The same basic design can work on text, images, audio, and more</a:t>
            </a:r>
          </a:p>
        </p:txBody>
      </p:sp>
    </p:spTree>
    <p:extLst>
      <p:ext uri="{BB962C8B-B14F-4D97-AF65-F5344CB8AC3E}">
        <p14:creationId xmlns:p14="http://schemas.microsoft.com/office/powerpoint/2010/main" val="264566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F5944-0C00-73CB-D985-4D61A7236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15B8B2-7F96-52BA-B52E-E28A82F9CE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</p:spPr>
        <p:txBody>
          <a:bodyPr/>
          <a:lstStyle/>
          <a:p>
            <a:r>
              <a:rPr lang="en-US" dirty="0"/>
              <a:t>The foundation for all modern </a:t>
            </a:r>
            <a:r>
              <a:rPr lang="en-US" dirty="0" err="1"/>
              <a:t>GenAI</a:t>
            </a:r>
            <a:r>
              <a:rPr lang="en-US" dirty="0"/>
              <a:t> systems – How </a:t>
            </a:r>
            <a:r>
              <a:rPr lang="en-US" dirty="0" err="1"/>
              <a:t>GenAI</a:t>
            </a:r>
            <a:r>
              <a:rPr lang="en-US" dirty="0"/>
              <a:t> is ”Trained”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9A260-CD2D-14CB-E157-CA59CF5E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Transformer Architecture </a:t>
            </a:r>
            <a:r>
              <a:rPr lang="en-US" dirty="0"/>
              <a:t>– “Attention Is All You Need”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1C930-50C2-9272-6A66-C03532FA5178}"/>
              </a:ext>
            </a:extLst>
          </p:cNvPr>
          <p:cNvSpPr txBox="1"/>
          <p:nvPr/>
        </p:nvSpPr>
        <p:spPr>
          <a:xfrm>
            <a:off x="7129279" y="2169675"/>
            <a:ext cx="4242914" cy="3485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E0E0E"/>
                </a:solidFill>
                <a:latin typeface="+mj-lt"/>
              </a:rPr>
              <a:t>IT’S NOT MAGIC!</a:t>
            </a:r>
            <a:br>
              <a:rPr lang="en-US" sz="2000" dirty="0">
                <a:solidFill>
                  <a:srgbClr val="0E0E0E"/>
                </a:solidFill>
                <a:latin typeface=".AppleSystemUIFont"/>
              </a:rPr>
            </a:br>
            <a:endParaRPr lang="en-US" sz="20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E0E0E"/>
                </a:solidFill>
                <a:latin typeface=".AppleSystemUIFont"/>
              </a:rPr>
              <a:t>GenAI</a:t>
            </a:r>
            <a:r>
              <a:rPr lang="en-US" sz="2000" dirty="0">
                <a:solidFill>
                  <a:srgbClr val="0E0E0E"/>
                </a:solidFill>
                <a:latin typeface=".AppleSystemUIFont"/>
              </a:rPr>
              <a:t> LLMs are just sophisticated statistical models.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0E0E"/>
                </a:solidFill>
                <a:effectLst/>
                <a:latin typeface=".AppleSystemUIFont"/>
              </a:rPr>
              <a:t>Raw text data is converted into predictions using the architecture’s components (tokenization, embeddings, self-attention, and layers).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E0E0E"/>
              </a:solidFill>
              <a:effectLst/>
              <a:latin typeface=".AppleSystemUIFon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BC8D67-6EF4-7520-3CF2-18AC000CD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008" y="1602117"/>
            <a:ext cx="5044302" cy="438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B21A2-C803-DACB-ECB6-6D1B69453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6E8F60-D076-DEC6-74B9-102EA57150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</p:spPr>
        <p:txBody>
          <a:bodyPr/>
          <a:lstStyle/>
          <a:p>
            <a:r>
              <a:rPr lang="en-US" dirty="0"/>
              <a:t>The possibilities! -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Most images in this presentation were created using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GenAI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E6D1C-B783-4523-22E5-F6583ECF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E0E0E"/>
                </a:solidFill>
                <a:effectLst/>
                <a:latin typeface=".AppleSystemUIFont"/>
              </a:rPr>
              <a:t>Generative AI: Key Applications in Action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B84E1-A4A4-4D63-F5D6-63DC7748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358" y="1608742"/>
            <a:ext cx="7903284" cy="45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23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BA806-9A7B-D9E6-0D13-E13915A39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2C9B8E-2CFD-ED33-CE7E-F2E6F2A93B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</p:spPr>
        <p:txBody>
          <a:bodyPr/>
          <a:lstStyle/>
          <a:p>
            <a:r>
              <a:rPr lang="en-US" dirty="0"/>
              <a:t>”Training” a model is expensive and takes time.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61A59-CF93-4082-FA83-C180AE99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Power Has A </a:t>
            </a:r>
            <a:r>
              <a:rPr lang="en-US" dirty="0"/>
              <a:t>C</a:t>
            </a:r>
            <a:r>
              <a:rPr lang="en-US" sz="2400" dirty="0"/>
              <a:t>ost. </a:t>
            </a:r>
            <a:r>
              <a:rPr lang="en-US" dirty="0"/>
              <a:t>W</a:t>
            </a:r>
            <a:r>
              <a:rPr lang="en-US" sz="2400" dirty="0"/>
              <a:t>hy?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F930D-113F-841D-B177-1C0D49B1E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734" y="1799398"/>
            <a:ext cx="6666666" cy="3809523"/>
          </a:xfrm>
          <a:prstGeom prst="rect">
            <a:avLst/>
          </a:prstGeom>
        </p:spPr>
      </p:pic>
      <p:pic>
        <p:nvPicPr>
          <p:cNvPr id="4098" name="Picture 2" descr="The Training Costs of AI Models Over Time">
            <a:extLst>
              <a:ext uri="{FF2B5EF4-FFF2-40B4-BE49-F238E27FC236}">
                <a16:creationId xmlns:a16="http://schemas.microsoft.com/office/drawing/2014/main" id="{4A879300-B883-3A17-B4EA-0C31F93C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4" y="1485091"/>
            <a:ext cx="3550508" cy="443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98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B233B-B0C5-48FB-B77D-9A42308CB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0D3DBD-7D50-568A-CA61-292EDAC5DB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</p:spPr>
        <p:txBody>
          <a:bodyPr/>
          <a:lstStyle/>
          <a:p>
            <a:r>
              <a:rPr lang="en-US" dirty="0"/>
              <a:t>No, and very few companies do unless you are OpenAI, Microsoft, Google, etc.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3F585-7481-3D85-E822-4D54E8D5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Wow! Is That</a:t>
            </a:r>
            <a:r>
              <a:rPr lang="en-US" dirty="0"/>
              <a:t> What Hexagon Did With Alix?!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7CF05-1DB4-4E85-C800-FB8E04A2A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198" y="1546491"/>
            <a:ext cx="7772400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83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0FC78-FF48-6D91-B163-1478231CC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4222A7-2D4F-3406-7148-9CA6417165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1154032" cy="369332"/>
          </a:xfrm>
        </p:spPr>
        <p:txBody>
          <a:bodyPr/>
          <a:lstStyle/>
          <a:p>
            <a:r>
              <a:rPr lang="en-US" dirty="0"/>
              <a:t>Alix’s goal is not for fancy images. Alix must be the authoritative source for HxGN ALI products.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904EE-4C82-0AB2-6C60-45B8C947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Alix Focused Knowledge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ED3158-D4C7-8F1B-546C-DB6A9F6BB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57" y="1508318"/>
            <a:ext cx="5559972" cy="4620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78D789-A0B1-6501-AE1B-E111D7BDA472}"/>
              </a:ext>
            </a:extLst>
          </p:cNvPr>
          <p:cNvSpPr txBox="1"/>
          <p:nvPr/>
        </p:nvSpPr>
        <p:spPr>
          <a:xfrm>
            <a:off x="6812124" y="1625470"/>
            <a:ext cx="4951509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Retrieval Augmented Generation (RAG)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Take all your products and specialized documents and place them in a sophisticated vector database (e.g., knowledge base).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When 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question i</a:t>
            </a:r>
            <a:r>
              <a:rPr lang="en-US" sz="1600" dirty="0">
                <a:cs typeface="Arial" panose="020B0604020202020204" pitchFamily="34" charset="0"/>
              </a:rPr>
              <a:t>s asked, search the knowledge base for the specific information, send it to the LLM to make sense of all the information, and then provide the answer.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>
                <a:cs typeface="Arial" panose="020B0604020202020204" pitchFamily="34" charset="0"/>
              </a:rPr>
              <a:t>Fine-Tuning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”Adjust” the base training of the LLM to make it “tuned” to your specific needs.  Example: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Change Infor EAM to HxGN EAM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Teach the </a:t>
            </a:r>
            <a:r>
              <a:rPr lang="en-US" sz="1600" dirty="0">
                <a:cs typeface="Arial" panose="020B0604020202020204" pitchFamily="34" charset="0"/>
              </a:rPr>
              <a:t>LLM the unique differences between Pl/SQL and EAM’s Flex SQL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465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0&quot;/&gt;&lt;/object&gt;&lt;object type=&quot;3&quot; unique_id=&quot;10004&quot;&gt;&lt;property id=&quot;20148&quot; value=&quot;5&quot;/&gt;&lt;property id=&quot;20300&quot; value=&quot;Slide 2&quot;/&gt;&lt;property id=&quot;20307&quot; value=&quot;261&quot;/&gt;&lt;/object&gt;&lt;object type=&quot;3&quot; unique_id=&quot;10005&quot;&gt;&lt;property id=&quot;20148&quot; value=&quot;5&quot;/&gt;&lt;property id=&quot;20300&quot; value=&quot;Slide 3&quot;/&gt;&lt;property id=&quot;20307&quot; value=&quot;262&quot;/&gt;&lt;/object&gt;&lt;object type=&quot;3&quot; unique_id=&quot;10006&quot;&gt;&lt;property id=&quot;20148&quot; value=&quot;5&quot;/&gt;&lt;property id=&quot;20300&quot; value=&quot;Slide 4&quot;/&gt;&lt;property id=&quot;20307&quot; value=&quot;299&quot;/&gt;&lt;/object&gt;&lt;object type=&quot;3&quot; unique_id=&quot;10007&quot;&gt;&lt;property id=&quot;20148&quot; value=&quot;5&quot;/&gt;&lt;property id=&quot;20300&quot; value=&quot;Slide 5&quot;/&gt;&lt;property id=&quot;20307&quot; value=&quot;269&quot;/&gt;&lt;/object&gt;&lt;object type=&quot;3&quot; unique_id=&quot;10008&quot;&gt;&lt;property id=&quot;20148&quot; value=&quot;5&quot;/&gt;&lt;property id=&quot;20300&quot; value=&quot;Slide 6&quot;/&gt;&lt;property id=&quot;20307&quot; value=&quot;300&quot;/&gt;&lt;/object&gt;&lt;object type=&quot;3&quot; unique_id=&quot;10009&quot;&gt;&lt;property id=&quot;20148&quot; value=&quot;5&quot;/&gt;&lt;property id=&quot;20300&quot; value=&quot;Slide 7&quot;/&gt;&lt;property id=&quot;20307&quot; value=&quot;271&quot;/&gt;&lt;/object&gt;&lt;object type=&quot;3&quot; unique_id=&quot;10010&quot;&gt;&lt;property id=&quot;20148&quot; value=&quot;5&quot;/&gt;&lt;property id=&quot;20300&quot; value=&quot;Slide 8&quot;/&gt;&lt;property id=&quot;20307&quot; value=&quot;301&quot;/&gt;&lt;/object&gt;&lt;object type=&quot;3&quot; unique_id=&quot;10011&quot;&gt;&lt;property id=&quot;20148&quot; value=&quot;5&quot;/&gt;&lt;property id=&quot;20300&quot; value=&quot;Slide 9 - &amp;quot;Agenda Slide Title&amp;quot;&quot;/&gt;&lt;property id=&quot;20307&quot; value=&quot;268&quot;/&gt;&lt;/object&gt;&lt;object type=&quot;3&quot; unique_id=&quot;10012&quot;&gt;&lt;property id=&quot;20148&quot; value=&quot;5&quot;/&gt;&lt;property id=&quot;20300&quot; value=&quot;Slide 10 - &amp;quot;Agenda Slide Title&amp;quot;&quot;/&gt;&lt;property id=&quot;20307&quot; value=&quot;274&quot;/&gt;&lt;/object&gt;&lt;object type=&quot;3&quot; unique_id=&quot;10013&quot;&gt;&lt;property id=&quot;20148&quot; value=&quot;5&quot;/&gt;&lt;property id=&quot;20300&quot; value=&quot;Slide 11 - &amp;quot;Slide Title, Bold, 24 pt.&amp;quot;&quot;/&gt;&lt;property id=&quot;20307&quot; value=&quot;272&quot;/&gt;&lt;/object&gt;&lt;object type=&quot;3&quot; unique_id=&quot;10014&quot;&gt;&lt;property id=&quot;20148&quot; value=&quot;5&quot;/&gt;&lt;property id=&quot;20300&quot; value=&quot;Slide 12 - &amp;quot;Slide Title, Bold, 24 pt. &amp;quot;&quot;/&gt;&lt;property id=&quot;20307&quot; value=&quot;273&quot;/&gt;&lt;/object&gt;&lt;object type=&quot;3&quot; unique_id=&quot;10015&quot;&gt;&lt;property id=&quot;20148&quot; value=&quot;5&quot;/&gt;&lt;property id=&quot;20300&quot; value=&quot;Slide 13 - &amp;quot;Slide Title, Bold, 24 pt. &amp;quot;&quot;/&gt;&lt;property id=&quot;20307&quot; value=&quot;275&quot;/&gt;&lt;/object&gt;&lt;object type=&quot;3&quot; unique_id=&quot;10016&quot;&gt;&lt;property id=&quot;20148&quot; value=&quot;5&quot;/&gt;&lt;property id=&quot;20300&quot; value=&quot;Slide 14 - &amp;quot;Slide Title, Bold, 24 pt.&amp;quot;&quot;/&gt;&lt;property id=&quot;20307&quot; value=&quot;277&quot;/&gt;&lt;/object&gt;&lt;object type=&quot;3&quot; unique_id=&quot;10017&quot;&gt;&lt;property id=&quot;20148&quot; value=&quot;5&quot;/&gt;&lt;property id=&quot;20300&quot; value=&quot;Slide 15 - &amp;quot;Slide Title, Bold, 24 pt.&amp;quot;&quot;/&gt;&lt;property id=&quot;20307&quot; value=&quot;278&quot;/&gt;&lt;/object&gt;&lt;object type=&quot;3&quot; unique_id=&quot;10018&quot;&gt;&lt;property id=&quot;20148&quot; value=&quot;5&quot;/&gt;&lt;property id=&quot;20300&quot; value=&quot;Slide 16 - &amp;quot;Slide Title, Bold, 24 pt.&amp;quot;&quot;/&gt;&lt;property id=&quot;20307&quot; value=&quot;279&quot;/&gt;&lt;/object&gt;&lt;object type=&quot;3&quot; unique_id=&quot;10019&quot;&gt;&lt;property id=&quot;20148&quot; value=&quot;5&quot;/&gt;&lt;property id=&quot;20300&quot; value=&quot;Slide 17 - &amp;quot;Slide Title, Bold, 24 pt.&amp;quot;&quot;/&gt;&lt;property id=&quot;20307&quot; value=&quot;280&quot;/&gt;&lt;/object&gt;&lt;object type=&quot;3&quot; unique_id=&quot;10020&quot;&gt;&lt;property id=&quot;20148&quot; value=&quot;5&quot;/&gt;&lt;property id=&quot;20300&quot; value=&quot;Slide 18 - &amp;quot;Slide Title, Bold, 24 pt.&amp;quot;&quot;/&gt;&lt;property id=&quot;20307&quot; value=&quot;281&quot;/&gt;&lt;/object&gt;&lt;object type=&quot;3&quot; unique_id=&quot;10021&quot;&gt;&lt;property id=&quot;20148&quot; value=&quot;5&quot;/&gt;&lt;property id=&quot;20300&quot; value=&quot;Slide 19 - &amp;quot;Slide Title, Bold, 24 pt.&amp;quot;&quot;/&gt;&lt;property id=&quot;20307&quot; value=&quot;282&quot;/&gt;&lt;/object&gt;&lt;object type=&quot;3&quot; unique_id=&quot;10022&quot;&gt;&lt;property id=&quot;20148&quot; value=&quot;5&quot;/&gt;&lt;property id=&quot;20300&quot; value=&quot;Slide 20 - &amp;quot;Slide Title, Bold, 24 pt.&amp;quot;&quot;/&gt;&lt;property id=&quot;20307&quot; value=&quot;283&quot;/&gt;&lt;/object&gt;&lt;object type=&quot;3&quot; unique_id=&quot;10023&quot;&gt;&lt;property id=&quot;20148&quot; value=&quot;5&quot;/&gt;&lt;property id=&quot;20300&quot; value=&quot;Slide 21 - &amp;quot;Slide Title, Bold, 24 pt.&amp;quot;&quot;/&gt;&lt;property id=&quot;20307&quot; value=&quot;284&quot;/&gt;&lt;/object&gt;&lt;object type=&quot;3&quot; unique_id=&quot;10024&quot;&gt;&lt;property id=&quot;20148&quot; value=&quot;5&quot;/&gt;&lt;property id=&quot;20300&quot; value=&quot;Slide 22 - &amp;quot;Slide Title, Bold, 24 pt.&amp;quot;&quot;/&gt;&lt;property id=&quot;20307&quot; value=&quot;285&quot;/&gt;&lt;/object&gt;&lt;object type=&quot;3&quot; unique_id=&quot;10025&quot;&gt;&lt;property id=&quot;20148&quot; value=&quot;5&quot;/&gt;&lt;property id=&quot;20300&quot; value=&quot;Slide 23 - &amp;quot;Slide Title, Bold, 24 pt.&amp;quot;&quot;/&gt;&lt;property id=&quot;20307&quot; value=&quot;287&quot;/&gt;&lt;/object&gt;&lt;object type=&quot;3&quot; unique_id=&quot;10026&quot;&gt;&lt;property id=&quot;20148&quot; value=&quot;5&quot;/&gt;&lt;property id=&quot;20300&quot; value=&quot;Slide 24 - &amp;quot;Slide Title, Bold, 24 pt.&amp;quot;&quot;/&gt;&lt;property id=&quot;20307&quot; value=&quot;292&quot;/&gt;&lt;/object&gt;&lt;object type=&quot;3&quot; unique_id=&quot;10027&quot;&gt;&lt;property id=&quot;20148&quot; value=&quot;5&quot;/&gt;&lt;property id=&quot;20300&quot; value=&quot;Slide 25 - &amp;quot;Slide Title, Bold, 24 pt.&amp;quot;&quot;/&gt;&lt;property id=&quot;20307&quot; value=&quot;298&quot;/&gt;&lt;/object&gt;&lt;object type=&quot;3&quot; unique_id=&quot;10028&quot;&gt;&lt;property id=&quot;20148&quot; value=&quot;5&quot;/&gt;&lt;property id=&quot;20300&quot; value=&quot;Slide 26 - &amp;quot;Slide Title, Bold, 24 pt.&amp;quot;&quot;/&gt;&lt;property id=&quot;20307&quot; value=&quot;296&quot;/&gt;&lt;/object&gt;&lt;object type=&quot;3&quot; unique_id=&quot;10029&quot;&gt;&lt;property id=&quot;20148&quot; value=&quot;5&quot;/&gt;&lt;property id=&quot;20300&quot; value=&quot;Slide 27 - &amp;quot;Slide Title, Bold, 24 pt.&amp;quot;&quot;/&gt;&lt;property id=&quot;20307&quot; value=&quot;293&quot;/&gt;&lt;/object&gt;&lt;object type=&quot;3&quot; unique_id=&quot;10030&quot;&gt;&lt;property id=&quot;20148&quot; value=&quot;5&quot;/&gt;&lt;property id=&quot;20300&quot; value=&quot;Slide 28&quot;/&gt;&lt;property id=&quot;20307&quot; value=&quot;294&quot;/&gt;&lt;/object&gt;&lt;object type=&quot;3&quot; unique_id=&quot;10031&quot;&gt;&lt;property id=&quot;20148&quot; value=&quot;5&quot;/&gt;&lt;property id=&quot;20300&quot; value=&quot;Slide 29&quot;/&gt;&lt;property id=&quot;20307&quot; value=&quot;289&quot;/&gt;&lt;/object&gt;&lt;object type=&quot;3&quot; unique_id=&quot;10032&quot;&gt;&lt;property id=&quot;20148&quot; value=&quot;5&quot;/&gt;&lt;property id=&quot;20300&quot; value=&quot;Slide 30&quot;/&gt;&lt;property id=&quot;20307&quot; value=&quot;290&quot;/&gt;&lt;/object&gt;&lt;object type=&quot;3&quot; unique_id=&quot;10033&quot;&gt;&lt;property id=&quot;20148&quot; value=&quot;5&quot;/&gt;&lt;property id=&quot;20300&quot; value=&quot;Slide 31&quot;/&gt;&lt;property id=&quot;20307&quot; value=&quot;291&quot;/&gt;&lt;/object&gt;&lt;/object&gt;&lt;object type=&quot;8&quot; unique_id=&quot;1006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Hexagon">
      <a:dk1>
        <a:srgbClr val="000000"/>
      </a:dk1>
      <a:lt1>
        <a:srgbClr val="FFFFFF"/>
      </a:lt1>
      <a:dk2>
        <a:srgbClr val="666666"/>
      </a:dk2>
      <a:lt2>
        <a:srgbClr val="D1D3D3"/>
      </a:lt2>
      <a:accent1>
        <a:srgbClr val="0097BA"/>
      </a:accent1>
      <a:accent2>
        <a:srgbClr val="85CDDB"/>
      </a:accent2>
      <a:accent3>
        <a:srgbClr val="A5D867"/>
      </a:accent3>
      <a:accent4>
        <a:srgbClr val="005072"/>
      </a:accent4>
      <a:accent5>
        <a:srgbClr val="509E2F"/>
      </a:accent5>
      <a:accent6>
        <a:srgbClr val="ED8B00"/>
      </a:accent6>
      <a:hlink>
        <a:srgbClr val="0096B9"/>
      </a:hlink>
      <a:folHlink>
        <a:srgbClr val="0096B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Template" id="{54F506FE-F2E9-4D24-AA5C-363DDC06D6EA}" vid="{B86B4DFE-5095-43D2-9896-E9C4F8FF22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04C18AD31AB46B1273B3419E66AF2" ma:contentTypeVersion="11" ma:contentTypeDescription="Create a new document." ma:contentTypeScope="" ma:versionID="69bbeac93ae0be58048f464cc92a3fd4">
  <xsd:schema xmlns:xsd="http://www.w3.org/2001/XMLSchema" xmlns:xs="http://www.w3.org/2001/XMLSchema" xmlns:p="http://schemas.microsoft.com/office/2006/metadata/properties" xmlns:ns2="c82dabe8-4934-4051-8f9f-7f122b23e215" xmlns:ns3="c5311e81-96e1-4ec3-b070-67c9cac7b5da" targetNamespace="http://schemas.microsoft.com/office/2006/metadata/properties" ma:root="true" ma:fieldsID="dd394e069152b5673d96f272a4a8a9f1" ns2:_="" ns3:_="">
    <xsd:import namespace="c82dabe8-4934-4051-8f9f-7f122b23e215"/>
    <xsd:import namespace="c5311e81-96e1-4ec3-b070-67c9cac7b5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2dabe8-4934-4051-8f9f-7f122b23e2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bde6242-716d-41e5-8e76-ae7804763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11e81-96e1-4ec3-b070-67c9cac7b5d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384147b-3e35-4035-ae58-7ee1f922375d}" ma:internalName="TaxCatchAll" ma:showField="CatchAllData" ma:web="c5311e81-96e1-4ec3-b070-67c9cac7b5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311e81-96e1-4ec3-b070-67c9cac7b5da" xsi:nil="true"/>
    <lcf76f155ced4ddcb4097134ff3c332f xmlns="c82dabe8-4934-4051-8f9f-7f122b23e21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43A033-2779-4EB5-82E0-EE769341BA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0FE64D-B21B-42BB-9690-ED60BE27C8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2dabe8-4934-4051-8f9f-7f122b23e215"/>
    <ds:schemaRef ds:uri="c5311e81-96e1-4ec3-b070-67c9cac7b5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794DA4-B143-4F60-BF7C-EA867C43D1FE}">
  <ds:schemaRefs>
    <ds:schemaRef ds:uri="http://schemas.microsoft.com/office/2006/metadata/properties"/>
    <ds:schemaRef ds:uri="http://schemas.microsoft.com/office/infopath/2007/PartnerControls"/>
    <ds:schemaRef ds:uri="d62b6ecb-acff-4b24-a527-ff2b271ebe71"/>
    <ds:schemaRef ds:uri="630fd43c-a06a-418a-b393-b2131df2e6d1"/>
    <ds:schemaRef ds:uri="39c4e5d4-08b0-4d60-b546-c672505f5e23"/>
    <ds:schemaRef ds:uri="c5311e81-96e1-4ec3-b070-67c9cac7b5da"/>
    <ds:schemaRef ds:uri="c82dabe8-4934-4051-8f9f-7f122b23e21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 Template</Template>
  <TotalTime>1479</TotalTime>
  <Words>1354</Words>
  <Application>Microsoft Office PowerPoint</Application>
  <PresentationFormat>Widescreen</PresentationFormat>
  <Paragraphs>152</Paragraphs>
  <Slides>20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What is GenAI?</vt:lpstr>
      <vt:lpstr>Transformer architecture?</vt:lpstr>
      <vt:lpstr>Transformer Architecture – “Attention Is All You Need”</vt:lpstr>
      <vt:lpstr>Generative AI: Key Applications in Action</vt:lpstr>
      <vt:lpstr>Power Has A Cost. Why?</vt:lpstr>
      <vt:lpstr>Wow! Is That What Hexagon Did With Alix?!</vt:lpstr>
      <vt:lpstr>Alix Focused Knowledge Strategy</vt:lpstr>
      <vt:lpstr>A Practical Example </vt:lpstr>
      <vt:lpstr>PowerPoint Presentation</vt:lpstr>
      <vt:lpstr>PowerPoint Presentation</vt:lpstr>
      <vt:lpstr>Wait!  Why an AI Digital Assistant?</vt:lpstr>
      <vt:lpstr>Key to Success? – Focus on Correct Use Case</vt:lpstr>
      <vt:lpstr>Wait!  Why No Tenant Data or Agents Today?</vt:lpstr>
      <vt:lpstr>The Crawl, Walk, Run Approach</vt:lpstr>
      <vt:lpstr>Alix - HxGN Digital Assets AI Assistant (Crawl Phase)</vt:lpstr>
      <vt:lpstr>Our Promise, Our Commitment</vt:lpstr>
      <vt:lpstr>Before I leave you…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GUDDE Laura</dc:creator>
  <cp:keywords/>
  <dc:description/>
  <cp:lastModifiedBy>ROQUE Julio P</cp:lastModifiedBy>
  <cp:revision>78</cp:revision>
  <dcterms:created xsi:type="dcterms:W3CDTF">2024-05-31T19:50:08Z</dcterms:created>
  <dcterms:modified xsi:type="dcterms:W3CDTF">2025-03-12T15:34:57Z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0x01010016104C18AD31AB46B1273B3419E66AF2</vt:lpwstr>
  </property>
  <property fmtid="{D5CDD505-2E9C-101B-9397-08002B2CF9AE}" pid="3" name="_dlc_DocIdItemGuid">
    <vt:lpwstr>d1e074de-e6c2-4918-9db0-2fa8667cf0b1</vt:lpwstr>
  </property>
  <property fmtid="{D5CDD505-2E9C-101B-9397-08002B2CF9AE}" pid="4" name="Order">
    <vt:r8>11491100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MediaServiceImageTags">
    <vt:lpwstr/>
  </property>
</Properties>
</file>