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</p:sldMasterIdLst>
  <p:notesMasterIdLst>
    <p:notesMasterId r:id="rId23"/>
  </p:notesMasterIdLst>
  <p:handoutMasterIdLst>
    <p:handoutMasterId r:id="rId24"/>
  </p:handoutMasterIdLst>
  <p:sldIdLst>
    <p:sldId id="271" r:id="rId5"/>
    <p:sldId id="262" r:id="rId6"/>
    <p:sldId id="276" r:id="rId7"/>
    <p:sldId id="260" r:id="rId8"/>
    <p:sldId id="272" r:id="rId9"/>
    <p:sldId id="278" r:id="rId10"/>
    <p:sldId id="279" r:id="rId11"/>
    <p:sldId id="280" r:id="rId12"/>
    <p:sldId id="282" r:id="rId13"/>
    <p:sldId id="283" r:id="rId14"/>
    <p:sldId id="273" r:id="rId15"/>
    <p:sldId id="289" r:id="rId16"/>
    <p:sldId id="290" r:id="rId17"/>
    <p:sldId id="291" r:id="rId18"/>
    <p:sldId id="292" r:id="rId19"/>
    <p:sldId id="293" r:id="rId20"/>
    <p:sldId id="297" r:id="rId21"/>
    <p:sldId id="28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40F"/>
    <a:srgbClr val="1F600A"/>
    <a:srgbClr val="153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87D07D-417B-4AF6-A5EA-106658AD8F7A}" v="2" dt="2025-02-24T12:40:06.651"/>
    <p1510:client id="{7CF9C418-5D8D-4C89-AA6F-F15DA44E05FA}" v="40" dt="2025-02-24T04:38:18.106"/>
    <p1510:client id="{C979F0B9-0566-4388-9A57-A4D493BAD042}" v="2" dt="2025-02-24T06:42:42.7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70562" autoAdjust="0"/>
  </p:normalViewPr>
  <p:slideViewPr>
    <p:cSldViewPr snapToGrid="0">
      <p:cViewPr varScale="1">
        <p:scale>
          <a:sx n="58" d="100"/>
          <a:sy n="58" d="100"/>
        </p:scale>
        <p:origin x="120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17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ang Tran" userId="4f4ad847-9f4f-4741-afcf-1c48f3e86e08" providerId="ADAL" clId="{C979F0B9-0566-4388-9A57-A4D493BAD042}"/>
    <pc:docChg chg="custSel modSld">
      <pc:chgData name="Quang Tran" userId="4f4ad847-9f4f-4741-afcf-1c48f3e86e08" providerId="ADAL" clId="{C979F0B9-0566-4388-9A57-A4D493BAD042}" dt="2025-02-24T07:01:13.744" v="2418" actId="14"/>
      <pc:docMkLst>
        <pc:docMk/>
      </pc:docMkLst>
      <pc:sldChg chg="modSp mod">
        <pc:chgData name="Quang Tran" userId="4f4ad847-9f4f-4741-afcf-1c48f3e86e08" providerId="ADAL" clId="{C979F0B9-0566-4388-9A57-A4D493BAD042}" dt="2025-02-24T06:42:56.488" v="4" actId="113"/>
        <pc:sldMkLst>
          <pc:docMk/>
          <pc:sldMk cId="3338242940" sldId="260"/>
        </pc:sldMkLst>
        <pc:spChg chg="mod">
          <ac:chgData name="Quang Tran" userId="4f4ad847-9f4f-4741-afcf-1c48f3e86e08" providerId="ADAL" clId="{C979F0B9-0566-4388-9A57-A4D493BAD042}" dt="2025-02-24T06:42:56.488" v="4" actId="113"/>
          <ac:spMkLst>
            <pc:docMk/>
            <pc:sldMk cId="3338242940" sldId="260"/>
            <ac:spMk id="28" creationId="{119B29F6-FB23-B9B2-9F93-30A88B87E79C}"/>
          </ac:spMkLst>
        </pc:spChg>
      </pc:sldChg>
      <pc:sldChg chg="delSp modSp mod">
        <pc:chgData name="Quang Tran" userId="4f4ad847-9f4f-4741-afcf-1c48f3e86e08" providerId="ADAL" clId="{C979F0B9-0566-4388-9A57-A4D493BAD042}" dt="2025-02-24T06:43:05.164" v="6" actId="1076"/>
        <pc:sldMkLst>
          <pc:docMk/>
          <pc:sldMk cId="2335193922" sldId="272"/>
        </pc:sldMkLst>
        <pc:graphicFrameChg chg="mod">
          <ac:chgData name="Quang Tran" userId="4f4ad847-9f4f-4741-afcf-1c48f3e86e08" providerId="ADAL" clId="{C979F0B9-0566-4388-9A57-A4D493BAD042}" dt="2025-02-24T06:43:05.164" v="6" actId="1076"/>
          <ac:graphicFrameMkLst>
            <pc:docMk/>
            <pc:sldMk cId="2335193922" sldId="272"/>
            <ac:graphicFrameMk id="8" creationId="{0A59C399-D01B-2267-D594-E5ED24A8EF26}"/>
          </ac:graphicFrameMkLst>
        </pc:graphicFrameChg>
        <pc:picChg chg="del">
          <ac:chgData name="Quang Tran" userId="4f4ad847-9f4f-4741-afcf-1c48f3e86e08" providerId="ADAL" clId="{C979F0B9-0566-4388-9A57-A4D493BAD042}" dt="2025-02-24T06:43:01.762" v="5" actId="478"/>
          <ac:picMkLst>
            <pc:docMk/>
            <pc:sldMk cId="2335193922" sldId="272"/>
            <ac:picMk id="2" creationId="{3277AF44-8FBC-E82A-31C6-D206E49C0B5C}"/>
          </ac:picMkLst>
        </pc:picChg>
      </pc:sldChg>
      <pc:sldChg chg="modSp mod">
        <pc:chgData name="Quang Tran" userId="4f4ad847-9f4f-4741-afcf-1c48f3e86e08" providerId="ADAL" clId="{C979F0B9-0566-4388-9A57-A4D493BAD042}" dt="2025-02-24T07:01:13.744" v="2418" actId="14"/>
        <pc:sldMkLst>
          <pc:docMk/>
          <pc:sldMk cId="1982242643" sldId="278"/>
        </pc:sldMkLst>
        <pc:spChg chg="mod">
          <ac:chgData name="Quang Tran" userId="4f4ad847-9f4f-4741-afcf-1c48f3e86e08" providerId="ADAL" clId="{C979F0B9-0566-4388-9A57-A4D493BAD042}" dt="2025-02-24T07:01:13.744" v="2418" actId="14"/>
          <ac:spMkLst>
            <pc:docMk/>
            <pc:sldMk cId="1982242643" sldId="278"/>
            <ac:spMk id="3" creationId="{6FC309AD-33B6-E009-29A2-BE28AC215591}"/>
          </ac:spMkLst>
        </pc:spChg>
      </pc:sldChg>
    </pc:docChg>
  </pc:docChgLst>
  <pc:docChgLst>
    <pc:chgData name="Quang Tran" userId="S::quang.tran@sjwater.com::4f4ad847-9f4f-4741-afcf-1c48f3e86e08" providerId="AD" clId="Web-{20D1E0D1-6547-435A-A067-A1FF5B26CA31}"/>
    <pc:docChg chg="delSld">
      <pc:chgData name="Quang Tran" userId="S::quang.tran@sjwater.com::4f4ad847-9f4f-4741-afcf-1c48f3e86e08" providerId="AD" clId="Web-{20D1E0D1-6547-435A-A067-A1FF5B26CA31}" dt="2025-02-22T07:40:36.105" v="0"/>
      <pc:docMkLst>
        <pc:docMk/>
      </pc:docMkLst>
      <pc:sldChg chg="del">
        <pc:chgData name="Quang Tran" userId="S::quang.tran@sjwater.com::4f4ad847-9f4f-4741-afcf-1c48f3e86e08" providerId="AD" clId="Web-{20D1E0D1-6547-435A-A067-A1FF5B26CA31}" dt="2025-02-22T07:40:36.105" v="0"/>
        <pc:sldMkLst>
          <pc:docMk/>
          <pc:sldMk cId="307296621" sldId="277"/>
        </pc:sldMkLst>
      </pc:sldChg>
    </pc:docChg>
  </pc:docChgLst>
  <pc:docChgLst>
    <pc:chgData name="Darien Young" userId="6c8f4319-7f28-44f9-af2e-5562d0766bbb" providerId="ADAL" clId="{7CF9C418-5D8D-4C89-AA6F-F15DA44E05FA}"/>
    <pc:docChg chg="undo custSel addSld delSld modSld">
      <pc:chgData name="Darien Young" userId="6c8f4319-7f28-44f9-af2e-5562d0766bbb" providerId="ADAL" clId="{7CF9C418-5D8D-4C89-AA6F-F15DA44E05FA}" dt="2025-02-24T12:28:32.500" v="3092" actId="21"/>
      <pc:docMkLst>
        <pc:docMk/>
      </pc:docMkLst>
      <pc:sldChg chg="modSp mod">
        <pc:chgData name="Darien Young" userId="6c8f4319-7f28-44f9-af2e-5562d0766bbb" providerId="ADAL" clId="{7CF9C418-5D8D-4C89-AA6F-F15DA44E05FA}" dt="2025-02-23T07:44:15.781" v="1846" actId="2711"/>
        <pc:sldMkLst>
          <pc:docMk/>
          <pc:sldMk cId="3338242940" sldId="260"/>
        </pc:sldMkLst>
        <pc:spChg chg="mod">
          <ac:chgData name="Darien Young" userId="6c8f4319-7f28-44f9-af2e-5562d0766bbb" providerId="ADAL" clId="{7CF9C418-5D8D-4C89-AA6F-F15DA44E05FA}" dt="2025-02-23T07:39:32.164" v="1798" actId="2711"/>
          <ac:spMkLst>
            <pc:docMk/>
            <pc:sldMk cId="3338242940" sldId="260"/>
            <ac:spMk id="28" creationId="{119B29F6-FB23-B9B2-9F93-30A88B87E79C}"/>
          </ac:spMkLst>
        </pc:spChg>
        <pc:graphicFrameChg chg="modGraphic">
          <ac:chgData name="Darien Young" userId="6c8f4319-7f28-44f9-af2e-5562d0766bbb" providerId="ADAL" clId="{7CF9C418-5D8D-4C89-AA6F-F15DA44E05FA}" dt="2025-02-23T07:44:15.781" v="1846" actId="2711"/>
          <ac:graphicFrameMkLst>
            <pc:docMk/>
            <pc:sldMk cId="3338242940" sldId="260"/>
            <ac:graphicFrameMk id="8" creationId="{20F7A1FB-8F01-9CEE-1A45-6A91341077B9}"/>
          </ac:graphicFrameMkLst>
        </pc:graphicFrameChg>
      </pc:sldChg>
      <pc:sldChg chg="delSp modSp mod">
        <pc:chgData name="Darien Young" userId="6c8f4319-7f28-44f9-af2e-5562d0766bbb" providerId="ADAL" clId="{7CF9C418-5D8D-4C89-AA6F-F15DA44E05FA}" dt="2025-02-24T12:28:32.500" v="3092" actId="21"/>
        <pc:sldMkLst>
          <pc:docMk/>
          <pc:sldMk cId="3370251693" sldId="262"/>
        </pc:sldMkLst>
        <pc:spChg chg="mod">
          <ac:chgData name="Darien Young" userId="6c8f4319-7f28-44f9-af2e-5562d0766bbb" providerId="ADAL" clId="{7CF9C418-5D8D-4C89-AA6F-F15DA44E05FA}" dt="2025-02-23T07:35:54.831" v="1774" actId="2711"/>
          <ac:spMkLst>
            <pc:docMk/>
            <pc:sldMk cId="3370251693" sldId="262"/>
            <ac:spMk id="33" creationId="{D77E1590-793B-20EA-EEFC-9BF1A519133F}"/>
          </ac:spMkLst>
        </pc:spChg>
        <pc:spChg chg="mod">
          <ac:chgData name="Darien Young" userId="6c8f4319-7f28-44f9-af2e-5562d0766bbb" providerId="ADAL" clId="{7CF9C418-5D8D-4C89-AA6F-F15DA44E05FA}" dt="2025-02-23T07:41:36.766" v="1800" actId="2711"/>
          <ac:spMkLst>
            <pc:docMk/>
            <pc:sldMk cId="3370251693" sldId="262"/>
            <ac:spMk id="34" creationId="{D46CFCBF-93AC-1CB0-E8C7-0443F75BB81F}"/>
          </ac:spMkLst>
        </pc:spChg>
        <pc:spChg chg="mod">
          <ac:chgData name="Darien Young" userId="6c8f4319-7f28-44f9-af2e-5562d0766bbb" providerId="ADAL" clId="{7CF9C418-5D8D-4C89-AA6F-F15DA44E05FA}" dt="2025-02-24T12:27:42.123" v="3052" actId="20577"/>
          <ac:spMkLst>
            <pc:docMk/>
            <pc:sldMk cId="3370251693" sldId="262"/>
            <ac:spMk id="36" creationId="{73A98054-FF4A-79DC-2D95-C455F21DB1C9}"/>
          </ac:spMkLst>
        </pc:spChg>
        <pc:spChg chg="mod">
          <ac:chgData name="Darien Young" userId="6c8f4319-7f28-44f9-af2e-5562d0766bbb" providerId="ADAL" clId="{7CF9C418-5D8D-4C89-AA6F-F15DA44E05FA}" dt="2025-02-24T12:27:44.756" v="3057" actId="20577"/>
          <ac:spMkLst>
            <pc:docMk/>
            <pc:sldMk cId="3370251693" sldId="262"/>
            <ac:spMk id="38" creationId="{C9037A58-38B6-AC5C-F393-E7854347266B}"/>
          </ac:spMkLst>
        </pc:spChg>
        <pc:spChg chg="mod">
          <ac:chgData name="Darien Young" userId="6c8f4319-7f28-44f9-af2e-5562d0766bbb" providerId="ADAL" clId="{7CF9C418-5D8D-4C89-AA6F-F15DA44E05FA}" dt="2025-02-24T12:28:28.217" v="3090" actId="14100"/>
          <ac:spMkLst>
            <pc:docMk/>
            <pc:sldMk cId="3370251693" sldId="262"/>
            <ac:spMk id="40" creationId="{1D5D9C0D-F5CB-1FDF-4E06-F5834BE2C1A3}"/>
          </ac:spMkLst>
        </pc:spChg>
        <pc:spChg chg="del mod">
          <ac:chgData name="Darien Young" userId="6c8f4319-7f28-44f9-af2e-5562d0766bbb" providerId="ADAL" clId="{7CF9C418-5D8D-4C89-AA6F-F15DA44E05FA}" dt="2025-02-24T12:28:30.874" v="3091" actId="21"/>
          <ac:spMkLst>
            <pc:docMk/>
            <pc:sldMk cId="3370251693" sldId="262"/>
            <ac:spMk id="42" creationId="{4D7585BA-5F21-75D3-B4EA-F047C1834062}"/>
          </ac:spMkLst>
        </pc:spChg>
        <pc:spChg chg="del">
          <ac:chgData name="Darien Young" userId="6c8f4319-7f28-44f9-af2e-5562d0766bbb" providerId="ADAL" clId="{7CF9C418-5D8D-4C89-AA6F-F15DA44E05FA}" dt="2025-02-24T12:28:32.500" v="3092" actId="21"/>
          <ac:spMkLst>
            <pc:docMk/>
            <pc:sldMk cId="3370251693" sldId="262"/>
            <ac:spMk id="43" creationId="{91E9AC55-B4AA-77AA-5B0A-5406F6AB961D}"/>
          </ac:spMkLst>
        </pc:spChg>
        <pc:cxnChg chg="del">
          <ac:chgData name="Darien Young" userId="6c8f4319-7f28-44f9-af2e-5562d0766bbb" providerId="ADAL" clId="{7CF9C418-5D8D-4C89-AA6F-F15DA44E05FA}" dt="2025-02-24T12:28:16.624" v="3058" actId="478"/>
          <ac:cxnSpMkLst>
            <pc:docMk/>
            <pc:sldMk cId="3370251693" sldId="262"/>
            <ac:cxnSpMk id="47" creationId="{5369A447-4E07-871F-C2C6-3354C02D9186}"/>
          </ac:cxnSpMkLst>
        </pc:cxnChg>
      </pc:sldChg>
      <pc:sldChg chg="modSp mod">
        <pc:chgData name="Darien Young" userId="6c8f4319-7f28-44f9-af2e-5562d0766bbb" providerId="ADAL" clId="{7CF9C418-5D8D-4C89-AA6F-F15DA44E05FA}" dt="2025-02-23T06:51:39.449" v="1601" actId="20577"/>
        <pc:sldMkLst>
          <pc:docMk/>
          <pc:sldMk cId="3138989344" sldId="271"/>
        </pc:sldMkLst>
        <pc:spChg chg="mod">
          <ac:chgData name="Darien Young" userId="6c8f4319-7f28-44f9-af2e-5562d0766bbb" providerId="ADAL" clId="{7CF9C418-5D8D-4C89-AA6F-F15DA44E05FA}" dt="2025-02-23T06:51:39.449" v="1601" actId="20577"/>
          <ac:spMkLst>
            <pc:docMk/>
            <pc:sldMk cId="3138989344" sldId="271"/>
            <ac:spMk id="2" creationId="{ABD0E65A-F18D-1EBA-7243-1A868ED299D8}"/>
          </ac:spMkLst>
        </pc:spChg>
      </pc:sldChg>
      <pc:sldChg chg="modSp mod">
        <pc:chgData name="Darien Young" userId="6c8f4319-7f28-44f9-af2e-5562d0766bbb" providerId="ADAL" clId="{7CF9C418-5D8D-4C89-AA6F-F15DA44E05FA}" dt="2025-02-23T07:46:29.096" v="1855" actId="2711"/>
        <pc:sldMkLst>
          <pc:docMk/>
          <pc:sldMk cId="2335193922" sldId="272"/>
        </pc:sldMkLst>
        <pc:spChg chg="mod">
          <ac:chgData name="Darien Young" userId="6c8f4319-7f28-44f9-af2e-5562d0766bbb" providerId="ADAL" clId="{7CF9C418-5D8D-4C89-AA6F-F15DA44E05FA}" dt="2025-02-23T07:46:29.096" v="1855" actId="2711"/>
          <ac:spMkLst>
            <pc:docMk/>
            <pc:sldMk cId="2335193922" sldId="272"/>
            <ac:spMk id="6" creationId="{3D7828BA-6961-C468-415F-F69BAC4D685F}"/>
          </ac:spMkLst>
        </pc:spChg>
        <pc:graphicFrameChg chg="mod">
          <ac:chgData name="Darien Young" userId="6c8f4319-7f28-44f9-af2e-5562d0766bbb" providerId="ADAL" clId="{7CF9C418-5D8D-4C89-AA6F-F15DA44E05FA}" dt="2025-02-23T07:45:50.215" v="1852" actId="2711"/>
          <ac:graphicFrameMkLst>
            <pc:docMk/>
            <pc:sldMk cId="2335193922" sldId="272"/>
            <ac:graphicFrameMk id="8" creationId="{0A59C399-D01B-2267-D594-E5ED24A8EF26}"/>
          </ac:graphicFrameMkLst>
        </pc:graphicFrameChg>
      </pc:sldChg>
      <pc:sldChg chg="delSp modSp mod modNotesTx">
        <pc:chgData name="Darien Young" userId="6c8f4319-7f28-44f9-af2e-5562d0766bbb" providerId="ADAL" clId="{7CF9C418-5D8D-4C89-AA6F-F15DA44E05FA}" dt="2025-02-24T04:30:18.978" v="2988" actId="20577"/>
        <pc:sldMkLst>
          <pc:docMk/>
          <pc:sldMk cId="1193045010" sldId="273"/>
        </pc:sldMkLst>
        <pc:spChg chg="mod">
          <ac:chgData name="Darien Young" userId="6c8f4319-7f28-44f9-af2e-5562d0766bbb" providerId="ADAL" clId="{7CF9C418-5D8D-4C89-AA6F-F15DA44E05FA}" dt="2025-02-23T07:36:33.764" v="1776" actId="2711"/>
          <ac:spMkLst>
            <pc:docMk/>
            <pc:sldMk cId="1193045010" sldId="273"/>
            <ac:spMk id="5" creationId="{CEBEE04C-63EC-72EC-6325-A3DD88A20E7E}"/>
          </ac:spMkLst>
        </pc:spChg>
        <pc:spChg chg="mod">
          <ac:chgData name="Darien Young" userId="6c8f4319-7f28-44f9-af2e-5562d0766bbb" providerId="ADAL" clId="{7CF9C418-5D8D-4C89-AA6F-F15DA44E05FA}" dt="2025-02-23T07:36:41.069" v="1777" actId="2711"/>
          <ac:spMkLst>
            <pc:docMk/>
            <pc:sldMk cId="1193045010" sldId="273"/>
            <ac:spMk id="6" creationId="{3D7828BA-6961-C468-415F-F69BAC4D685F}"/>
          </ac:spMkLst>
        </pc:spChg>
      </pc:sldChg>
      <pc:sldChg chg="modSp mod modNotesTx">
        <pc:chgData name="Darien Young" userId="6c8f4319-7f28-44f9-af2e-5562d0766bbb" providerId="ADAL" clId="{7CF9C418-5D8D-4C89-AA6F-F15DA44E05FA}" dt="2025-02-23T07:35:14.518" v="1773" actId="2711"/>
        <pc:sldMkLst>
          <pc:docMk/>
          <pc:sldMk cId="904909032" sldId="276"/>
        </pc:sldMkLst>
        <pc:spChg chg="mod">
          <ac:chgData name="Darien Young" userId="6c8f4319-7f28-44f9-af2e-5562d0766bbb" providerId="ADAL" clId="{7CF9C418-5D8D-4C89-AA6F-F15DA44E05FA}" dt="2025-02-23T07:35:14.518" v="1773" actId="2711"/>
          <ac:spMkLst>
            <pc:docMk/>
            <pc:sldMk cId="904909032" sldId="276"/>
            <ac:spMk id="2" creationId="{D52B2784-8736-544D-787E-8B1CC3F32A7A}"/>
          </ac:spMkLst>
        </pc:spChg>
      </pc:sldChg>
      <pc:sldChg chg="modSp mod">
        <pc:chgData name="Darien Young" userId="6c8f4319-7f28-44f9-af2e-5562d0766bbb" providerId="ADAL" clId="{7CF9C418-5D8D-4C89-AA6F-F15DA44E05FA}" dt="2025-02-23T07:46:21.644" v="1854" actId="2711"/>
        <pc:sldMkLst>
          <pc:docMk/>
          <pc:sldMk cId="1982242643" sldId="278"/>
        </pc:sldMkLst>
        <pc:spChg chg="mod">
          <ac:chgData name="Darien Young" userId="6c8f4319-7f28-44f9-af2e-5562d0766bbb" providerId="ADAL" clId="{7CF9C418-5D8D-4C89-AA6F-F15DA44E05FA}" dt="2025-02-23T07:46:21.644" v="1854" actId="2711"/>
          <ac:spMkLst>
            <pc:docMk/>
            <pc:sldMk cId="1982242643" sldId="278"/>
            <ac:spMk id="2" creationId="{0B66FBC5-DD46-5DCE-3A08-166E1197624A}"/>
          </ac:spMkLst>
        </pc:spChg>
        <pc:spChg chg="mod">
          <ac:chgData name="Darien Young" userId="6c8f4319-7f28-44f9-af2e-5562d0766bbb" providerId="ADAL" clId="{7CF9C418-5D8D-4C89-AA6F-F15DA44E05FA}" dt="2025-02-23T07:46:15.861" v="1853" actId="2711"/>
          <ac:spMkLst>
            <pc:docMk/>
            <pc:sldMk cId="1982242643" sldId="278"/>
            <ac:spMk id="3" creationId="{6FC309AD-33B6-E009-29A2-BE28AC215591}"/>
          </ac:spMkLst>
        </pc:spChg>
      </pc:sldChg>
      <pc:sldChg chg="addSp delSp modSp mod setBg modNotesTx">
        <pc:chgData name="Darien Young" userId="6c8f4319-7f28-44f9-af2e-5562d0766bbb" providerId="ADAL" clId="{7CF9C418-5D8D-4C89-AA6F-F15DA44E05FA}" dt="2025-02-24T04:39:42.378" v="2993" actId="26606"/>
        <pc:sldMkLst>
          <pc:docMk/>
          <pc:sldMk cId="2110990010" sldId="283"/>
        </pc:sldMkLst>
        <pc:spChg chg="mod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3" creationId="{49B53AA9-5752-9939-0B0B-F37AE72B061B}"/>
          </ac:spMkLst>
        </pc:spChg>
        <pc:spChg chg="mod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28" creationId="{20B8AD00-640A-3C2C-7F9E-F7ED3B8A8CA9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49" creationId="{3F088236-D655-4F88-B238-E16762358025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51" creationId="{3DAC0C92-199E-475C-9390-119A9B027276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53" creationId="{C4CFB339-0ED8-4FE2-9EF1-6D1375B8499B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55" creationId="{31896C80-2069-4431-9C19-83B913734490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57" creationId="{BF120A21-0841-4823-B0C4-28AEBCEF9B78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59" creationId="{DBB05BAE-BBD3-4289-899F-A6851503C6B0}"/>
          </ac:spMkLst>
        </pc:spChg>
        <pc:spChg chg="add del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61" creationId="{9874D11C-36F5-4BBE-A490-019A54E953B0}"/>
          </ac:spMkLst>
        </pc:spChg>
        <pc:spChg chg="add">
          <ac:chgData name="Darien Young" userId="6c8f4319-7f28-44f9-af2e-5562d0766bbb" providerId="ADAL" clId="{7CF9C418-5D8D-4C89-AA6F-F15DA44E05FA}" dt="2025-02-24T04:39:42.378" v="2993" actId="26606"/>
          <ac:spMkLst>
            <pc:docMk/>
            <pc:sldMk cId="2110990010" sldId="283"/>
            <ac:spMk id="78" creationId="{3BCB5F6A-9EB0-40B0-9D13-3023E9A20508}"/>
          </ac:spMkLst>
        </pc:spChg>
        <pc:picChg chg="add mod ord">
          <ac:chgData name="Darien Young" userId="6c8f4319-7f28-44f9-af2e-5562d0766bbb" providerId="ADAL" clId="{7CF9C418-5D8D-4C89-AA6F-F15DA44E05FA}" dt="2025-02-22T19:22:26.556" v="1272" actId="27614"/>
          <ac:picMkLst>
            <pc:docMk/>
            <pc:sldMk cId="2110990010" sldId="283"/>
            <ac:picMk id="4" creationId="{2BB2B56D-7AF3-6E13-E9A5-40888881CA6D}"/>
          </ac:picMkLst>
        </pc:picChg>
      </pc:sldChg>
      <pc:sldChg chg="modSp mod">
        <pc:chgData name="Darien Young" userId="6c8f4319-7f28-44f9-af2e-5562d0766bbb" providerId="ADAL" clId="{7CF9C418-5D8D-4C89-AA6F-F15DA44E05FA}" dt="2025-02-23T07:39:11.532" v="1796" actId="2711"/>
        <pc:sldMkLst>
          <pc:docMk/>
          <pc:sldMk cId="3286659778" sldId="285"/>
        </pc:sldMkLst>
        <pc:spChg chg="mod">
          <ac:chgData name="Darien Young" userId="6c8f4319-7f28-44f9-af2e-5562d0766bbb" providerId="ADAL" clId="{7CF9C418-5D8D-4C89-AA6F-F15DA44E05FA}" dt="2025-02-23T07:39:05.500" v="1795" actId="2711"/>
          <ac:spMkLst>
            <pc:docMk/>
            <pc:sldMk cId="3286659778" sldId="285"/>
            <ac:spMk id="3" creationId="{F2325FB1-9A22-C451-E06A-71372B163637}"/>
          </ac:spMkLst>
        </pc:spChg>
        <pc:spChg chg="mod">
          <ac:chgData name="Darien Young" userId="6c8f4319-7f28-44f9-af2e-5562d0766bbb" providerId="ADAL" clId="{7CF9C418-5D8D-4C89-AA6F-F15DA44E05FA}" dt="2025-02-23T07:39:11.532" v="1796" actId="2711"/>
          <ac:spMkLst>
            <pc:docMk/>
            <pc:sldMk cId="3286659778" sldId="285"/>
            <ac:spMk id="8" creationId="{7C1C74D9-4F43-0A85-B5FC-DF8E8F1D8152}"/>
          </ac:spMkLst>
        </pc:spChg>
      </pc:sldChg>
      <pc:sldChg chg="addSp delSp modSp add mod modNotesTx">
        <pc:chgData name="Darien Young" userId="6c8f4319-7f28-44f9-af2e-5562d0766bbb" providerId="ADAL" clId="{7CF9C418-5D8D-4C89-AA6F-F15DA44E05FA}" dt="2025-02-24T04:18:01.926" v="2544" actId="20577"/>
        <pc:sldMkLst>
          <pc:docMk/>
          <pc:sldMk cId="2373657060" sldId="289"/>
        </pc:sldMkLst>
        <pc:spChg chg="mod">
          <ac:chgData name="Darien Young" userId="6c8f4319-7f28-44f9-af2e-5562d0766bbb" providerId="ADAL" clId="{7CF9C418-5D8D-4C89-AA6F-F15DA44E05FA}" dt="2025-02-23T07:37:04.250" v="1780" actId="2711"/>
          <ac:spMkLst>
            <pc:docMk/>
            <pc:sldMk cId="2373657060" sldId="289"/>
            <ac:spMk id="2" creationId="{B5BC560B-7214-BD26-86BC-02437921FB5D}"/>
          </ac:spMkLst>
        </pc:spChg>
        <pc:spChg chg="mod">
          <ac:chgData name="Darien Young" userId="6c8f4319-7f28-44f9-af2e-5562d0766bbb" providerId="ADAL" clId="{7CF9C418-5D8D-4C89-AA6F-F15DA44E05FA}" dt="2025-02-23T07:36:56.582" v="1779" actId="2711"/>
          <ac:spMkLst>
            <pc:docMk/>
            <pc:sldMk cId="2373657060" sldId="289"/>
            <ac:spMk id="5" creationId="{EA064273-A481-0E6B-F516-09A677DD866B}"/>
          </ac:spMkLst>
        </pc:spChg>
        <pc:spChg chg="mod">
          <ac:chgData name="Darien Young" userId="6c8f4319-7f28-44f9-af2e-5562d0766bbb" providerId="ADAL" clId="{7CF9C418-5D8D-4C89-AA6F-F15DA44E05FA}" dt="2025-02-24T04:15:37.482" v="2461" actId="20577"/>
          <ac:spMkLst>
            <pc:docMk/>
            <pc:sldMk cId="2373657060" sldId="289"/>
            <ac:spMk id="8" creationId="{1A02F942-875F-9BA8-AF3A-5A0CC0C89DB3}"/>
          </ac:spMkLst>
        </pc:spChg>
        <pc:picChg chg="mod">
          <ac:chgData name="Darien Young" userId="6c8f4319-7f28-44f9-af2e-5562d0766bbb" providerId="ADAL" clId="{7CF9C418-5D8D-4C89-AA6F-F15DA44E05FA}" dt="2025-02-22T19:10:20.873" v="44" actId="14100"/>
          <ac:picMkLst>
            <pc:docMk/>
            <pc:sldMk cId="2373657060" sldId="289"/>
            <ac:picMk id="9" creationId="{0FB956AC-906D-B965-9BB8-60F61C309B0E}"/>
          </ac:picMkLst>
        </pc:picChg>
        <pc:picChg chg="add mod">
          <ac:chgData name="Darien Young" userId="6c8f4319-7f28-44f9-af2e-5562d0766bbb" providerId="ADAL" clId="{7CF9C418-5D8D-4C89-AA6F-F15DA44E05FA}" dt="2025-02-22T19:24:23.910" v="1286" actId="1076"/>
          <ac:picMkLst>
            <pc:docMk/>
            <pc:sldMk cId="2373657060" sldId="289"/>
            <ac:picMk id="4100" creationId="{095DE4A1-0FB1-4EDF-4692-29371DA5F769}"/>
          </ac:picMkLst>
        </pc:picChg>
      </pc:sldChg>
      <pc:sldChg chg="modSp add mod modNotesTx">
        <pc:chgData name="Darien Young" userId="6c8f4319-7f28-44f9-af2e-5562d0766bbb" providerId="ADAL" clId="{7CF9C418-5D8D-4C89-AA6F-F15DA44E05FA}" dt="2025-02-24T12:21:33.218" v="3031" actId="20577"/>
        <pc:sldMkLst>
          <pc:docMk/>
          <pc:sldMk cId="3525488218" sldId="290"/>
        </pc:sldMkLst>
        <pc:spChg chg="mod">
          <ac:chgData name="Darien Young" userId="6c8f4319-7f28-44f9-af2e-5562d0766bbb" providerId="ADAL" clId="{7CF9C418-5D8D-4C89-AA6F-F15DA44E05FA}" dt="2025-02-23T07:37:18.414" v="1781" actId="2711"/>
          <ac:spMkLst>
            <pc:docMk/>
            <pc:sldMk cId="3525488218" sldId="290"/>
            <ac:spMk id="2" creationId="{80E8B159-881C-564D-818E-4EF78F0043E0}"/>
          </ac:spMkLst>
        </pc:spChg>
        <pc:spChg chg="mod">
          <ac:chgData name="Darien Young" userId="6c8f4319-7f28-44f9-af2e-5562d0766bbb" providerId="ADAL" clId="{7CF9C418-5D8D-4C89-AA6F-F15DA44E05FA}" dt="2025-02-23T07:37:23.394" v="1782" actId="2711"/>
          <ac:spMkLst>
            <pc:docMk/>
            <pc:sldMk cId="3525488218" sldId="290"/>
            <ac:spMk id="5" creationId="{9166496D-C158-452C-7305-057301F76A34}"/>
          </ac:spMkLst>
        </pc:spChg>
        <pc:spChg chg="mod">
          <ac:chgData name="Darien Young" userId="6c8f4319-7f28-44f9-af2e-5562d0766bbb" providerId="ADAL" clId="{7CF9C418-5D8D-4C89-AA6F-F15DA44E05FA}" dt="2025-02-23T07:37:29.468" v="1783" actId="2711"/>
          <ac:spMkLst>
            <pc:docMk/>
            <pc:sldMk cId="3525488218" sldId="290"/>
            <ac:spMk id="8" creationId="{1BDCB36A-5460-FFF2-A3D2-72BF940990D7}"/>
          </ac:spMkLst>
        </pc:spChg>
        <pc:spChg chg="mod">
          <ac:chgData name="Darien Young" userId="6c8f4319-7f28-44f9-af2e-5562d0766bbb" providerId="ADAL" clId="{7CF9C418-5D8D-4C89-AA6F-F15DA44E05FA}" dt="2025-02-22T19:07:06.594" v="18" actId="1076"/>
          <ac:spMkLst>
            <pc:docMk/>
            <pc:sldMk cId="3525488218" sldId="290"/>
            <ac:spMk id="9" creationId="{A1F85673-7333-0C8D-016B-DC7DAE95C7D7}"/>
          </ac:spMkLst>
        </pc:spChg>
        <pc:picChg chg="mod">
          <ac:chgData name="Darien Young" userId="6c8f4319-7f28-44f9-af2e-5562d0766bbb" providerId="ADAL" clId="{7CF9C418-5D8D-4C89-AA6F-F15DA44E05FA}" dt="2025-02-22T19:07:06.594" v="18" actId="1076"/>
          <ac:picMkLst>
            <pc:docMk/>
            <pc:sldMk cId="3525488218" sldId="290"/>
            <ac:picMk id="6" creationId="{E2294DFE-A17A-FCE6-ACCA-FCC1534AA4F7}"/>
          </ac:picMkLst>
        </pc:picChg>
        <pc:picChg chg="mod">
          <ac:chgData name="Darien Young" userId="6c8f4319-7f28-44f9-af2e-5562d0766bbb" providerId="ADAL" clId="{7CF9C418-5D8D-4C89-AA6F-F15DA44E05FA}" dt="2025-02-22T19:07:06.594" v="18" actId="1076"/>
          <ac:picMkLst>
            <pc:docMk/>
            <pc:sldMk cId="3525488218" sldId="290"/>
            <ac:picMk id="7" creationId="{BEE68D89-7114-7144-F7B9-4D7F6973E66D}"/>
          </ac:picMkLst>
        </pc:picChg>
        <pc:picChg chg="mod">
          <ac:chgData name="Darien Young" userId="6c8f4319-7f28-44f9-af2e-5562d0766bbb" providerId="ADAL" clId="{7CF9C418-5D8D-4C89-AA6F-F15DA44E05FA}" dt="2025-02-22T19:10:13.332" v="43" actId="14100"/>
          <ac:picMkLst>
            <pc:docMk/>
            <pc:sldMk cId="3525488218" sldId="290"/>
            <ac:picMk id="16" creationId="{5CE77088-2754-D261-DDB1-7EFA2DD612C1}"/>
          </ac:picMkLst>
        </pc:picChg>
      </pc:sldChg>
      <pc:sldChg chg="modSp add mod modNotesTx">
        <pc:chgData name="Darien Young" userId="6c8f4319-7f28-44f9-af2e-5562d0766bbb" providerId="ADAL" clId="{7CF9C418-5D8D-4C89-AA6F-F15DA44E05FA}" dt="2025-02-24T04:52:22.488" v="3000" actId="20577"/>
        <pc:sldMkLst>
          <pc:docMk/>
          <pc:sldMk cId="3032549743" sldId="291"/>
        </pc:sldMkLst>
        <pc:spChg chg="mod">
          <ac:chgData name="Darien Young" userId="6c8f4319-7f28-44f9-af2e-5562d0766bbb" providerId="ADAL" clId="{7CF9C418-5D8D-4C89-AA6F-F15DA44E05FA}" dt="2025-02-23T07:37:54.303" v="1786" actId="2711"/>
          <ac:spMkLst>
            <pc:docMk/>
            <pc:sldMk cId="3032549743" sldId="291"/>
            <ac:spMk id="2" creationId="{D86796C0-FAE1-B20C-6B53-8CE7CBABB848}"/>
          </ac:spMkLst>
        </pc:spChg>
        <pc:spChg chg="mod">
          <ac:chgData name="Darien Young" userId="6c8f4319-7f28-44f9-af2e-5562d0766bbb" providerId="ADAL" clId="{7CF9C418-5D8D-4C89-AA6F-F15DA44E05FA}" dt="2025-02-23T07:37:48.956" v="1785" actId="2711"/>
          <ac:spMkLst>
            <pc:docMk/>
            <pc:sldMk cId="3032549743" sldId="291"/>
            <ac:spMk id="5" creationId="{F415A206-E2EB-B481-6A1B-DFFADACEF79D}"/>
          </ac:spMkLst>
        </pc:spChg>
        <pc:spChg chg="mod">
          <ac:chgData name="Darien Young" userId="6c8f4319-7f28-44f9-af2e-5562d0766bbb" providerId="ADAL" clId="{7CF9C418-5D8D-4C89-AA6F-F15DA44E05FA}" dt="2025-02-23T07:37:42.623" v="1784" actId="2711"/>
          <ac:spMkLst>
            <pc:docMk/>
            <pc:sldMk cId="3032549743" sldId="291"/>
            <ac:spMk id="8" creationId="{9893063D-3A61-2480-32FA-1F0CD8FFFD9A}"/>
          </ac:spMkLst>
        </pc:spChg>
        <pc:picChg chg="mod">
          <ac:chgData name="Darien Young" userId="6c8f4319-7f28-44f9-af2e-5562d0766bbb" providerId="ADAL" clId="{7CF9C418-5D8D-4C89-AA6F-F15DA44E05FA}" dt="2025-02-22T19:06:52.833" v="15" actId="1076"/>
          <ac:picMkLst>
            <pc:docMk/>
            <pc:sldMk cId="3032549743" sldId="291"/>
            <ac:picMk id="17" creationId="{001FFC68-1692-D8E3-832F-B3146604B93E}"/>
          </ac:picMkLst>
        </pc:picChg>
        <pc:picChg chg="mod">
          <ac:chgData name="Darien Young" userId="6c8f4319-7f28-44f9-af2e-5562d0766bbb" providerId="ADAL" clId="{7CF9C418-5D8D-4C89-AA6F-F15DA44E05FA}" dt="2025-02-22T19:09:59.750" v="41" actId="14100"/>
          <ac:picMkLst>
            <pc:docMk/>
            <pc:sldMk cId="3032549743" sldId="291"/>
            <ac:picMk id="19" creationId="{D169C180-59DA-2013-20B3-C07904408420}"/>
          </ac:picMkLst>
        </pc:picChg>
      </pc:sldChg>
      <pc:sldChg chg="modSp add mod modNotesTx">
        <pc:chgData name="Darien Young" userId="6c8f4319-7f28-44f9-af2e-5562d0766bbb" providerId="ADAL" clId="{7CF9C418-5D8D-4C89-AA6F-F15DA44E05FA}" dt="2025-02-24T12:15:45.022" v="3030" actId="20577"/>
        <pc:sldMkLst>
          <pc:docMk/>
          <pc:sldMk cId="3714402309" sldId="292"/>
        </pc:sldMkLst>
        <pc:spChg chg="mod">
          <ac:chgData name="Darien Young" userId="6c8f4319-7f28-44f9-af2e-5562d0766bbb" providerId="ADAL" clId="{7CF9C418-5D8D-4C89-AA6F-F15DA44E05FA}" dt="2025-02-23T07:38:03.946" v="1787" actId="2711"/>
          <ac:spMkLst>
            <pc:docMk/>
            <pc:sldMk cId="3714402309" sldId="292"/>
            <ac:spMk id="2" creationId="{D6B67AC3-5862-3578-CFA6-C5B5C34521CF}"/>
          </ac:spMkLst>
        </pc:spChg>
        <pc:spChg chg="mod">
          <ac:chgData name="Darien Young" userId="6c8f4319-7f28-44f9-af2e-5562d0766bbb" providerId="ADAL" clId="{7CF9C418-5D8D-4C89-AA6F-F15DA44E05FA}" dt="2025-02-23T07:38:09.946" v="1788" actId="2711"/>
          <ac:spMkLst>
            <pc:docMk/>
            <pc:sldMk cId="3714402309" sldId="292"/>
            <ac:spMk id="5" creationId="{DD0EBF2C-8F9B-F613-42B0-A65A4B591504}"/>
          </ac:spMkLst>
        </pc:spChg>
        <pc:spChg chg="mod">
          <ac:chgData name="Darien Young" userId="6c8f4319-7f28-44f9-af2e-5562d0766bbb" providerId="ADAL" clId="{7CF9C418-5D8D-4C89-AA6F-F15DA44E05FA}" dt="2025-02-24T03:35:43.964" v="2362" actId="20577"/>
          <ac:spMkLst>
            <pc:docMk/>
            <pc:sldMk cId="3714402309" sldId="292"/>
            <ac:spMk id="8" creationId="{F61511E5-1314-923D-9DE0-06E7693E4CB9}"/>
          </ac:spMkLst>
        </pc:spChg>
        <pc:grpChg chg="mod">
          <ac:chgData name="Darien Young" userId="6c8f4319-7f28-44f9-af2e-5562d0766bbb" providerId="ADAL" clId="{7CF9C418-5D8D-4C89-AA6F-F15DA44E05FA}" dt="2025-02-22T19:06:46.389" v="13" actId="1076"/>
          <ac:grpSpMkLst>
            <pc:docMk/>
            <pc:sldMk cId="3714402309" sldId="292"/>
            <ac:grpSpMk id="7" creationId="{423E3F10-3AA4-042C-DDCD-076D68A6B2FC}"/>
          </ac:grpSpMkLst>
        </pc:grpChg>
        <pc:picChg chg="mod">
          <ac:chgData name="Darien Young" userId="6c8f4319-7f28-44f9-af2e-5562d0766bbb" providerId="ADAL" clId="{7CF9C418-5D8D-4C89-AA6F-F15DA44E05FA}" dt="2025-02-22T19:06:48.437" v="14" actId="1076"/>
          <ac:picMkLst>
            <pc:docMk/>
            <pc:sldMk cId="3714402309" sldId="292"/>
            <ac:picMk id="11" creationId="{006507ED-4D5E-383A-426B-1006AF37B9C0}"/>
          </ac:picMkLst>
        </pc:picChg>
        <pc:picChg chg="mod">
          <ac:chgData name="Darien Young" userId="6c8f4319-7f28-44f9-af2e-5562d0766bbb" providerId="ADAL" clId="{7CF9C418-5D8D-4C89-AA6F-F15DA44E05FA}" dt="2025-02-22T19:09:56.040" v="40" actId="14100"/>
          <ac:picMkLst>
            <pc:docMk/>
            <pc:sldMk cId="3714402309" sldId="292"/>
            <ac:picMk id="12" creationId="{F7F1A3E9-EA0F-44DB-F318-EB3FBD62E744}"/>
          </ac:picMkLst>
        </pc:picChg>
      </pc:sldChg>
      <pc:sldChg chg="addSp delSp modSp add mod modNotesTx">
        <pc:chgData name="Darien Young" userId="6c8f4319-7f28-44f9-af2e-5562d0766bbb" providerId="ADAL" clId="{7CF9C418-5D8D-4C89-AA6F-F15DA44E05FA}" dt="2025-02-24T04:26:54.567" v="2699" actId="20577"/>
        <pc:sldMkLst>
          <pc:docMk/>
          <pc:sldMk cId="1333257880" sldId="293"/>
        </pc:sldMkLst>
        <pc:spChg chg="mod">
          <ac:chgData name="Darien Young" userId="6c8f4319-7f28-44f9-af2e-5562d0766bbb" providerId="ADAL" clId="{7CF9C418-5D8D-4C89-AA6F-F15DA44E05FA}" dt="2025-02-23T07:38:22.883" v="1790" actId="2711"/>
          <ac:spMkLst>
            <pc:docMk/>
            <pc:sldMk cId="1333257880" sldId="293"/>
            <ac:spMk id="2" creationId="{6CB4F9F1-5265-07B8-75A5-480393ACDF03}"/>
          </ac:spMkLst>
        </pc:spChg>
        <pc:spChg chg="mod">
          <ac:chgData name="Darien Young" userId="6c8f4319-7f28-44f9-af2e-5562d0766bbb" providerId="ADAL" clId="{7CF9C418-5D8D-4C89-AA6F-F15DA44E05FA}" dt="2025-02-23T07:38:31.754" v="1791" actId="2711"/>
          <ac:spMkLst>
            <pc:docMk/>
            <pc:sldMk cId="1333257880" sldId="293"/>
            <ac:spMk id="5" creationId="{FDC0C7D7-8BC3-70C7-10C5-77628144A7EB}"/>
          </ac:spMkLst>
        </pc:spChg>
        <pc:spChg chg="mod">
          <ac:chgData name="Darien Young" userId="6c8f4319-7f28-44f9-af2e-5562d0766bbb" providerId="ADAL" clId="{7CF9C418-5D8D-4C89-AA6F-F15DA44E05FA}" dt="2025-02-24T04:26:54.567" v="2699" actId="20577"/>
          <ac:spMkLst>
            <pc:docMk/>
            <pc:sldMk cId="1333257880" sldId="293"/>
            <ac:spMk id="8" creationId="{F69DEF29-9CED-2F68-EE68-D1387DDEFCA0}"/>
          </ac:spMkLst>
        </pc:spChg>
        <pc:picChg chg="add mod">
          <ac:chgData name="Darien Young" userId="6c8f4319-7f28-44f9-af2e-5562d0766bbb" providerId="ADAL" clId="{7CF9C418-5D8D-4C89-AA6F-F15DA44E05FA}" dt="2025-02-22T19:11:33.023" v="53" actId="14100"/>
          <ac:picMkLst>
            <pc:docMk/>
            <pc:sldMk cId="1333257880" sldId="293"/>
            <ac:picMk id="11" creationId="{611C2580-AE93-994C-1806-731DE0C29E3C}"/>
          </ac:picMkLst>
        </pc:picChg>
        <pc:picChg chg="mod">
          <ac:chgData name="Darien Young" userId="6c8f4319-7f28-44f9-af2e-5562d0766bbb" providerId="ADAL" clId="{7CF9C418-5D8D-4C89-AA6F-F15DA44E05FA}" dt="2025-02-22T19:08:15.225" v="24" actId="1076"/>
          <ac:picMkLst>
            <pc:docMk/>
            <pc:sldMk cId="1333257880" sldId="293"/>
            <ac:picMk id="15" creationId="{93B0D079-C432-473C-DCAD-414CC9EC5173}"/>
          </ac:picMkLst>
        </pc:picChg>
      </pc:sldChg>
      <pc:sldChg chg="modSp del mod">
        <pc:chgData name="Darien Young" userId="6c8f4319-7f28-44f9-af2e-5562d0766bbb" providerId="ADAL" clId="{7CF9C418-5D8D-4C89-AA6F-F15DA44E05FA}" dt="2025-02-22T19:05:54.849" v="3" actId="2696"/>
        <pc:sldMkLst>
          <pc:docMk/>
          <pc:sldMk cId="2247094786" sldId="294"/>
        </pc:sldMkLst>
      </pc:sldChg>
      <pc:sldChg chg="del">
        <pc:chgData name="Darien Young" userId="6c8f4319-7f28-44f9-af2e-5562d0766bbb" providerId="ADAL" clId="{7CF9C418-5D8D-4C89-AA6F-F15DA44E05FA}" dt="2025-02-22T19:05:54.849" v="3" actId="2696"/>
        <pc:sldMkLst>
          <pc:docMk/>
          <pc:sldMk cId="1505069604" sldId="295"/>
        </pc:sldMkLst>
      </pc:sldChg>
      <pc:sldChg chg="del">
        <pc:chgData name="Darien Young" userId="6c8f4319-7f28-44f9-af2e-5562d0766bbb" providerId="ADAL" clId="{7CF9C418-5D8D-4C89-AA6F-F15DA44E05FA}" dt="2025-02-22T19:05:54.849" v="3" actId="2696"/>
        <pc:sldMkLst>
          <pc:docMk/>
          <pc:sldMk cId="3584036972" sldId="296"/>
        </pc:sldMkLst>
      </pc:sldChg>
      <pc:sldChg chg="addSp delSp modSp mod setBg modNotesTx">
        <pc:chgData name="Darien Young" userId="6c8f4319-7f28-44f9-af2e-5562d0766bbb" providerId="ADAL" clId="{7CF9C418-5D8D-4C89-AA6F-F15DA44E05FA}" dt="2025-02-24T04:59:21.797" v="3009" actId="20577"/>
        <pc:sldMkLst>
          <pc:docMk/>
          <pc:sldMk cId="3773923426" sldId="297"/>
        </pc:sldMkLst>
        <pc:spChg chg="mo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2" creationId="{CA062E27-7718-49CC-15B5-4F6CFCD2F393}"/>
          </ac:spMkLst>
        </pc:spChg>
        <pc:spChg chg="add del mod">
          <ac:chgData name="Darien Young" userId="6c8f4319-7f28-44f9-af2e-5562d0766bbb" providerId="ADAL" clId="{7CF9C418-5D8D-4C89-AA6F-F15DA44E05FA}" dt="2025-02-24T04:38:18.106" v="2991"/>
          <ac:spMkLst>
            <pc:docMk/>
            <pc:sldMk cId="3773923426" sldId="297"/>
            <ac:spMk id="3" creationId="{7C59BBAA-3BC9-9DC3-51BE-ACCB376968F4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26" creationId="{3F088236-D655-4F88-B238-E16762358025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28" creationId="{3DAC0C92-199E-475C-9390-119A9B027276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30" creationId="{C4CFB339-0ED8-4FE2-9EF1-6D1375B8499B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32" creationId="{31896C80-2069-4431-9C19-83B913734490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34" creationId="{BF120A21-0841-4823-B0C4-28AEBCEF9B78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36" creationId="{DBB05BAE-BBD3-4289-899F-A6851503C6B0}"/>
          </ac:spMkLst>
        </pc:spChg>
        <pc:spChg chg="add">
          <ac:chgData name="Darien Young" userId="6c8f4319-7f28-44f9-af2e-5562d0766bbb" providerId="ADAL" clId="{7CF9C418-5D8D-4C89-AA6F-F15DA44E05FA}" dt="2025-02-24T04:38:42.076" v="2992" actId="26606"/>
          <ac:spMkLst>
            <pc:docMk/>
            <pc:sldMk cId="3773923426" sldId="297"/>
            <ac:spMk id="38" creationId="{9874D11C-36F5-4BBE-A490-019A54E953B0}"/>
          </ac:spMkLst>
        </pc:spChg>
        <pc:graphicFrameChg chg="mod modGraphic">
          <ac:chgData name="Darien Young" userId="6c8f4319-7f28-44f9-af2e-5562d0766bbb" providerId="ADAL" clId="{7CF9C418-5D8D-4C89-AA6F-F15DA44E05FA}" dt="2025-02-24T04:38:42.076" v="2992" actId="26606"/>
          <ac:graphicFrameMkLst>
            <pc:docMk/>
            <pc:sldMk cId="3773923426" sldId="297"/>
            <ac:graphicFrameMk id="5" creationId="{13E3432D-D3CC-16A3-A507-C8466A5AA49A}"/>
          </ac:graphicFrameMkLst>
        </pc:graphicFrameChg>
        <pc:picChg chg="add mod ord">
          <ac:chgData name="Darien Young" userId="6c8f4319-7f28-44f9-af2e-5562d0766bbb" providerId="ADAL" clId="{7CF9C418-5D8D-4C89-AA6F-F15DA44E05FA}" dt="2025-02-24T04:38:42.076" v="2992" actId="26606"/>
          <ac:picMkLst>
            <pc:docMk/>
            <pc:sldMk cId="3773923426" sldId="297"/>
            <ac:picMk id="4" creationId="{EDDEAF2A-267A-066D-7C5B-4742F0F89517}"/>
          </ac:picMkLst>
        </pc:picChg>
        <pc:picChg chg="del mod">
          <ac:chgData name="Darien Young" userId="6c8f4319-7f28-44f9-af2e-5562d0766bbb" providerId="ADAL" clId="{7CF9C418-5D8D-4C89-AA6F-F15DA44E05FA}" dt="2025-02-24T04:38:16.184" v="2990" actId="21"/>
          <ac:picMkLst>
            <pc:docMk/>
            <pc:sldMk cId="3773923426" sldId="297"/>
            <ac:picMk id="6" creationId="{EDDEAF2A-267A-066D-7C5B-4742F0F89517}"/>
          </ac:picMkLst>
        </pc:picChg>
      </pc:sldChg>
      <pc:sldChg chg="delSp modSp add del mod setBg delDesignElem">
        <pc:chgData name="Darien Young" userId="6c8f4319-7f28-44f9-af2e-5562d0766bbb" providerId="ADAL" clId="{7CF9C418-5D8D-4C89-AA6F-F15DA44E05FA}" dt="2025-02-22T19:22:12.249" v="1268" actId="2696"/>
        <pc:sldMkLst>
          <pc:docMk/>
          <pc:sldMk cId="1789828632" sldId="298"/>
        </pc:sldMkLst>
      </pc:sldChg>
      <pc:sldChg chg="del">
        <pc:chgData name="Darien Young" userId="6c8f4319-7f28-44f9-af2e-5562d0766bbb" providerId="ADAL" clId="{7CF9C418-5D8D-4C89-AA6F-F15DA44E05FA}" dt="2025-02-22T19:05:54.849" v="3" actId="2696"/>
        <pc:sldMkLst>
          <pc:docMk/>
          <pc:sldMk cId="1275699233" sldId="299"/>
        </pc:sldMkLst>
      </pc:sldChg>
      <pc:sldChg chg="del">
        <pc:chgData name="Darien Young" userId="6c8f4319-7f28-44f9-af2e-5562d0766bbb" providerId="ADAL" clId="{7CF9C418-5D8D-4C89-AA6F-F15DA44E05FA}" dt="2025-02-22T19:05:54.849" v="3" actId="2696"/>
        <pc:sldMkLst>
          <pc:docMk/>
          <pc:sldMk cId="1434830456" sldId="300"/>
        </pc:sldMkLst>
      </pc:sldChg>
    </pc:docChg>
  </pc:docChgLst>
  <pc:docChgLst>
    <pc:chgData name="Quang Tran" userId="S::quang.tran@sjwater.com::4f4ad847-9f4f-4741-afcf-1c48f3e86e08" providerId="AD" clId="Web-{4D87D07D-417B-4AF6-A5EA-106658AD8F7A}"/>
    <pc:docChg chg="modSld">
      <pc:chgData name="Quang Tran" userId="S::quang.tran@sjwater.com::4f4ad847-9f4f-4741-afcf-1c48f3e86e08" providerId="AD" clId="Web-{4D87D07D-417B-4AF6-A5EA-106658AD8F7A}" dt="2025-02-24T12:41:02.544" v="3" actId="20577"/>
      <pc:docMkLst>
        <pc:docMk/>
      </pc:docMkLst>
      <pc:sldChg chg="modSp">
        <pc:chgData name="Quang Tran" userId="S::quang.tran@sjwater.com::4f4ad847-9f4f-4741-afcf-1c48f3e86e08" providerId="AD" clId="Web-{4D87D07D-417B-4AF6-A5EA-106658AD8F7A}" dt="2025-02-24T12:41:02.544" v="3" actId="20577"/>
        <pc:sldMkLst>
          <pc:docMk/>
          <pc:sldMk cId="2335193922" sldId="272"/>
        </pc:sldMkLst>
        <pc:graphicFrameChg chg="modGraphic">
          <ac:chgData name="Quang Tran" userId="S::quang.tran@sjwater.com::4f4ad847-9f4f-4741-afcf-1c48f3e86e08" providerId="AD" clId="Web-{4D87D07D-417B-4AF6-A5EA-106658AD8F7A}" dt="2025-02-24T12:41:02.544" v="3" actId="20577"/>
          <ac:graphicFrameMkLst>
            <pc:docMk/>
            <pc:sldMk cId="2335193922" sldId="272"/>
            <ac:graphicFrameMk id="8" creationId="{0A59C399-D01B-2267-D594-E5ED24A8EF26}"/>
          </ac:graphicFrameMkLst>
        </pc:graphicFrameChg>
      </pc:sldChg>
      <pc:sldChg chg="modSp">
        <pc:chgData name="Quang Tran" userId="S::quang.tran@sjwater.com::4f4ad847-9f4f-4741-afcf-1c48f3e86e08" providerId="AD" clId="Web-{4D87D07D-417B-4AF6-A5EA-106658AD8F7A}" dt="2025-02-24T12:40:04.964" v="0" actId="20577"/>
        <pc:sldMkLst>
          <pc:docMk/>
          <pc:sldMk cId="1982242643" sldId="278"/>
        </pc:sldMkLst>
        <pc:spChg chg="mod">
          <ac:chgData name="Quang Tran" userId="S::quang.tran@sjwater.com::4f4ad847-9f4f-4741-afcf-1c48f3e86e08" providerId="AD" clId="Web-{4D87D07D-417B-4AF6-A5EA-106658AD8F7A}" dt="2025-02-24T12:40:04.964" v="0" actId="20577"/>
          <ac:spMkLst>
            <pc:docMk/>
            <pc:sldMk cId="1982242643" sldId="278"/>
            <ac:spMk id="3" creationId="{6FC309AD-33B6-E009-29A2-BE28AC21559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FBE91A-3430-4897-B435-DB3831F6EE1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3CD62E-04C7-4D97-B82A-746C77373D26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Pre-project groundwork </a:t>
          </a:r>
        </a:p>
      </dgm:t>
    </dgm:pt>
    <dgm:pt modelId="{47CC1B0D-F890-47F5-8BC4-2AD88D4D4FB7}" type="parTrans" cxnId="{B7B44F63-3357-4382-9D53-3D4A31685880}">
      <dgm:prSet/>
      <dgm:spPr/>
      <dgm:t>
        <a:bodyPr/>
        <a:lstStyle/>
        <a:p>
          <a:endParaRPr lang="en-US"/>
        </a:p>
      </dgm:t>
    </dgm:pt>
    <dgm:pt modelId="{2E4377AA-9D2C-4BDA-8269-B56FA54FE388}" type="sibTrans" cxnId="{B7B44F63-3357-4382-9D53-3D4A31685880}">
      <dgm:prSet/>
      <dgm:spPr/>
      <dgm:t>
        <a:bodyPr/>
        <a:lstStyle/>
        <a:p>
          <a:endParaRPr lang="en-US"/>
        </a:p>
      </dgm:t>
    </dgm:pt>
    <dgm:pt modelId="{B7CD6595-562A-4CD0-A21C-37BDCEE26AAB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Gained awareness of challenges and issues through interviews and job shadowing</a:t>
          </a:r>
        </a:p>
      </dgm:t>
    </dgm:pt>
    <dgm:pt modelId="{EEB82280-7A59-42B4-A717-3DD6B67EE5B0}" type="parTrans" cxnId="{3D870842-AA74-4E66-B452-B3410FC3EF52}">
      <dgm:prSet/>
      <dgm:spPr/>
      <dgm:t>
        <a:bodyPr/>
        <a:lstStyle/>
        <a:p>
          <a:endParaRPr lang="en-US"/>
        </a:p>
      </dgm:t>
    </dgm:pt>
    <dgm:pt modelId="{3A86D997-8E5A-4857-913C-EB5FDB51B8BA}" type="sibTrans" cxnId="{3D870842-AA74-4E66-B452-B3410FC3EF52}">
      <dgm:prSet/>
      <dgm:spPr/>
      <dgm:t>
        <a:bodyPr/>
        <a:lstStyle/>
        <a:p>
          <a:endParaRPr lang="en-US"/>
        </a:p>
      </dgm:t>
    </dgm:pt>
    <dgm:pt modelId="{36DFD64A-AEDF-4D40-8336-728858679C48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Discussed ideas of how the future could be</a:t>
          </a:r>
        </a:p>
      </dgm:t>
    </dgm:pt>
    <dgm:pt modelId="{9D80F7F8-42FA-4CC3-848C-9C9522895A05}" type="parTrans" cxnId="{36D1727E-D872-4D08-826A-4F8D40D2AA1E}">
      <dgm:prSet/>
      <dgm:spPr/>
      <dgm:t>
        <a:bodyPr/>
        <a:lstStyle/>
        <a:p>
          <a:endParaRPr lang="en-US"/>
        </a:p>
      </dgm:t>
    </dgm:pt>
    <dgm:pt modelId="{EBF63B67-50F8-484C-8028-AB9CED9147A2}" type="sibTrans" cxnId="{36D1727E-D872-4D08-826A-4F8D40D2AA1E}">
      <dgm:prSet/>
      <dgm:spPr/>
      <dgm:t>
        <a:bodyPr/>
        <a:lstStyle/>
        <a:p>
          <a:endParaRPr lang="en-US"/>
        </a:p>
      </dgm:t>
    </dgm:pt>
    <dgm:pt modelId="{2EDD2BE0-DF0F-468F-9E32-50B51DFC8098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Started with designated point of contact in each end user group</a:t>
          </a:r>
        </a:p>
      </dgm:t>
    </dgm:pt>
    <dgm:pt modelId="{6D7D098E-C770-426A-871F-43E28CB8DFCB}" type="parTrans" cxnId="{BABEAC3D-9BFF-470C-87BD-C633D4A4B10A}">
      <dgm:prSet/>
      <dgm:spPr/>
      <dgm:t>
        <a:bodyPr/>
        <a:lstStyle/>
        <a:p>
          <a:endParaRPr lang="en-US"/>
        </a:p>
      </dgm:t>
    </dgm:pt>
    <dgm:pt modelId="{8786F70A-D8D3-43C0-AB8D-F54817707447}" type="sibTrans" cxnId="{BABEAC3D-9BFF-470C-87BD-C633D4A4B10A}">
      <dgm:prSet/>
      <dgm:spPr/>
      <dgm:t>
        <a:bodyPr/>
        <a:lstStyle/>
        <a:p>
          <a:endParaRPr lang="en-US"/>
        </a:p>
      </dgm:t>
    </dgm:pt>
    <dgm:pt modelId="{0B39D1CC-793F-45A1-8089-D0ABEE52C4DA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Began speaking with IT systems owners</a:t>
          </a:r>
        </a:p>
      </dgm:t>
    </dgm:pt>
    <dgm:pt modelId="{B8C777D3-45ED-4920-BFF4-12EE69D73FF2}" type="parTrans" cxnId="{4193480F-416B-4ECF-B1CF-D3451CBDC458}">
      <dgm:prSet/>
      <dgm:spPr/>
      <dgm:t>
        <a:bodyPr/>
        <a:lstStyle/>
        <a:p>
          <a:endParaRPr lang="en-US"/>
        </a:p>
      </dgm:t>
    </dgm:pt>
    <dgm:pt modelId="{4404855D-DD70-4340-8C4A-CABC3F620D8F}" type="sibTrans" cxnId="{4193480F-416B-4ECF-B1CF-D3451CBDC458}">
      <dgm:prSet/>
      <dgm:spPr/>
      <dgm:t>
        <a:bodyPr/>
        <a:lstStyle/>
        <a:p>
          <a:endParaRPr lang="en-US"/>
        </a:p>
      </dgm:t>
    </dgm:pt>
    <dgm:pt modelId="{247DB44C-CCF8-4C15-BB57-3F999D6140E4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Initial development: 2017-2021</a:t>
          </a:r>
        </a:p>
      </dgm:t>
    </dgm:pt>
    <dgm:pt modelId="{89FFB861-0EBF-4185-A62B-6FED82FC0B6F}" type="parTrans" cxnId="{8558A0B0-1819-4BE3-87F4-D42400B49387}">
      <dgm:prSet/>
      <dgm:spPr/>
      <dgm:t>
        <a:bodyPr/>
        <a:lstStyle/>
        <a:p>
          <a:endParaRPr lang="en-US"/>
        </a:p>
      </dgm:t>
    </dgm:pt>
    <dgm:pt modelId="{A3929619-B0DA-4F4F-A60B-E928EBAE6DAF}" type="sibTrans" cxnId="{8558A0B0-1819-4BE3-87F4-D42400B49387}">
      <dgm:prSet/>
      <dgm:spPr/>
      <dgm:t>
        <a:bodyPr/>
        <a:lstStyle/>
        <a:p>
          <a:endParaRPr lang="en-US"/>
        </a:p>
      </dgm:t>
    </dgm:pt>
    <dgm:pt modelId="{1BD155DC-FF25-495D-8CBC-FE3A0C2744A0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Create naming and structural hierarchy of SJW Assets to be imported into EAM</a:t>
          </a:r>
        </a:p>
      </dgm:t>
    </dgm:pt>
    <dgm:pt modelId="{4F23BD32-7320-489F-8F6C-2B9BDC277FA9}" type="parTrans" cxnId="{86454299-AC99-46AF-B97A-FB43CAB9EC16}">
      <dgm:prSet/>
      <dgm:spPr/>
      <dgm:t>
        <a:bodyPr/>
        <a:lstStyle/>
        <a:p>
          <a:endParaRPr lang="en-US"/>
        </a:p>
      </dgm:t>
    </dgm:pt>
    <dgm:pt modelId="{1C417AEF-BB27-430E-B378-AA2FAC5C17C2}" type="sibTrans" cxnId="{86454299-AC99-46AF-B97A-FB43CAB9EC16}">
      <dgm:prSet/>
      <dgm:spPr/>
      <dgm:t>
        <a:bodyPr/>
        <a:lstStyle/>
        <a:p>
          <a:endParaRPr lang="en-US"/>
        </a:p>
      </dgm:t>
    </dgm:pt>
    <dgm:pt modelId="{CBF6C7CE-09D7-4E39-A18C-8B99F022D784}">
      <dgm:prSet/>
      <dgm:spPr/>
      <dgm:t>
        <a:bodyPr/>
        <a:lstStyle/>
        <a:p>
          <a:r>
            <a:rPr lang="en-US" dirty="0">
              <a:latin typeface="Arial Nova"/>
            </a:rPr>
            <a:t>Create and review import Excel sheets to be used with Import Utility application</a:t>
          </a:r>
        </a:p>
      </dgm:t>
    </dgm:pt>
    <dgm:pt modelId="{DF5DF2F7-90B1-454D-BFCF-DDDB119E3C7F}" type="parTrans" cxnId="{690F1337-A6DA-42B9-9A99-AD72B939E04C}">
      <dgm:prSet/>
      <dgm:spPr/>
      <dgm:t>
        <a:bodyPr/>
        <a:lstStyle/>
        <a:p>
          <a:endParaRPr lang="en-US"/>
        </a:p>
      </dgm:t>
    </dgm:pt>
    <dgm:pt modelId="{B89599FB-A2F8-4971-9E0F-342218DB897C}" type="sibTrans" cxnId="{690F1337-A6DA-42B9-9A99-AD72B939E04C}">
      <dgm:prSet/>
      <dgm:spPr/>
      <dgm:t>
        <a:bodyPr/>
        <a:lstStyle/>
        <a:p>
          <a:endParaRPr lang="en-US"/>
        </a:p>
      </dgm:t>
    </dgm:pt>
    <dgm:pt modelId="{284ABFE5-F0CD-4DC6-8319-621BADA2D7B0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Integration with supporting IT infrastructure: RDS and AWS</a:t>
          </a:r>
        </a:p>
      </dgm:t>
    </dgm:pt>
    <dgm:pt modelId="{CEE50A43-A807-4829-BD56-620BD5F8C0C0}" type="parTrans" cxnId="{C385DDAE-0E43-4728-B146-7C366E4476C8}">
      <dgm:prSet/>
      <dgm:spPr/>
      <dgm:t>
        <a:bodyPr/>
        <a:lstStyle/>
        <a:p>
          <a:endParaRPr lang="en-US"/>
        </a:p>
      </dgm:t>
    </dgm:pt>
    <dgm:pt modelId="{AEC86916-9308-4CB2-A206-F4FC94E859B6}" type="sibTrans" cxnId="{C385DDAE-0E43-4728-B146-7C366E4476C8}">
      <dgm:prSet/>
      <dgm:spPr/>
      <dgm:t>
        <a:bodyPr/>
        <a:lstStyle/>
        <a:p>
          <a:endParaRPr lang="en-US"/>
        </a:p>
      </dgm:t>
    </dgm:pt>
    <dgm:pt modelId="{AA573EE9-EC04-4E49-BFDF-272170F1BB64}" type="pres">
      <dgm:prSet presAssocID="{BFFBE91A-3430-4897-B435-DB3831F6EE15}" presName="linear" presStyleCnt="0">
        <dgm:presLayoutVars>
          <dgm:dir/>
          <dgm:animLvl val="lvl"/>
          <dgm:resizeHandles val="exact"/>
        </dgm:presLayoutVars>
      </dgm:prSet>
      <dgm:spPr/>
    </dgm:pt>
    <dgm:pt modelId="{C6FD8082-C39E-4BBE-B7A0-CD833840831A}" type="pres">
      <dgm:prSet presAssocID="{2E3CD62E-04C7-4D97-B82A-746C77373D26}" presName="parentLin" presStyleCnt="0"/>
      <dgm:spPr/>
    </dgm:pt>
    <dgm:pt modelId="{A6010921-3E50-4E74-A1F4-38386B97DF59}" type="pres">
      <dgm:prSet presAssocID="{2E3CD62E-04C7-4D97-B82A-746C77373D26}" presName="parentLeftMargin" presStyleLbl="node1" presStyleIdx="0" presStyleCnt="2"/>
      <dgm:spPr/>
    </dgm:pt>
    <dgm:pt modelId="{B6E06508-0AE4-4D98-AF14-A4659CF37A30}" type="pres">
      <dgm:prSet presAssocID="{2E3CD62E-04C7-4D97-B82A-746C77373D2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CE90AA-7F88-418B-A365-90111E00B91A}" type="pres">
      <dgm:prSet presAssocID="{2E3CD62E-04C7-4D97-B82A-746C77373D26}" presName="negativeSpace" presStyleCnt="0"/>
      <dgm:spPr/>
    </dgm:pt>
    <dgm:pt modelId="{98D14060-966A-4209-ABA8-9D110F3B9B0F}" type="pres">
      <dgm:prSet presAssocID="{2E3CD62E-04C7-4D97-B82A-746C77373D26}" presName="childText" presStyleLbl="conFgAcc1" presStyleIdx="0" presStyleCnt="2">
        <dgm:presLayoutVars>
          <dgm:bulletEnabled val="1"/>
        </dgm:presLayoutVars>
      </dgm:prSet>
      <dgm:spPr/>
    </dgm:pt>
    <dgm:pt modelId="{F0AEA6A2-8934-4457-9F12-70CE3FFBF863}" type="pres">
      <dgm:prSet presAssocID="{2E4377AA-9D2C-4BDA-8269-B56FA54FE388}" presName="spaceBetweenRectangles" presStyleCnt="0"/>
      <dgm:spPr/>
    </dgm:pt>
    <dgm:pt modelId="{BD3F3024-EAE1-4AFD-AF7C-6D5DA056BAE8}" type="pres">
      <dgm:prSet presAssocID="{247DB44C-CCF8-4C15-BB57-3F999D6140E4}" presName="parentLin" presStyleCnt="0"/>
      <dgm:spPr/>
    </dgm:pt>
    <dgm:pt modelId="{0837EB3D-8C3A-44C4-B3E7-58DC1292DDA4}" type="pres">
      <dgm:prSet presAssocID="{247DB44C-CCF8-4C15-BB57-3F999D6140E4}" presName="parentLeftMargin" presStyleLbl="node1" presStyleIdx="0" presStyleCnt="2"/>
      <dgm:spPr/>
    </dgm:pt>
    <dgm:pt modelId="{E4E9C536-B2A7-4AFF-A5B0-50DE4F62866E}" type="pres">
      <dgm:prSet presAssocID="{247DB44C-CCF8-4C15-BB57-3F999D6140E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AB44984-43D8-434A-A03F-9D424F1FD5B3}" type="pres">
      <dgm:prSet presAssocID="{247DB44C-CCF8-4C15-BB57-3F999D6140E4}" presName="negativeSpace" presStyleCnt="0"/>
      <dgm:spPr/>
    </dgm:pt>
    <dgm:pt modelId="{3E157A90-7400-45D5-9435-DC49EDFB3061}" type="pres">
      <dgm:prSet presAssocID="{247DB44C-CCF8-4C15-BB57-3F999D6140E4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2571100-0564-4F9C-BD77-AC91D05D8C41}" type="presOf" srcId="{BFFBE91A-3430-4897-B435-DB3831F6EE15}" destId="{AA573EE9-EC04-4E49-BFDF-272170F1BB64}" srcOrd="0" destOrd="0" presId="urn:microsoft.com/office/officeart/2005/8/layout/list1"/>
    <dgm:cxn modelId="{BD25210B-2921-4C13-A404-1D187DD16DE0}" type="presOf" srcId="{0B39D1CC-793F-45A1-8089-D0ABEE52C4DA}" destId="{98D14060-966A-4209-ABA8-9D110F3B9B0F}" srcOrd="0" destOrd="3" presId="urn:microsoft.com/office/officeart/2005/8/layout/list1"/>
    <dgm:cxn modelId="{4193480F-416B-4ECF-B1CF-D3451CBDC458}" srcId="{2E3CD62E-04C7-4D97-B82A-746C77373D26}" destId="{0B39D1CC-793F-45A1-8089-D0ABEE52C4DA}" srcOrd="3" destOrd="0" parTransId="{B8C777D3-45ED-4920-BFF4-12EE69D73FF2}" sibTransId="{4404855D-DD70-4340-8C4A-CABC3F620D8F}"/>
    <dgm:cxn modelId="{8C70091B-6503-40AD-BFF1-3043CB4B90D2}" type="presOf" srcId="{CBF6C7CE-09D7-4E39-A18C-8B99F022D784}" destId="{3E157A90-7400-45D5-9435-DC49EDFB3061}" srcOrd="0" destOrd="1" presId="urn:microsoft.com/office/officeart/2005/8/layout/list1"/>
    <dgm:cxn modelId="{690F1337-A6DA-42B9-9A99-AD72B939E04C}" srcId="{247DB44C-CCF8-4C15-BB57-3F999D6140E4}" destId="{CBF6C7CE-09D7-4E39-A18C-8B99F022D784}" srcOrd="1" destOrd="0" parTransId="{DF5DF2F7-90B1-454D-BFCF-DDDB119E3C7F}" sibTransId="{B89599FB-A2F8-4971-9E0F-342218DB897C}"/>
    <dgm:cxn modelId="{B662F637-45DB-4406-8F7E-94A4BC35837B}" type="presOf" srcId="{36DFD64A-AEDF-4D40-8336-728858679C48}" destId="{98D14060-966A-4209-ABA8-9D110F3B9B0F}" srcOrd="0" destOrd="1" presId="urn:microsoft.com/office/officeart/2005/8/layout/list1"/>
    <dgm:cxn modelId="{BABEAC3D-9BFF-470C-87BD-C633D4A4B10A}" srcId="{2E3CD62E-04C7-4D97-B82A-746C77373D26}" destId="{2EDD2BE0-DF0F-468F-9E32-50B51DFC8098}" srcOrd="2" destOrd="0" parTransId="{6D7D098E-C770-426A-871F-43E28CB8DFCB}" sibTransId="{8786F70A-D8D3-43C0-AB8D-F54817707447}"/>
    <dgm:cxn modelId="{4B54CD5F-3D7A-48BD-93A3-B814619A20C4}" type="presOf" srcId="{2EDD2BE0-DF0F-468F-9E32-50B51DFC8098}" destId="{98D14060-966A-4209-ABA8-9D110F3B9B0F}" srcOrd="0" destOrd="2" presId="urn:microsoft.com/office/officeart/2005/8/layout/list1"/>
    <dgm:cxn modelId="{3D870842-AA74-4E66-B452-B3410FC3EF52}" srcId="{2E3CD62E-04C7-4D97-B82A-746C77373D26}" destId="{B7CD6595-562A-4CD0-A21C-37BDCEE26AAB}" srcOrd="0" destOrd="0" parTransId="{EEB82280-7A59-42B4-A717-3DD6B67EE5B0}" sibTransId="{3A86D997-8E5A-4857-913C-EB5FDB51B8BA}"/>
    <dgm:cxn modelId="{7D913663-AE2B-4484-B865-04FE93B6E359}" type="presOf" srcId="{284ABFE5-F0CD-4DC6-8319-621BADA2D7B0}" destId="{3E157A90-7400-45D5-9435-DC49EDFB3061}" srcOrd="0" destOrd="2" presId="urn:microsoft.com/office/officeart/2005/8/layout/list1"/>
    <dgm:cxn modelId="{B7B44F63-3357-4382-9D53-3D4A31685880}" srcId="{BFFBE91A-3430-4897-B435-DB3831F6EE15}" destId="{2E3CD62E-04C7-4D97-B82A-746C77373D26}" srcOrd="0" destOrd="0" parTransId="{47CC1B0D-F890-47F5-8BC4-2AD88D4D4FB7}" sibTransId="{2E4377AA-9D2C-4BDA-8269-B56FA54FE388}"/>
    <dgm:cxn modelId="{491ACB66-2F50-4328-BDBC-A3BAA101392D}" type="presOf" srcId="{1BD155DC-FF25-495D-8CBC-FE3A0C2744A0}" destId="{3E157A90-7400-45D5-9435-DC49EDFB3061}" srcOrd="0" destOrd="0" presId="urn:microsoft.com/office/officeart/2005/8/layout/list1"/>
    <dgm:cxn modelId="{36D1727E-D872-4D08-826A-4F8D40D2AA1E}" srcId="{2E3CD62E-04C7-4D97-B82A-746C77373D26}" destId="{36DFD64A-AEDF-4D40-8336-728858679C48}" srcOrd="1" destOrd="0" parTransId="{9D80F7F8-42FA-4CC3-848C-9C9522895A05}" sibTransId="{EBF63B67-50F8-484C-8028-AB9CED9147A2}"/>
    <dgm:cxn modelId="{86454299-AC99-46AF-B97A-FB43CAB9EC16}" srcId="{247DB44C-CCF8-4C15-BB57-3F999D6140E4}" destId="{1BD155DC-FF25-495D-8CBC-FE3A0C2744A0}" srcOrd="0" destOrd="0" parTransId="{4F23BD32-7320-489F-8F6C-2B9BDC277FA9}" sibTransId="{1C417AEF-BB27-430E-B378-AA2FAC5C17C2}"/>
    <dgm:cxn modelId="{A6C40EA3-69CA-4B66-A421-CD278A01AAC6}" type="presOf" srcId="{2E3CD62E-04C7-4D97-B82A-746C77373D26}" destId="{B6E06508-0AE4-4D98-AF14-A4659CF37A30}" srcOrd="1" destOrd="0" presId="urn:microsoft.com/office/officeart/2005/8/layout/list1"/>
    <dgm:cxn modelId="{C385DDAE-0E43-4728-B146-7C366E4476C8}" srcId="{247DB44C-CCF8-4C15-BB57-3F999D6140E4}" destId="{284ABFE5-F0CD-4DC6-8319-621BADA2D7B0}" srcOrd="2" destOrd="0" parTransId="{CEE50A43-A807-4829-BD56-620BD5F8C0C0}" sibTransId="{AEC86916-9308-4CB2-A206-F4FC94E859B6}"/>
    <dgm:cxn modelId="{8558A0B0-1819-4BE3-87F4-D42400B49387}" srcId="{BFFBE91A-3430-4897-B435-DB3831F6EE15}" destId="{247DB44C-CCF8-4C15-BB57-3F999D6140E4}" srcOrd="1" destOrd="0" parTransId="{89FFB861-0EBF-4185-A62B-6FED82FC0B6F}" sibTransId="{A3929619-B0DA-4F4F-A60B-E928EBAE6DAF}"/>
    <dgm:cxn modelId="{CCDA87CF-87AC-4AD1-AC27-1D47A0770C6E}" type="presOf" srcId="{247DB44C-CCF8-4C15-BB57-3F999D6140E4}" destId="{0837EB3D-8C3A-44C4-B3E7-58DC1292DDA4}" srcOrd="0" destOrd="0" presId="urn:microsoft.com/office/officeart/2005/8/layout/list1"/>
    <dgm:cxn modelId="{CBAC64DD-E72D-4577-99A1-BEBF2E9480E0}" type="presOf" srcId="{2E3CD62E-04C7-4D97-B82A-746C77373D26}" destId="{A6010921-3E50-4E74-A1F4-38386B97DF59}" srcOrd="0" destOrd="0" presId="urn:microsoft.com/office/officeart/2005/8/layout/list1"/>
    <dgm:cxn modelId="{391F61E6-D354-46E5-9689-8552D0861A04}" type="presOf" srcId="{247DB44C-CCF8-4C15-BB57-3F999D6140E4}" destId="{E4E9C536-B2A7-4AFF-A5B0-50DE4F62866E}" srcOrd="1" destOrd="0" presId="urn:microsoft.com/office/officeart/2005/8/layout/list1"/>
    <dgm:cxn modelId="{4FAEB3EF-9550-4CBD-9741-3EF69C55EA38}" type="presOf" srcId="{B7CD6595-562A-4CD0-A21C-37BDCEE26AAB}" destId="{98D14060-966A-4209-ABA8-9D110F3B9B0F}" srcOrd="0" destOrd="0" presId="urn:microsoft.com/office/officeart/2005/8/layout/list1"/>
    <dgm:cxn modelId="{4DB79DDA-A5D9-4343-A9BB-F024602D0450}" type="presParOf" srcId="{AA573EE9-EC04-4E49-BFDF-272170F1BB64}" destId="{C6FD8082-C39E-4BBE-B7A0-CD833840831A}" srcOrd="0" destOrd="0" presId="urn:microsoft.com/office/officeart/2005/8/layout/list1"/>
    <dgm:cxn modelId="{CCAF405D-C2AA-4ECB-B778-9F001C86D7AC}" type="presParOf" srcId="{C6FD8082-C39E-4BBE-B7A0-CD833840831A}" destId="{A6010921-3E50-4E74-A1F4-38386B97DF59}" srcOrd="0" destOrd="0" presId="urn:microsoft.com/office/officeart/2005/8/layout/list1"/>
    <dgm:cxn modelId="{5AF63EE8-ACFB-405D-8D0C-F31D84DC4437}" type="presParOf" srcId="{C6FD8082-C39E-4BBE-B7A0-CD833840831A}" destId="{B6E06508-0AE4-4D98-AF14-A4659CF37A30}" srcOrd="1" destOrd="0" presId="urn:microsoft.com/office/officeart/2005/8/layout/list1"/>
    <dgm:cxn modelId="{14C9CACA-C425-4CCC-A196-783581795456}" type="presParOf" srcId="{AA573EE9-EC04-4E49-BFDF-272170F1BB64}" destId="{D5CE90AA-7F88-418B-A365-90111E00B91A}" srcOrd="1" destOrd="0" presId="urn:microsoft.com/office/officeart/2005/8/layout/list1"/>
    <dgm:cxn modelId="{5714F8B0-2E11-48C5-9E61-01E0BB186FE2}" type="presParOf" srcId="{AA573EE9-EC04-4E49-BFDF-272170F1BB64}" destId="{98D14060-966A-4209-ABA8-9D110F3B9B0F}" srcOrd="2" destOrd="0" presId="urn:microsoft.com/office/officeart/2005/8/layout/list1"/>
    <dgm:cxn modelId="{0FA90A54-F821-4909-917E-A2768B7B07F1}" type="presParOf" srcId="{AA573EE9-EC04-4E49-BFDF-272170F1BB64}" destId="{F0AEA6A2-8934-4457-9F12-70CE3FFBF863}" srcOrd="3" destOrd="0" presId="urn:microsoft.com/office/officeart/2005/8/layout/list1"/>
    <dgm:cxn modelId="{FD0AC51F-9B65-4186-AC60-ECC1080DD56B}" type="presParOf" srcId="{AA573EE9-EC04-4E49-BFDF-272170F1BB64}" destId="{BD3F3024-EAE1-4AFD-AF7C-6D5DA056BAE8}" srcOrd="4" destOrd="0" presId="urn:microsoft.com/office/officeart/2005/8/layout/list1"/>
    <dgm:cxn modelId="{68E35712-D5FF-446D-88CD-19C0E871770A}" type="presParOf" srcId="{BD3F3024-EAE1-4AFD-AF7C-6D5DA056BAE8}" destId="{0837EB3D-8C3A-44C4-B3E7-58DC1292DDA4}" srcOrd="0" destOrd="0" presId="urn:microsoft.com/office/officeart/2005/8/layout/list1"/>
    <dgm:cxn modelId="{1E9E7643-7982-40C1-8FC8-B90532BC2D60}" type="presParOf" srcId="{BD3F3024-EAE1-4AFD-AF7C-6D5DA056BAE8}" destId="{E4E9C536-B2A7-4AFF-A5B0-50DE4F62866E}" srcOrd="1" destOrd="0" presId="urn:microsoft.com/office/officeart/2005/8/layout/list1"/>
    <dgm:cxn modelId="{9C852F8A-3B63-4CD0-8644-2FCCC1D87485}" type="presParOf" srcId="{AA573EE9-EC04-4E49-BFDF-272170F1BB64}" destId="{3AB44984-43D8-434A-A03F-9D424F1FD5B3}" srcOrd="5" destOrd="0" presId="urn:microsoft.com/office/officeart/2005/8/layout/list1"/>
    <dgm:cxn modelId="{42E13A00-05F2-44D4-A8F0-4C0BD0FF0BAC}" type="presParOf" srcId="{AA573EE9-EC04-4E49-BFDF-272170F1BB64}" destId="{3E157A90-7400-45D5-9435-DC49EDFB30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23FF0F-FF68-4FCA-ABB0-710EC23188E0}" type="doc">
      <dgm:prSet loTypeId="urn:microsoft.com/office/officeart/2008/layout/LinedLis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215F16D-429A-4CE0-A060-4C18556B354A}">
      <dgm:prSet phldrT="[Text]"/>
      <dgm:spPr/>
      <dgm:t>
        <a:bodyPr/>
        <a:lstStyle/>
        <a:p>
          <a:r>
            <a:rPr lang="en-US">
              <a:latin typeface="Arial Nova" panose="020B0504020202020204" pitchFamily="34" charset="0"/>
            </a:rPr>
            <a:t>Understanding your users Abilities</a:t>
          </a:r>
        </a:p>
      </dgm:t>
    </dgm:pt>
    <dgm:pt modelId="{FC70AA9B-D348-4363-9D56-D303D5F887E8}" type="parTrans" cxnId="{FAAF7AC3-6199-468D-98BD-57310183DF81}">
      <dgm:prSet/>
      <dgm:spPr/>
      <dgm:t>
        <a:bodyPr/>
        <a:lstStyle/>
        <a:p>
          <a:endParaRPr lang="en-US"/>
        </a:p>
      </dgm:t>
    </dgm:pt>
    <dgm:pt modelId="{C018EC93-50C4-4F54-92A5-3991F08EF3B2}" type="sibTrans" cxnId="{FAAF7AC3-6199-468D-98BD-57310183DF81}">
      <dgm:prSet/>
      <dgm:spPr/>
      <dgm:t>
        <a:bodyPr/>
        <a:lstStyle/>
        <a:p>
          <a:endParaRPr lang="en-US"/>
        </a:p>
      </dgm:t>
    </dgm:pt>
    <dgm:pt modelId="{167E2D7B-B1D3-40CE-8303-B8F40A97E01F}">
      <dgm:prSet phldrT="[Text]"/>
      <dgm:spPr/>
      <dgm:t>
        <a:bodyPr/>
        <a:lstStyle/>
        <a:p>
          <a:r>
            <a:rPr lang="en-US">
              <a:latin typeface="Arial Nova" panose="020B0504020202020204" pitchFamily="34" charset="0"/>
            </a:rPr>
            <a:t>Scale the UAT Process</a:t>
          </a:r>
        </a:p>
      </dgm:t>
    </dgm:pt>
    <dgm:pt modelId="{600B394F-D81E-4820-91E5-6E2186895D6F}" type="parTrans" cxnId="{556FFB6F-83C5-412E-987A-4E965CB50572}">
      <dgm:prSet/>
      <dgm:spPr/>
      <dgm:t>
        <a:bodyPr/>
        <a:lstStyle/>
        <a:p>
          <a:endParaRPr lang="en-US"/>
        </a:p>
      </dgm:t>
    </dgm:pt>
    <dgm:pt modelId="{04B2D954-11AC-4C14-B1EF-D47008954208}" type="sibTrans" cxnId="{556FFB6F-83C5-412E-987A-4E965CB50572}">
      <dgm:prSet/>
      <dgm:spPr/>
      <dgm:t>
        <a:bodyPr/>
        <a:lstStyle/>
        <a:p>
          <a:endParaRPr lang="en-US"/>
        </a:p>
      </dgm:t>
    </dgm:pt>
    <dgm:pt modelId="{952EFFCD-62B1-49AF-BA05-E3CEA4818509}">
      <dgm:prSet phldrT="[Text]"/>
      <dgm:spPr/>
      <dgm:t>
        <a:bodyPr/>
        <a:lstStyle/>
        <a:p>
          <a:r>
            <a:rPr lang="en-US">
              <a:latin typeface="Arial Nova" panose="020B0504020202020204" pitchFamily="34" charset="0"/>
            </a:rPr>
            <a:t>Documentation is key</a:t>
          </a:r>
        </a:p>
      </dgm:t>
    </dgm:pt>
    <dgm:pt modelId="{2A9ECD92-EF4B-439E-B566-D535CBE4D501}" type="parTrans" cxnId="{E930D0F7-1545-42F4-8D80-1F52A67CABBB}">
      <dgm:prSet/>
      <dgm:spPr/>
      <dgm:t>
        <a:bodyPr/>
        <a:lstStyle/>
        <a:p>
          <a:endParaRPr lang="en-US"/>
        </a:p>
      </dgm:t>
    </dgm:pt>
    <dgm:pt modelId="{D73C9FE5-DB2F-42AC-81FE-B69871629891}" type="sibTrans" cxnId="{E930D0F7-1545-42F4-8D80-1F52A67CABBB}">
      <dgm:prSet/>
      <dgm:spPr/>
      <dgm:t>
        <a:bodyPr/>
        <a:lstStyle/>
        <a:p>
          <a:endParaRPr lang="en-US"/>
        </a:p>
      </dgm:t>
    </dgm:pt>
    <dgm:pt modelId="{65A0D3EC-7617-4B93-97AB-80358EA397EB}">
      <dgm:prSet phldrT="[Text]"/>
      <dgm:spPr/>
      <dgm:t>
        <a:bodyPr/>
        <a:lstStyle/>
        <a:p>
          <a:r>
            <a:rPr lang="en-US">
              <a:latin typeface="Arial Nova" panose="020B0504020202020204" pitchFamily="34" charset="0"/>
            </a:rPr>
            <a:t>Emphasize the “Why” in the beginning</a:t>
          </a:r>
        </a:p>
      </dgm:t>
    </dgm:pt>
    <dgm:pt modelId="{DCFFD8C0-46B3-47E7-81C2-91217B1975CC}" type="sibTrans" cxnId="{06E5D6B8-9044-4849-9CD5-F9D0BFEA9794}">
      <dgm:prSet/>
      <dgm:spPr/>
      <dgm:t>
        <a:bodyPr/>
        <a:lstStyle/>
        <a:p>
          <a:endParaRPr lang="en-US"/>
        </a:p>
      </dgm:t>
    </dgm:pt>
    <dgm:pt modelId="{EA93F14F-9742-4E4F-92D6-A7268A055319}" type="parTrans" cxnId="{06E5D6B8-9044-4849-9CD5-F9D0BFEA9794}">
      <dgm:prSet/>
      <dgm:spPr/>
      <dgm:t>
        <a:bodyPr/>
        <a:lstStyle/>
        <a:p>
          <a:endParaRPr lang="en-US"/>
        </a:p>
      </dgm:t>
    </dgm:pt>
    <dgm:pt modelId="{04CF1F5F-0EE2-4031-91EB-D28C4BA29BF1}">
      <dgm:prSet phldrT="[Text]"/>
      <dgm:spPr/>
      <dgm:t>
        <a:bodyPr/>
        <a:lstStyle/>
        <a:p>
          <a:r>
            <a:rPr lang="en-US">
              <a:latin typeface="Arial Nova" panose="020B0504020202020204" pitchFamily="34" charset="0"/>
            </a:rPr>
            <a:t>Gaining Rapport with the Users</a:t>
          </a:r>
        </a:p>
      </dgm:t>
    </dgm:pt>
    <dgm:pt modelId="{BF7D6468-B678-46DC-BE04-A0272FA51CBD}" type="parTrans" cxnId="{43D40A02-7D3B-4241-AD21-C7FA36451088}">
      <dgm:prSet/>
      <dgm:spPr/>
      <dgm:t>
        <a:bodyPr/>
        <a:lstStyle/>
        <a:p>
          <a:endParaRPr lang="en-US"/>
        </a:p>
      </dgm:t>
    </dgm:pt>
    <dgm:pt modelId="{43CA5650-454A-4D66-8DBD-2AA5908733EB}" type="sibTrans" cxnId="{43D40A02-7D3B-4241-AD21-C7FA36451088}">
      <dgm:prSet/>
      <dgm:spPr/>
      <dgm:t>
        <a:bodyPr/>
        <a:lstStyle/>
        <a:p>
          <a:endParaRPr lang="en-US"/>
        </a:p>
      </dgm:t>
    </dgm:pt>
    <dgm:pt modelId="{663397F9-61FC-41E0-82EB-A18254C12369}" type="pres">
      <dgm:prSet presAssocID="{3323FF0F-FF68-4FCA-ABB0-710EC23188E0}" presName="vert0" presStyleCnt="0">
        <dgm:presLayoutVars>
          <dgm:dir/>
          <dgm:animOne val="branch"/>
          <dgm:animLvl val="lvl"/>
        </dgm:presLayoutVars>
      </dgm:prSet>
      <dgm:spPr/>
    </dgm:pt>
    <dgm:pt modelId="{4CB69F7F-6600-4188-ADDE-3E6A8C84A0CC}" type="pres">
      <dgm:prSet presAssocID="{9215F16D-429A-4CE0-A060-4C18556B354A}" presName="thickLine" presStyleLbl="alignNode1" presStyleIdx="0" presStyleCnt="5"/>
      <dgm:spPr/>
    </dgm:pt>
    <dgm:pt modelId="{9AC922F7-53F0-4B85-B4E5-2E1B55E25B7F}" type="pres">
      <dgm:prSet presAssocID="{9215F16D-429A-4CE0-A060-4C18556B354A}" presName="horz1" presStyleCnt="0"/>
      <dgm:spPr/>
    </dgm:pt>
    <dgm:pt modelId="{0EC5165B-BC72-4C88-B3BD-3C7FED2A9E8E}" type="pres">
      <dgm:prSet presAssocID="{9215F16D-429A-4CE0-A060-4C18556B354A}" presName="tx1" presStyleLbl="revTx" presStyleIdx="0" presStyleCnt="5"/>
      <dgm:spPr/>
    </dgm:pt>
    <dgm:pt modelId="{73F67E90-FCA9-468C-928B-FA456AD46D1B}" type="pres">
      <dgm:prSet presAssocID="{9215F16D-429A-4CE0-A060-4C18556B354A}" presName="vert1" presStyleCnt="0"/>
      <dgm:spPr/>
    </dgm:pt>
    <dgm:pt modelId="{11CB8C47-D95A-4D21-B26C-B67B905A0609}" type="pres">
      <dgm:prSet presAssocID="{167E2D7B-B1D3-40CE-8303-B8F40A97E01F}" presName="thickLine" presStyleLbl="alignNode1" presStyleIdx="1" presStyleCnt="5"/>
      <dgm:spPr/>
    </dgm:pt>
    <dgm:pt modelId="{E2AFF70B-C739-4D6C-B883-616B21E5CB78}" type="pres">
      <dgm:prSet presAssocID="{167E2D7B-B1D3-40CE-8303-B8F40A97E01F}" presName="horz1" presStyleCnt="0"/>
      <dgm:spPr/>
    </dgm:pt>
    <dgm:pt modelId="{75DD448E-477B-45C6-9FF5-5785005BE3B9}" type="pres">
      <dgm:prSet presAssocID="{167E2D7B-B1D3-40CE-8303-B8F40A97E01F}" presName="tx1" presStyleLbl="revTx" presStyleIdx="1" presStyleCnt="5"/>
      <dgm:spPr/>
    </dgm:pt>
    <dgm:pt modelId="{6B8443D2-2359-4E9C-8A02-6AAD7DE59FD4}" type="pres">
      <dgm:prSet presAssocID="{167E2D7B-B1D3-40CE-8303-B8F40A97E01F}" presName="vert1" presStyleCnt="0"/>
      <dgm:spPr/>
    </dgm:pt>
    <dgm:pt modelId="{AA9CFAFE-EED9-447B-A906-159E5FDE204C}" type="pres">
      <dgm:prSet presAssocID="{65A0D3EC-7617-4B93-97AB-80358EA397EB}" presName="thickLine" presStyleLbl="alignNode1" presStyleIdx="2" presStyleCnt="5"/>
      <dgm:spPr/>
    </dgm:pt>
    <dgm:pt modelId="{3D4D870F-7AF8-4235-89A1-B20BEB8A0D65}" type="pres">
      <dgm:prSet presAssocID="{65A0D3EC-7617-4B93-97AB-80358EA397EB}" presName="horz1" presStyleCnt="0"/>
      <dgm:spPr/>
    </dgm:pt>
    <dgm:pt modelId="{E4C19DE8-D82D-4901-ADD1-9C243039C56D}" type="pres">
      <dgm:prSet presAssocID="{65A0D3EC-7617-4B93-97AB-80358EA397EB}" presName="tx1" presStyleLbl="revTx" presStyleIdx="2" presStyleCnt="5"/>
      <dgm:spPr/>
    </dgm:pt>
    <dgm:pt modelId="{4C19874B-DA9F-4159-8A6B-1457DC9E4608}" type="pres">
      <dgm:prSet presAssocID="{65A0D3EC-7617-4B93-97AB-80358EA397EB}" presName="vert1" presStyleCnt="0"/>
      <dgm:spPr/>
    </dgm:pt>
    <dgm:pt modelId="{CBF865D1-2160-4F15-8327-24A0F2D443AE}" type="pres">
      <dgm:prSet presAssocID="{952EFFCD-62B1-49AF-BA05-E3CEA4818509}" presName="thickLine" presStyleLbl="alignNode1" presStyleIdx="3" presStyleCnt="5"/>
      <dgm:spPr/>
    </dgm:pt>
    <dgm:pt modelId="{2EA9A29A-521E-462A-A353-E7681D0827E5}" type="pres">
      <dgm:prSet presAssocID="{952EFFCD-62B1-49AF-BA05-E3CEA4818509}" presName="horz1" presStyleCnt="0"/>
      <dgm:spPr/>
    </dgm:pt>
    <dgm:pt modelId="{DA051293-117A-4A05-BC5E-08F1DFF8B1CD}" type="pres">
      <dgm:prSet presAssocID="{952EFFCD-62B1-49AF-BA05-E3CEA4818509}" presName="tx1" presStyleLbl="revTx" presStyleIdx="3" presStyleCnt="5"/>
      <dgm:spPr/>
    </dgm:pt>
    <dgm:pt modelId="{050B16E8-0534-4090-813A-02B3DDC4519A}" type="pres">
      <dgm:prSet presAssocID="{952EFFCD-62B1-49AF-BA05-E3CEA4818509}" presName="vert1" presStyleCnt="0"/>
      <dgm:spPr/>
    </dgm:pt>
    <dgm:pt modelId="{EC0BA092-AD92-4A12-AF4B-0C89A7463FD2}" type="pres">
      <dgm:prSet presAssocID="{04CF1F5F-0EE2-4031-91EB-D28C4BA29BF1}" presName="thickLine" presStyleLbl="alignNode1" presStyleIdx="4" presStyleCnt="5"/>
      <dgm:spPr/>
    </dgm:pt>
    <dgm:pt modelId="{EEC1E0B5-BE58-4535-A7E1-9A7CEDCF895F}" type="pres">
      <dgm:prSet presAssocID="{04CF1F5F-0EE2-4031-91EB-D28C4BA29BF1}" presName="horz1" presStyleCnt="0"/>
      <dgm:spPr/>
    </dgm:pt>
    <dgm:pt modelId="{CD848EE1-F9DB-4752-B7C2-7EEB36F65891}" type="pres">
      <dgm:prSet presAssocID="{04CF1F5F-0EE2-4031-91EB-D28C4BA29BF1}" presName="tx1" presStyleLbl="revTx" presStyleIdx="4" presStyleCnt="5"/>
      <dgm:spPr/>
    </dgm:pt>
    <dgm:pt modelId="{30156AB6-7B26-4255-9888-11D9B5E05CED}" type="pres">
      <dgm:prSet presAssocID="{04CF1F5F-0EE2-4031-91EB-D28C4BA29BF1}" presName="vert1" presStyleCnt="0"/>
      <dgm:spPr/>
    </dgm:pt>
  </dgm:ptLst>
  <dgm:cxnLst>
    <dgm:cxn modelId="{43D40A02-7D3B-4241-AD21-C7FA36451088}" srcId="{3323FF0F-FF68-4FCA-ABB0-710EC23188E0}" destId="{04CF1F5F-0EE2-4031-91EB-D28C4BA29BF1}" srcOrd="4" destOrd="0" parTransId="{BF7D6468-B678-46DC-BE04-A0272FA51CBD}" sibTransId="{43CA5650-454A-4D66-8DBD-2AA5908733EB}"/>
    <dgm:cxn modelId="{5C252A28-69F2-470A-B4CD-8D6DD70B9C03}" type="presOf" srcId="{65A0D3EC-7617-4B93-97AB-80358EA397EB}" destId="{E4C19DE8-D82D-4901-ADD1-9C243039C56D}" srcOrd="0" destOrd="0" presId="urn:microsoft.com/office/officeart/2008/layout/LinedList"/>
    <dgm:cxn modelId="{AC39272B-28B8-4F38-83B4-88C540842D21}" type="presOf" srcId="{952EFFCD-62B1-49AF-BA05-E3CEA4818509}" destId="{DA051293-117A-4A05-BC5E-08F1DFF8B1CD}" srcOrd="0" destOrd="0" presId="urn:microsoft.com/office/officeart/2008/layout/LinedList"/>
    <dgm:cxn modelId="{B43E9F5B-9E73-454C-AC16-A2BA9281D190}" type="presOf" srcId="{04CF1F5F-0EE2-4031-91EB-D28C4BA29BF1}" destId="{CD848EE1-F9DB-4752-B7C2-7EEB36F65891}" srcOrd="0" destOrd="0" presId="urn:microsoft.com/office/officeart/2008/layout/LinedList"/>
    <dgm:cxn modelId="{9973E34B-5CD0-437E-919C-627CE65DDB67}" type="presOf" srcId="{167E2D7B-B1D3-40CE-8303-B8F40A97E01F}" destId="{75DD448E-477B-45C6-9FF5-5785005BE3B9}" srcOrd="0" destOrd="0" presId="urn:microsoft.com/office/officeart/2008/layout/LinedList"/>
    <dgm:cxn modelId="{556FFB6F-83C5-412E-987A-4E965CB50572}" srcId="{3323FF0F-FF68-4FCA-ABB0-710EC23188E0}" destId="{167E2D7B-B1D3-40CE-8303-B8F40A97E01F}" srcOrd="1" destOrd="0" parTransId="{600B394F-D81E-4820-91E5-6E2186895D6F}" sibTransId="{04B2D954-11AC-4C14-B1EF-D47008954208}"/>
    <dgm:cxn modelId="{BCEF4291-73DB-4499-8D42-528C8D00D315}" type="presOf" srcId="{3323FF0F-FF68-4FCA-ABB0-710EC23188E0}" destId="{663397F9-61FC-41E0-82EB-A18254C12369}" srcOrd="0" destOrd="0" presId="urn:microsoft.com/office/officeart/2008/layout/LinedList"/>
    <dgm:cxn modelId="{06E5D6B8-9044-4849-9CD5-F9D0BFEA9794}" srcId="{3323FF0F-FF68-4FCA-ABB0-710EC23188E0}" destId="{65A0D3EC-7617-4B93-97AB-80358EA397EB}" srcOrd="2" destOrd="0" parTransId="{EA93F14F-9742-4E4F-92D6-A7268A055319}" sibTransId="{DCFFD8C0-46B3-47E7-81C2-91217B1975CC}"/>
    <dgm:cxn modelId="{FAAF7AC3-6199-468D-98BD-57310183DF81}" srcId="{3323FF0F-FF68-4FCA-ABB0-710EC23188E0}" destId="{9215F16D-429A-4CE0-A060-4C18556B354A}" srcOrd="0" destOrd="0" parTransId="{FC70AA9B-D348-4363-9D56-D303D5F887E8}" sibTransId="{C018EC93-50C4-4F54-92A5-3991F08EF3B2}"/>
    <dgm:cxn modelId="{E6BE5AE5-1F8A-4005-82E2-DE6400F396D0}" type="presOf" srcId="{9215F16D-429A-4CE0-A060-4C18556B354A}" destId="{0EC5165B-BC72-4C88-B3BD-3C7FED2A9E8E}" srcOrd="0" destOrd="0" presId="urn:microsoft.com/office/officeart/2008/layout/LinedList"/>
    <dgm:cxn modelId="{E930D0F7-1545-42F4-8D80-1F52A67CABBB}" srcId="{3323FF0F-FF68-4FCA-ABB0-710EC23188E0}" destId="{952EFFCD-62B1-49AF-BA05-E3CEA4818509}" srcOrd="3" destOrd="0" parTransId="{2A9ECD92-EF4B-439E-B566-D535CBE4D501}" sibTransId="{D73C9FE5-DB2F-42AC-81FE-B69871629891}"/>
    <dgm:cxn modelId="{72958F80-31C8-4C1E-906E-2A47E4D6DE72}" type="presParOf" srcId="{663397F9-61FC-41E0-82EB-A18254C12369}" destId="{4CB69F7F-6600-4188-ADDE-3E6A8C84A0CC}" srcOrd="0" destOrd="0" presId="urn:microsoft.com/office/officeart/2008/layout/LinedList"/>
    <dgm:cxn modelId="{4A34029B-C956-49B3-A72C-4C4E4AB9FDDE}" type="presParOf" srcId="{663397F9-61FC-41E0-82EB-A18254C12369}" destId="{9AC922F7-53F0-4B85-B4E5-2E1B55E25B7F}" srcOrd="1" destOrd="0" presId="urn:microsoft.com/office/officeart/2008/layout/LinedList"/>
    <dgm:cxn modelId="{A1C5DA40-A87A-49CD-8770-6ED596866B4D}" type="presParOf" srcId="{9AC922F7-53F0-4B85-B4E5-2E1B55E25B7F}" destId="{0EC5165B-BC72-4C88-B3BD-3C7FED2A9E8E}" srcOrd="0" destOrd="0" presId="urn:microsoft.com/office/officeart/2008/layout/LinedList"/>
    <dgm:cxn modelId="{33799D42-7BC4-4660-96AD-9408FA7A834F}" type="presParOf" srcId="{9AC922F7-53F0-4B85-B4E5-2E1B55E25B7F}" destId="{73F67E90-FCA9-468C-928B-FA456AD46D1B}" srcOrd="1" destOrd="0" presId="urn:microsoft.com/office/officeart/2008/layout/LinedList"/>
    <dgm:cxn modelId="{2BD1D06D-5AEF-4493-9257-7FD992CCEAFB}" type="presParOf" srcId="{663397F9-61FC-41E0-82EB-A18254C12369}" destId="{11CB8C47-D95A-4D21-B26C-B67B905A0609}" srcOrd="2" destOrd="0" presId="urn:microsoft.com/office/officeart/2008/layout/LinedList"/>
    <dgm:cxn modelId="{EF63AE11-5E7D-4B5C-A76C-FFADF6599AB1}" type="presParOf" srcId="{663397F9-61FC-41E0-82EB-A18254C12369}" destId="{E2AFF70B-C739-4D6C-B883-616B21E5CB78}" srcOrd="3" destOrd="0" presId="urn:microsoft.com/office/officeart/2008/layout/LinedList"/>
    <dgm:cxn modelId="{B7023424-0C3D-4806-AFE0-441F005FABA1}" type="presParOf" srcId="{E2AFF70B-C739-4D6C-B883-616B21E5CB78}" destId="{75DD448E-477B-45C6-9FF5-5785005BE3B9}" srcOrd="0" destOrd="0" presId="urn:microsoft.com/office/officeart/2008/layout/LinedList"/>
    <dgm:cxn modelId="{5E2AB169-7734-4C4B-B1B6-A6408B823029}" type="presParOf" srcId="{E2AFF70B-C739-4D6C-B883-616B21E5CB78}" destId="{6B8443D2-2359-4E9C-8A02-6AAD7DE59FD4}" srcOrd="1" destOrd="0" presId="urn:microsoft.com/office/officeart/2008/layout/LinedList"/>
    <dgm:cxn modelId="{E222EA6E-C533-4E77-9D60-444AE7D6DAB3}" type="presParOf" srcId="{663397F9-61FC-41E0-82EB-A18254C12369}" destId="{AA9CFAFE-EED9-447B-A906-159E5FDE204C}" srcOrd="4" destOrd="0" presId="urn:microsoft.com/office/officeart/2008/layout/LinedList"/>
    <dgm:cxn modelId="{0C41F4D1-B705-447B-AAAA-C6C6389271E7}" type="presParOf" srcId="{663397F9-61FC-41E0-82EB-A18254C12369}" destId="{3D4D870F-7AF8-4235-89A1-B20BEB8A0D65}" srcOrd="5" destOrd="0" presId="urn:microsoft.com/office/officeart/2008/layout/LinedList"/>
    <dgm:cxn modelId="{90AB4D21-895E-4C66-A080-5F410DF92B1D}" type="presParOf" srcId="{3D4D870F-7AF8-4235-89A1-B20BEB8A0D65}" destId="{E4C19DE8-D82D-4901-ADD1-9C243039C56D}" srcOrd="0" destOrd="0" presId="urn:microsoft.com/office/officeart/2008/layout/LinedList"/>
    <dgm:cxn modelId="{E5E508B1-D84F-445A-94C4-C2CB79FF28A4}" type="presParOf" srcId="{3D4D870F-7AF8-4235-89A1-B20BEB8A0D65}" destId="{4C19874B-DA9F-4159-8A6B-1457DC9E4608}" srcOrd="1" destOrd="0" presId="urn:microsoft.com/office/officeart/2008/layout/LinedList"/>
    <dgm:cxn modelId="{B9DE1B11-FD27-4809-9B3E-9F770A09F1B8}" type="presParOf" srcId="{663397F9-61FC-41E0-82EB-A18254C12369}" destId="{CBF865D1-2160-4F15-8327-24A0F2D443AE}" srcOrd="6" destOrd="0" presId="urn:microsoft.com/office/officeart/2008/layout/LinedList"/>
    <dgm:cxn modelId="{BEB86AB9-F0FD-4BBD-8DCA-058ED35DA6A3}" type="presParOf" srcId="{663397F9-61FC-41E0-82EB-A18254C12369}" destId="{2EA9A29A-521E-462A-A353-E7681D0827E5}" srcOrd="7" destOrd="0" presId="urn:microsoft.com/office/officeart/2008/layout/LinedList"/>
    <dgm:cxn modelId="{B95452D9-6FCC-47F9-9E09-B5B676FFFEF2}" type="presParOf" srcId="{2EA9A29A-521E-462A-A353-E7681D0827E5}" destId="{DA051293-117A-4A05-BC5E-08F1DFF8B1CD}" srcOrd="0" destOrd="0" presId="urn:microsoft.com/office/officeart/2008/layout/LinedList"/>
    <dgm:cxn modelId="{280F24E1-C17A-4F02-828F-D2CF8BB50313}" type="presParOf" srcId="{2EA9A29A-521E-462A-A353-E7681D0827E5}" destId="{050B16E8-0534-4090-813A-02B3DDC4519A}" srcOrd="1" destOrd="0" presId="urn:microsoft.com/office/officeart/2008/layout/LinedList"/>
    <dgm:cxn modelId="{95C9F144-9D63-43C8-8EEF-1D927E62A184}" type="presParOf" srcId="{663397F9-61FC-41E0-82EB-A18254C12369}" destId="{EC0BA092-AD92-4A12-AF4B-0C89A7463FD2}" srcOrd="8" destOrd="0" presId="urn:microsoft.com/office/officeart/2008/layout/LinedList"/>
    <dgm:cxn modelId="{64158FB5-D3F8-43B0-A1BF-9B642F242B65}" type="presParOf" srcId="{663397F9-61FC-41E0-82EB-A18254C12369}" destId="{EEC1E0B5-BE58-4535-A7E1-9A7CEDCF895F}" srcOrd="9" destOrd="0" presId="urn:microsoft.com/office/officeart/2008/layout/LinedList"/>
    <dgm:cxn modelId="{69321AEA-9D91-4C39-BA4D-8E4C3A10068C}" type="presParOf" srcId="{EEC1E0B5-BE58-4535-A7E1-9A7CEDCF895F}" destId="{CD848EE1-F9DB-4752-B7C2-7EEB36F65891}" srcOrd="0" destOrd="0" presId="urn:microsoft.com/office/officeart/2008/layout/LinedList"/>
    <dgm:cxn modelId="{333C3666-D65F-49A9-91DC-E01B9936B2EF}" type="presParOf" srcId="{EEC1E0B5-BE58-4535-A7E1-9A7CEDCF895F}" destId="{30156AB6-7B26-4255-9888-11D9B5E05CE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14060-966A-4209-ABA8-9D110F3B9B0F}">
      <dsp:nvSpPr>
        <dsp:cNvPr id="0" name=""/>
        <dsp:cNvSpPr/>
      </dsp:nvSpPr>
      <dsp:spPr>
        <a:xfrm>
          <a:off x="0" y="404284"/>
          <a:ext cx="10515600" cy="2034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 panose="020B0504020202020204" pitchFamily="34" charset="0"/>
            </a:rPr>
            <a:t>Gained awareness of challenges and issues through interviews and job shadowing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 panose="020B0504020202020204" pitchFamily="34" charset="0"/>
            </a:rPr>
            <a:t>Discussed ideas of how the future could be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 panose="020B0504020202020204" pitchFamily="34" charset="0"/>
            </a:rPr>
            <a:t>Started with designated point of contact in each end user group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 panose="020B0504020202020204" pitchFamily="34" charset="0"/>
            </a:rPr>
            <a:t>Began speaking with IT systems owners</a:t>
          </a:r>
        </a:p>
      </dsp:txBody>
      <dsp:txXfrm>
        <a:off x="0" y="404284"/>
        <a:ext cx="10515600" cy="2034900"/>
      </dsp:txXfrm>
    </dsp:sp>
    <dsp:sp modelId="{B6E06508-0AE4-4D98-AF14-A4659CF37A30}">
      <dsp:nvSpPr>
        <dsp:cNvPr id="0" name=""/>
        <dsp:cNvSpPr/>
      </dsp:nvSpPr>
      <dsp:spPr>
        <a:xfrm>
          <a:off x="525780" y="123844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Nova" panose="020B0504020202020204" pitchFamily="34" charset="0"/>
            </a:rPr>
            <a:t>Pre-project groundwork </a:t>
          </a:r>
        </a:p>
      </dsp:txBody>
      <dsp:txXfrm>
        <a:off x="553160" y="151224"/>
        <a:ext cx="7306160" cy="506120"/>
      </dsp:txXfrm>
    </dsp:sp>
    <dsp:sp modelId="{3E157A90-7400-45D5-9435-DC49EDFB3061}">
      <dsp:nvSpPr>
        <dsp:cNvPr id="0" name=""/>
        <dsp:cNvSpPr/>
      </dsp:nvSpPr>
      <dsp:spPr>
        <a:xfrm>
          <a:off x="0" y="2822224"/>
          <a:ext cx="10515600" cy="1406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395732" rIns="816127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 panose="020B0504020202020204" pitchFamily="34" charset="0"/>
            </a:rPr>
            <a:t>Create naming and structural hierarchy of SJW Assets to be imported into 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/>
            </a:rPr>
            <a:t>Create and review import Excel sheets to be used with Import Utility application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Arial Nova" panose="020B0504020202020204" pitchFamily="34" charset="0"/>
            </a:rPr>
            <a:t>Integration with supporting IT infrastructure: RDS and AWS</a:t>
          </a:r>
        </a:p>
      </dsp:txBody>
      <dsp:txXfrm>
        <a:off x="0" y="2822224"/>
        <a:ext cx="10515600" cy="1406475"/>
      </dsp:txXfrm>
    </dsp:sp>
    <dsp:sp modelId="{E4E9C536-B2A7-4AFF-A5B0-50DE4F62866E}">
      <dsp:nvSpPr>
        <dsp:cNvPr id="0" name=""/>
        <dsp:cNvSpPr/>
      </dsp:nvSpPr>
      <dsp:spPr>
        <a:xfrm>
          <a:off x="525780" y="2541784"/>
          <a:ext cx="736092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Nova" panose="020B0504020202020204" pitchFamily="34" charset="0"/>
            </a:rPr>
            <a:t>Initial development: 2017-2021</a:t>
          </a:r>
        </a:p>
      </dsp:txBody>
      <dsp:txXfrm>
        <a:off x="553160" y="2569164"/>
        <a:ext cx="730616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69F7F-6600-4188-ADDE-3E6A8C84A0CC}">
      <dsp:nvSpPr>
        <dsp:cNvPr id="0" name=""/>
        <dsp:cNvSpPr/>
      </dsp:nvSpPr>
      <dsp:spPr>
        <a:xfrm>
          <a:off x="0" y="473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EC5165B-BC72-4C88-B3BD-3C7FED2A9E8E}">
      <dsp:nvSpPr>
        <dsp:cNvPr id="0" name=""/>
        <dsp:cNvSpPr/>
      </dsp:nvSpPr>
      <dsp:spPr>
        <a:xfrm>
          <a:off x="0" y="473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Nova" panose="020B0504020202020204" pitchFamily="34" charset="0"/>
            </a:rPr>
            <a:t>Understanding your users Abilities</a:t>
          </a:r>
        </a:p>
      </dsp:txBody>
      <dsp:txXfrm>
        <a:off x="0" y="473"/>
        <a:ext cx="3851122" cy="775965"/>
      </dsp:txXfrm>
    </dsp:sp>
    <dsp:sp modelId="{11CB8C47-D95A-4D21-B26C-B67B905A0609}">
      <dsp:nvSpPr>
        <dsp:cNvPr id="0" name=""/>
        <dsp:cNvSpPr/>
      </dsp:nvSpPr>
      <dsp:spPr>
        <a:xfrm>
          <a:off x="0" y="776438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DD448E-477B-45C6-9FF5-5785005BE3B9}">
      <dsp:nvSpPr>
        <dsp:cNvPr id="0" name=""/>
        <dsp:cNvSpPr/>
      </dsp:nvSpPr>
      <dsp:spPr>
        <a:xfrm>
          <a:off x="0" y="776438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Nova" panose="020B0504020202020204" pitchFamily="34" charset="0"/>
            </a:rPr>
            <a:t>Scale the UAT Process</a:t>
          </a:r>
        </a:p>
      </dsp:txBody>
      <dsp:txXfrm>
        <a:off x="0" y="776438"/>
        <a:ext cx="3851122" cy="775965"/>
      </dsp:txXfrm>
    </dsp:sp>
    <dsp:sp modelId="{AA9CFAFE-EED9-447B-A906-159E5FDE204C}">
      <dsp:nvSpPr>
        <dsp:cNvPr id="0" name=""/>
        <dsp:cNvSpPr/>
      </dsp:nvSpPr>
      <dsp:spPr>
        <a:xfrm>
          <a:off x="0" y="1552403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C19DE8-D82D-4901-ADD1-9C243039C56D}">
      <dsp:nvSpPr>
        <dsp:cNvPr id="0" name=""/>
        <dsp:cNvSpPr/>
      </dsp:nvSpPr>
      <dsp:spPr>
        <a:xfrm>
          <a:off x="0" y="1552403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Nova" panose="020B0504020202020204" pitchFamily="34" charset="0"/>
            </a:rPr>
            <a:t>Emphasize the “Why” in the beginning</a:t>
          </a:r>
        </a:p>
      </dsp:txBody>
      <dsp:txXfrm>
        <a:off x="0" y="1552403"/>
        <a:ext cx="3851122" cy="775965"/>
      </dsp:txXfrm>
    </dsp:sp>
    <dsp:sp modelId="{CBF865D1-2160-4F15-8327-24A0F2D443AE}">
      <dsp:nvSpPr>
        <dsp:cNvPr id="0" name=""/>
        <dsp:cNvSpPr/>
      </dsp:nvSpPr>
      <dsp:spPr>
        <a:xfrm>
          <a:off x="0" y="2328369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A051293-117A-4A05-BC5E-08F1DFF8B1CD}">
      <dsp:nvSpPr>
        <dsp:cNvPr id="0" name=""/>
        <dsp:cNvSpPr/>
      </dsp:nvSpPr>
      <dsp:spPr>
        <a:xfrm>
          <a:off x="0" y="2328369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Nova" panose="020B0504020202020204" pitchFamily="34" charset="0"/>
            </a:rPr>
            <a:t>Documentation is key</a:t>
          </a:r>
        </a:p>
      </dsp:txBody>
      <dsp:txXfrm>
        <a:off x="0" y="2328369"/>
        <a:ext cx="3851122" cy="775965"/>
      </dsp:txXfrm>
    </dsp:sp>
    <dsp:sp modelId="{EC0BA092-AD92-4A12-AF4B-0C89A7463FD2}">
      <dsp:nvSpPr>
        <dsp:cNvPr id="0" name=""/>
        <dsp:cNvSpPr/>
      </dsp:nvSpPr>
      <dsp:spPr>
        <a:xfrm>
          <a:off x="0" y="3104334"/>
          <a:ext cx="385112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848EE1-F9DB-4752-B7C2-7EEB36F65891}">
      <dsp:nvSpPr>
        <dsp:cNvPr id="0" name=""/>
        <dsp:cNvSpPr/>
      </dsp:nvSpPr>
      <dsp:spPr>
        <a:xfrm>
          <a:off x="0" y="3104334"/>
          <a:ext cx="3851122" cy="775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 Nova" panose="020B0504020202020204" pitchFamily="34" charset="0"/>
            </a:rPr>
            <a:t>Gaining Rapport with the Users</a:t>
          </a:r>
        </a:p>
      </dsp:txBody>
      <dsp:txXfrm>
        <a:off x="0" y="3104334"/>
        <a:ext cx="3851122" cy="7759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7ED5EB-8AC0-4E81-52A5-0B9835D5D3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86C61-A49A-B74E-536D-D24A4DE026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1C7DE0-9006-BC48-B1C9-F842553CB5D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6F803A-620C-25EA-717D-8954B07B69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2040-2078-8C3E-DFF3-FB95B8BF62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0AB84-DC3C-4545-A455-0FCC9628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518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4EE3A-C750-5044-A5FB-6440F894EC81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DB4F8-2C13-7345-8E95-4DC681F14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1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74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E44A-74E2-1E9E-BDAC-1D55568D7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393077-5373-504F-4789-5B0EC7E6B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E778C6-4F07-03E4-AE98-756DCDD92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Using the JIRA ticket system to gain information on issues that pop up</a:t>
            </a:r>
          </a:p>
          <a:p>
            <a:pPr marL="171450" indent="-171450">
              <a:buFontTx/>
              <a:buChar char="-"/>
            </a:pPr>
            <a:r>
              <a:rPr lang="en-US" dirty="0"/>
              <a:t>Identifying trends in the support tickets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And analyzing if we need to do a follow up learning session on any single topic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An example of an area of concern is the activites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We created an extra job help and had additional training for users to understand this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07FF2-8150-79A0-0028-01935A791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D4CC5-83A6-401A-849F-C3FA17578F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22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  <a:p>
            <a:pPr marL="228600" indent="-228600">
              <a:buAutoNum type="arabicParenR"/>
            </a:pPr>
            <a:r>
              <a:rPr lang="en-US" dirty="0"/>
              <a:t>Understand the technological ability of your users when bringing them over from a pen and paper process to a fully digital process</a:t>
            </a:r>
          </a:p>
          <a:p>
            <a:pPr marL="457200" lvl="1" indent="0">
              <a:buNone/>
            </a:pPr>
            <a:r>
              <a:rPr lang="en-US" dirty="0"/>
              <a:t>- This can also be an old software to a new software</a:t>
            </a:r>
          </a:p>
          <a:p>
            <a:pPr marL="228600" indent="-228600">
              <a:buAutoNum type="arabicParenR"/>
            </a:pPr>
            <a:r>
              <a:rPr lang="en-US" dirty="0"/>
              <a:t>Scale your UAT time frame to match the size and complexity of the department</a:t>
            </a:r>
          </a:p>
          <a:p>
            <a:pPr marL="228600" indent="-228600">
              <a:buAutoNum type="arabicParenR"/>
            </a:pPr>
            <a:r>
              <a:rPr lang="en-US" dirty="0"/>
              <a:t>Emphasize the “Why” the changes are occuring in the very beginning during the Awareness and Desire stages, so users become more open to the changes</a:t>
            </a:r>
          </a:p>
          <a:p>
            <a:pPr marL="228600" indent="-228600">
              <a:buAutoNum type="arabicParenR"/>
            </a:pPr>
            <a:r>
              <a:rPr lang="en-US" dirty="0"/>
              <a:t>Document as much as you can that way its easier to understand their current processes and the changes you are making to those processes</a:t>
            </a:r>
          </a:p>
          <a:p>
            <a:pPr marL="228600" indent="-228600">
              <a:buAutoNum type="arabicParenR"/>
            </a:pPr>
            <a:r>
              <a:rPr lang="en-US" dirty="0"/>
              <a:t>Gain good rapport with the users so that they are more open to when issues happen and are open to telling you the issues so you can resolve them in a timely fashion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D4CC5-83A6-401A-849F-C3FA17578F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16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Covering approximately 178 square miles</a:t>
            </a:r>
          </a:p>
          <a:p>
            <a:r>
              <a:rPr lang="en-US" dirty="0"/>
              <a:t>3 water treatment plants</a:t>
            </a:r>
          </a:p>
          <a:p>
            <a:r>
              <a:rPr lang="en-US" dirty="0"/>
              <a:t>Covering approx. 2400 miles of pipe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Andy to talk about Key Takeaway #2: </a:t>
            </a:r>
            <a:r>
              <a:rPr lang="en-GB" sz="1200" dirty="0"/>
              <a:t>Awareness and desire can start much earlier, even years earlier, before CM was formalized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9515F-6008-46B9-A47C-6D96C80723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5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department</a:t>
            </a:r>
          </a:p>
          <a:p>
            <a:r>
              <a:rPr lang="en-US" dirty="0"/>
              <a:t>80 + employees running a 24/7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3DB4F8-2C13-7345-8E95-4DC681F14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67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Utilized ADKAR as the change management method to successfully achieve these goals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9515F-6008-46B9-A47C-6D96C80723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3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Hesitation to the switch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Users were unsure why we were pushing a new software direction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Wondering why this change is occuring now instead of later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Explained to them the why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Outdated software and its no longer being supported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Why now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Issues have occurred which we can not resolve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Software is retired by the developers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What if we don’t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Current system there won’t be any good support for the old system as time progresses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Current issues will get worse as time goes 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Efficiency may drop due to more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D4CC5-83A6-401A-849F-C3FA17578F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6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E4BD1-53D5-00D1-BEAF-6F3D1ADBA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F2821D-4ED5-C88E-1E87-58CB4EF089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BD61B-E14B-35E4-A9C1-5900B52F4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 in workflow and processes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Removing paper entry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entry into mobile devices to replace their current WO recording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Automating some of their mundane processes</a:t>
            </a:r>
          </a:p>
          <a:p>
            <a:pPr marL="171450" lvl="0" indent="-171450">
              <a:buFontTx/>
              <a:buChar char="-"/>
            </a:pPr>
            <a:endParaRPr lang="en-US" dirty="0"/>
          </a:p>
          <a:p>
            <a:r>
              <a:rPr lang="en-US" dirty="0"/>
              <a:t>What we did is emphasize the benefits of the changes</a:t>
            </a:r>
          </a:p>
          <a:p>
            <a:pPr marL="171450" indent="-171450">
              <a:buFontTx/>
              <a:buChar char="-"/>
            </a:pPr>
            <a:r>
              <a:rPr lang="en-US" dirty="0"/>
              <a:t>Faster WO completion and WO review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More time efficient and less emailing photos and documents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All in one package so they no longer have to look in multiple places to pull up WO data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Recording WO info in the database with no lag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Recording and analyzing booked labor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404C1-7A98-E87A-BC4A-5D001ECD0A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D4CC5-83A6-401A-849F-C3FA17578F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4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D14FD-50BD-ACF5-C6FA-2E171389D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0F1D5C-D948-E6C2-C7D3-9C30B6467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6919FA-197B-0F6D-5822-F8152914B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Lack of technological know how</a:t>
            </a:r>
          </a:p>
          <a:p>
            <a:pPr marL="171450" indent="-171450">
              <a:buFontTx/>
              <a:buChar char="-"/>
            </a:pPr>
            <a:r>
              <a:rPr lang="en-US" dirty="0"/>
              <a:t>Users didn’t understand how the mobile devices worked</a:t>
            </a:r>
          </a:p>
          <a:p>
            <a:pPr marL="171450" indent="-171450">
              <a:buFontTx/>
              <a:buChar char="-"/>
            </a:pPr>
            <a:r>
              <a:rPr lang="en-US" dirty="0"/>
              <a:t>Having great difficulty understanding the application</a:t>
            </a:r>
          </a:p>
          <a:p>
            <a:r>
              <a:rPr lang="en-US" dirty="0"/>
              <a:t>What we did in this stage</a:t>
            </a:r>
          </a:p>
          <a:p>
            <a:pPr marL="171450" indent="-171450">
              <a:buFontTx/>
              <a:buChar char="-"/>
            </a:pPr>
            <a:r>
              <a:rPr lang="en-US" dirty="0"/>
              <a:t>Created SOPs to be easily read and understood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Explaining how features worked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Checklists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Booked labor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Picture and document attachments to WOs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Automations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Mobile WOs</a:t>
            </a:r>
          </a:p>
          <a:p>
            <a:pPr marL="171450" indent="-171450">
              <a:buFontTx/>
              <a:buChar char="-"/>
            </a:pPr>
            <a:r>
              <a:rPr lang="en-US" dirty="0"/>
              <a:t>Extensive in classroom trainings and practice sessions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Extended UAT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C35ED-7A21-F301-80D4-E0F9D8087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D4CC5-83A6-401A-849F-C3FA17578F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72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40BBD-A0F5-2B5A-60C0-6E36D3924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F6466D-467E-3083-8D5B-35FE3A930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EBD34-823A-DDA1-DB9E-7078A99AD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Shadowing users in the field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We are able to answer their questions and issues right then and there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This gives confidence in what they learned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Knowing that they are supported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Helps to build rapport with them</a:t>
            </a:r>
          </a:p>
          <a:p>
            <a:pPr marL="628650" lvl="1" indent="-171450">
              <a:buFontTx/>
              <a:buChar char="-"/>
            </a:pPr>
            <a:r>
              <a:rPr lang="en-US" sz="1200" dirty="0"/>
              <a:t>Vital down the road when issues occur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53B57-DB67-B4A6-AC45-B8592457D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D4CC5-83A6-401A-849F-C3FA17578F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86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3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64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6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8469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65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09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80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DAD65-F97D-0096-6A60-3D19CAA86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65088"/>
            <a:ext cx="10890806" cy="1325563"/>
          </a:xfrm>
        </p:spPr>
        <p:txBody>
          <a:bodyPr/>
          <a:lstStyle/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80B58-6F33-3882-58A3-FED323734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770" y="1690989"/>
            <a:ext cx="10890806" cy="4572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0124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242351"/>
            <a:ext cx="10890806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D1B20-D16A-6592-5C4D-BA650A38E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964" y="1690989"/>
            <a:ext cx="10004611" cy="4572009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1911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044F-5673-0ED8-D9D4-16C6C55E4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" y="1077174"/>
            <a:ext cx="4097758" cy="2351826"/>
          </a:xfrm>
        </p:spPr>
        <p:txBody>
          <a:bodyPr anchor="t"/>
          <a:lstStyle>
            <a:lvl1pPr algn="l">
              <a:defRPr/>
            </a:lvl1pPr>
          </a:lstStyle>
          <a:p>
            <a:r>
              <a:rPr lang="en-US" dirty="0"/>
              <a:t>Enter Header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B880540-6CB4-174C-909B-34AFEE0315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24498" y="321205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4B928B4-D47D-5255-C730-C10770C7CAB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524498" y="159091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E3EEA61-9290-0891-8867-52CC438AEF9E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524493" y="4858694"/>
            <a:ext cx="5740399" cy="10760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9AC5DF3-6498-FABC-629F-DED6A30852A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524495" y="113775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3FA54C8-06B2-64AE-44FD-52184F5680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24494" y="277048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9BB8CBE-0775-D94C-D743-4C9CBDB70CC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524493" y="4403212"/>
            <a:ext cx="5740399" cy="420976"/>
          </a:xfrm>
        </p:spPr>
        <p:txBody>
          <a:bodyPr anchor="b">
            <a:normAutofit/>
          </a:bodyPr>
          <a:lstStyle>
            <a:lvl1pPr marL="0" indent="0" algn="l">
              <a:buNone/>
              <a:defRPr sz="23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275430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65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03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7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57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E8473-DB07-4871-B9A2-FA0059D028A9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74C9-169A-43EB-A7D6-4FDA762B2E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894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62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54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35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4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54" r:id="rId17"/>
    <p:sldLayoutId id="2147483658" r:id="rId18"/>
    <p:sldLayoutId id="214748365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E65A-F18D-1EBA-7243-1A868ED29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572" y="888274"/>
            <a:ext cx="9261566" cy="3162562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Arial Nova" panose="020B0504020202020204" pitchFamily="34" charset="0"/>
              </a:rPr>
              <a:t>Implementing HxGN EAM Using the Change Management Model ADKAR at San Jose Water Company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C6ED03-4AB4-9B8C-BEE8-F78E09700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‘Q’ Quang Tran and Darien Young</a:t>
            </a:r>
          </a:p>
          <a:p>
            <a:r>
              <a:rPr lang="en-US" dirty="0">
                <a:latin typeface="Arial Nova" panose="020B0504020202020204" pitchFamily="34" charset="0"/>
              </a:rPr>
              <a:t>San Jose Water Company</a:t>
            </a:r>
          </a:p>
        </p:txBody>
      </p:sp>
    </p:spTree>
    <p:extLst>
      <p:ext uri="{BB962C8B-B14F-4D97-AF65-F5344CB8AC3E}">
        <p14:creationId xmlns:p14="http://schemas.microsoft.com/office/powerpoint/2010/main" val="3138989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E2DC22-4265-3C59-A767-D24D93079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0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2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20B8AD00-640A-3C2C-7F9E-F7ED3B8A8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latin typeface="Arial Nova" panose="020B0504020202020204" pitchFamily="34" charset="0"/>
              </a:rPr>
              <a:t>Distribution Systems Department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53AA9-5752-9939-0B0B-F37AE72B0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/>
            <a:r>
              <a:rPr lang="en-US" dirty="0">
                <a:latin typeface="Arial Nova" panose="020B0504020202020204" pitchFamily="34" charset="0"/>
              </a:rPr>
              <a:t>Approximately 80 plus employees</a:t>
            </a:r>
          </a:p>
          <a:p>
            <a:pPr marL="285750" indent="-228600"/>
            <a:r>
              <a:rPr lang="en-US" dirty="0">
                <a:latin typeface="Arial Nova" panose="020B0504020202020204" pitchFamily="34" charset="0"/>
              </a:rPr>
              <a:t>Approx. 20,000 fire hydrants</a:t>
            </a:r>
          </a:p>
          <a:p>
            <a:pPr marL="285750" indent="-228600"/>
            <a:r>
              <a:rPr lang="en-US" dirty="0">
                <a:latin typeface="Arial Nova" panose="020B0504020202020204" pitchFamily="34" charset="0"/>
              </a:rPr>
              <a:t>Approx 500,000 plus pipes, valves, and other assets</a:t>
            </a:r>
          </a:p>
          <a:p>
            <a:endParaRPr lang="en-US" dirty="0">
              <a:latin typeface="Arial Nova" panose="020B0504020202020204" pitchFamily="34" charset="0"/>
            </a:endParaRPr>
          </a:p>
        </p:txBody>
      </p:sp>
      <p:pic>
        <p:nvPicPr>
          <p:cNvPr id="4" name="Picture 3" descr="A group of people standing in a circle&#10;&#10;AI-generated content may be incorrect.">
            <a:extLst>
              <a:ext uri="{FF2B5EF4-FFF2-40B4-BE49-F238E27FC236}">
                <a16:creationId xmlns:a16="http://schemas.microsoft.com/office/drawing/2014/main" id="{2BB2B56D-7AF3-6E13-E9A5-40888881CA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75" r="29652" b="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78" name="Isosceles Triangle 77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90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7828BA-6961-C468-415F-F69BAC4D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Nova" panose="020B0504020202020204" pitchFamily="34" charset="0"/>
              </a:rPr>
              <a:t>Project Goals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BEE04C-63EC-72EC-6325-A3DD88A20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6968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 Nova" panose="020B0504020202020204" pitchFamily="34" charset="0"/>
              </a:rPr>
              <a:t>Paper </a:t>
            </a:r>
            <a:r>
              <a:rPr lang="en-US" dirty="0">
                <a:latin typeface="Arial Nova" panose="020B0504020202020204" pitchFamily="34" charset="0"/>
                <a:sym typeface="Wingdings" panose="05000000000000000000" pitchFamily="2" charset="2"/>
              </a:rPr>
              <a:t> Digital</a:t>
            </a:r>
          </a:p>
          <a:p>
            <a:r>
              <a:rPr lang="en-US" dirty="0">
                <a:latin typeface="Arial Nova" panose="020B0504020202020204" pitchFamily="34" charset="0"/>
                <a:sym typeface="Wingdings" panose="05000000000000000000" pitchFamily="2" charset="2"/>
              </a:rPr>
              <a:t>Mobile devices</a:t>
            </a:r>
          </a:p>
          <a:p>
            <a:r>
              <a:rPr lang="en-US" dirty="0">
                <a:latin typeface="Arial Nova" panose="020B0504020202020204" pitchFamily="34" charset="0"/>
              </a:rPr>
              <a:t>Automation of processes</a:t>
            </a:r>
          </a:p>
          <a:p>
            <a:r>
              <a:rPr lang="en-US" dirty="0">
                <a:latin typeface="Arial Nova" panose="020B0504020202020204" pitchFamily="34" charset="0"/>
              </a:rPr>
              <a:t>Integration with Customer Information System</a:t>
            </a:r>
          </a:p>
          <a:p>
            <a:r>
              <a:rPr lang="en-US" dirty="0">
                <a:latin typeface="Arial Nova" panose="020B0504020202020204" pitchFamily="34" charset="0"/>
              </a:rPr>
              <a:t>Integration with GIS</a:t>
            </a:r>
          </a:p>
          <a:p>
            <a:pPr lvl="1"/>
            <a:r>
              <a:rPr lang="en-US" dirty="0">
                <a:latin typeface="Arial Nova" panose="020B0504020202020204" pitchFamily="34" charset="0"/>
              </a:rPr>
              <a:t>Interactive mapping for work scheduling, dispatching work execution, and defect locating</a:t>
            </a:r>
          </a:p>
          <a:p>
            <a:r>
              <a:rPr lang="en-US" dirty="0">
                <a:latin typeface="Arial Nova" panose="020B0504020202020204" pitchFamily="34" charset="0"/>
              </a:rPr>
              <a:t>Custom checklists to guide work and data collection</a:t>
            </a:r>
          </a:p>
          <a:p>
            <a:r>
              <a:rPr lang="en-US" dirty="0">
                <a:latin typeface="Arial Nova" panose="020B0504020202020204" pitchFamily="34" charset="0"/>
              </a:rPr>
              <a:t>Change in workflow and responsibilities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45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560B-7214-BD26-86BC-02437921F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en-US" dirty="0">
                <a:latin typeface="Arial Nova" panose="020B0504020202020204" pitchFamily="34" charset="0"/>
              </a:rPr>
              <a:t>Distributions Systems 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64273-A481-0E6B-F516-09A677DD8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56698"/>
            <a:ext cx="1969341" cy="422940"/>
          </a:xfrm>
        </p:spPr>
        <p:txBody>
          <a:bodyPr/>
          <a:lstStyle/>
          <a:p>
            <a:r>
              <a:rPr lang="en-US" sz="2800" dirty="0">
                <a:latin typeface="Arial Nova" panose="020B0504020202020204" pitchFamily="34" charset="0"/>
              </a:rPr>
              <a:t>Awareness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02F942-875F-9BA8-AF3A-5A0CC0C89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6612" y="1938215"/>
            <a:ext cx="5183188" cy="4257005"/>
          </a:xfrm>
        </p:spPr>
        <p:txBody>
          <a:bodyPr/>
          <a:lstStyle/>
          <a:p>
            <a:r>
              <a:rPr lang="en-US" sz="2000" dirty="0">
                <a:latin typeface="Arial Nova" panose="020B0504020202020204" pitchFamily="34" charset="0"/>
              </a:rPr>
              <a:t>Hesitation to the switch</a:t>
            </a:r>
          </a:p>
          <a:p>
            <a:pPr lvl="1"/>
            <a:r>
              <a:rPr lang="en-US" dirty="0">
                <a:latin typeface="Arial Nova" panose="020B0504020202020204" pitchFamily="34" charset="0"/>
              </a:rPr>
              <a:t>Why? </a:t>
            </a:r>
          </a:p>
          <a:p>
            <a:pPr lvl="1"/>
            <a:r>
              <a:rPr lang="en-US" dirty="0">
                <a:latin typeface="Arial Nova" panose="020B0504020202020204" pitchFamily="34" charset="0"/>
              </a:rPr>
              <a:t>Why Now?</a:t>
            </a:r>
          </a:p>
          <a:p>
            <a:pPr lvl="1"/>
            <a:r>
              <a:rPr lang="en-US" dirty="0">
                <a:latin typeface="Arial Nova" panose="020B0504020202020204" pitchFamily="34" charset="0"/>
              </a:rPr>
              <a:t>What if we don’t?</a:t>
            </a:r>
          </a:p>
          <a:p>
            <a:endParaRPr lang="en-US" sz="1600" dirty="0"/>
          </a:p>
          <a:p>
            <a:endParaRPr lang="en-US" sz="2400" dirty="0"/>
          </a:p>
          <a:p>
            <a:endParaRPr lang="en-US" sz="20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3005436-7D5C-07FF-45D4-1E575882DF93}"/>
              </a:ext>
            </a:extLst>
          </p:cNvPr>
          <p:cNvSpPr txBox="1">
            <a:spLocks/>
          </p:cNvSpPr>
          <p:nvPr/>
        </p:nvSpPr>
        <p:spPr>
          <a:xfrm>
            <a:off x="6096000" y="2082135"/>
            <a:ext cx="5335588" cy="42294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532FA5EA-8528-B5E6-69A8-A26A628864EE}"/>
              </a:ext>
            </a:extLst>
          </p:cNvPr>
          <p:cNvSpPr txBox="1">
            <a:spLocks/>
          </p:cNvSpPr>
          <p:nvPr/>
        </p:nvSpPr>
        <p:spPr>
          <a:xfrm>
            <a:off x="6019800" y="251618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B956AC-906D-B965-9BB8-60F61C309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456" y="0"/>
            <a:ext cx="759544" cy="770965"/>
          </a:xfrm>
          <a:prstGeom prst="rect">
            <a:avLst/>
          </a:prstGeom>
        </p:spPr>
      </p:pic>
      <p:pic>
        <p:nvPicPr>
          <p:cNvPr id="4100" name="Picture 4" descr="Ask Yourself “Why?” - Anne McKeown">
            <a:extLst>
              <a:ext uri="{FF2B5EF4-FFF2-40B4-BE49-F238E27FC236}">
                <a16:creationId xmlns:a16="http://schemas.microsoft.com/office/drawing/2014/main" id="{095DE4A1-0FB1-4EDF-4692-29371DA5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44" y="2397990"/>
            <a:ext cx="5048250" cy="333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657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3212-882A-B808-E1F2-7EDD0EA34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B159-881C-564D-818E-4EF78F00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en-US" dirty="0">
                <a:latin typeface="Arial Nova" panose="020B0504020202020204" pitchFamily="34" charset="0"/>
              </a:rPr>
              <a:t>Distributions Systems 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66496D-C158-452C-7305-057301F76A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56698"/>
            <a:ext cx="1808265" cy="422940"/>
          </a:xfrm>
        </p:spPr>
        <p:txBody>
          <a:bodyPr/>
          <a:lstStyle/>
          <a:p>
            <a:r>
              <a:rPr lang="en-US" sz="2800" dirty="0">
                <a:latin typeface="Arial Nova" panose="020B0504020202020204" pitchFamily="34" charset="0"/>
              </a:rPr>
              <a:t>Desire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DCB36A-5460-FFF2-A3D2-72BF940990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6612" y="1779638"/>
            <a:ext cx="5183188" cy="4283999"/>
          </a:xfrm>
        </p:spPr>
        <p:txBody>
          <a:bodyPr/>
          <a:lstStyle/>
          <a:p>
            <a:r>
              <a:rPr lang="en-US" sz="2000" dirty="0">
                <a:latin typeface="Arial Nova" panose="020B0504020202020204" pitchFamily="34" charset="0"/>
              </a:rPr>
              <a:t>Changes in workflow and processes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Removing paper entry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Change of responsibilities</a:t>
            </a:r>
          </a:p>
          <a:p>
            <a:r>
              <a:rPr lang="en-US" sz="2000" dirty="0">
                <a:latin typeface="Arial Nova" panose="020B0504020202020204" pitchFamily="34" charset="0"/>
              </a:rPr>
              <a:t>Expressing benefits of the change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Optimized workflows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Automations</a:t>
            </a:r>
            <a:r>
              <a:rPr lang="en-US" sz="1600" dirty="0"/>
              <a:t>	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A0C1E3A-B093-D17E-0F94-7B7850146B6D}"/>
              </a:ext>
            </a:extLst>
          </p:cNvPr>
          <p:cNvSpPr txBox="1">
            <a:spLocks/>
          </p:cNvSpPr>
          <p:nvPr/>
        </p:nvSpPr>
        <p:spPr>
          <a:xfrm>
            <a:off x="6096000" y="1956109"/>
            <a:ext cx="5335588" cy="42294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4A5E9D4-F2DC-93B0-E66F-C69A1F40B1B5}"/>
              </a:ext>
            </a:extLst>
          </p:cNvPr>
          <p:cNvSpPr txBox="1">
            <a:spLocks/>
          </p:cNvSpPr>
          <p:nvPr/>
        </p:nvSpPr>
        <p:spPr>
          <a:xfrm>
            <a:off x="6019800" y="237904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endParaRPr lang="en-US" sz="2000" dirty="0"/>
          </a:p>
        </p:txBody>
      </p:sp>
      <p:pic>
        <p:nvPicPr>
          <p:cNvPr id="6" name="Content Placeholder 20" descr="A close-up of a paper&#10;&#10;AI-generated content may be incorrect.">
            <a:extLst>
              <a:ext uri="{FF2B5EF4-FFF2-40B4-BE49-F238E27FC236}">
                <a16:creationId xmlns:a16="http://schemas.microsoft.com/office/drawing/2014/main" id="{E2294DFE-A17A-FCE6-ACCA-FCC1534AA4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758465" y="3429000"/>
            <a:ext cx="2339657" cy="3119543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EE68D89-7114-7144-F7B9-4D7F6973E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032" y="3429000"/>
            <a:ext cx="2339656" cy="311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1F85673-7333-0C8D-016B-DC7DAE95C7D7}"/>
              </a:ext>
            </a:extLst>
          </p:cNvPr>
          <p:cNvSpPr/>
          <p:nvPr/>
        </p:nvSpPr>
        <p:spPr>
          <a:xfrm>
            <a:off x="6321671" y="4849025"/>
            <a:ext cx="473144" cy="27949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E77088-2754-D261-DDB1-7EFA2DD61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772" y="2021"/>
            <a:ext cx="819886" cy="81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88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CD128-D8B4-AF10-84F8-3E690847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796C0-FAE1-B20C-6B53-8CE7CBABB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en-US" dirty="0">
                <a:latin typeface="Arial Nova" panose="020B0504020202020204" pitchFamily="34" charset="0"/>
              </a:rPr>
              <a:t>Distributions Systems 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15A206-E2EB-B481-6A1B-DFFADACEF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56698"/>
            <a:ext cx="2063904" cy="422940"/>
          </a:xfrm>
        </p:spPr>
        <p:txBody>
          <a:bodyPr/>
          <a:lstStyle/>
          <a:p>
            <a:r>
              <a:rPr lang="en-US" sz="2800" dirty="0">
                <a:latin typeface="Arial Nova" panose="020B0504020202020204" pitchFamily="34" charset="0"/>
              </a:rPr>
              <a:t>Knowledge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93063D-3A61-2480-32FA-1F0CD8FFF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6612" y="1779638"/>
            <a:ext cx="5183188" cy="4283999"/>
          </a:xfrm>
        </p:spPr>
        <p:txBody>
          <a:bodyPr/>
          <a:lstStyle/>
          <a:p>
            <a:r>
              <a:rPr lang="en-US" sz="2000" dirty="0">
                <a:latin typeface="Arial Nova" panose="020B0504020202020204" pitchFamily="34" charset="0"/>
              </a:rPr>
              <a:t>Lack of Technological Know how</a:t>
            </a:r>
          </a:p>
          <a:p>
            <a:pPr lvl="1"/>
            <a:r>
              <a:rPr lang="en-US" dirty="0">
                <a:latin typeface="Arial Nova" panose="020B0504020202020204" pitchFamily="34" charset="0"/>
              </a:rPr>
              <a:t>Task focused job helps</a:t>
            </a:r>
          </a:p>
          <a:p>
            <a:r>
              <a:rPr lang="en-US" sz="1600" dirty="0">
                <a:latin typeface="Arial Nova" panose="020B0504020202020204" pitchFamily="34" charset="0"/>
              </a:rPr>
              <a:t>Extended User Acceptance Testing (UAT)</a:t>
            </a:r>
          </a:p>
          <a:p>
            <a:pPr lvl="1"/>
            <a:r>
              <a:rPr lang="en-US" dirty="0">
                <a:latin typeface="Arial Nova" panose="020B0504020202020204" pitchFamily="34" charset="0"/>
              </a:rPr>
              <a:t>Identifying areas of concern from the users</a:t>
            </a:r>
          </a:p>
          <a:p>
            <a:endParaRPr lang="en-US" sz="2000" dirty="0"/>
          </a:p>
          <a:p>
            <a:pPr lvl="1"/>
            <a:endParaRPr lang="en-US" sz="1600" dirty="0"/>
          </a:p>
          <a:p>
            <a:endParaRPr lang="en-US" sz="20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EF7A56C5-0688-FBCC-CE92-5761D4F1F930}"/>
              </a:ext>
            </a:extLst>
          </p:cNvPr>
          <p:cNvSpPr txBox="1">
            <a:spLocks/>
          </p:cNvSpPr>
          <p:nvPr/>
        </p:nvSpPr>
        <p:spPr>
          <a:xfrm>
            <a:off x="6096000" y="237904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C56A2C5-540A-BB4B-5C13-BA745AAB2940}"/>
              </a:ext>
            </a:extLst>
          </p:cNvPr>
          <p:cNvSpPr txBox="1">
            <a:spLocks/>
          </p:cNvSpPr>
          <p:nvPr/>
        </p:nvSpPr>
        <p:spPr>
          <a:xfrm>
            <a:off x="6096000" y="1956109"/>
            <a:ext cx="5335588" cy="42294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1FFC68-1692-D8E3-832F-B3146604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683" y="3251327"/>
            <a:ext cx="5374839" cy="3429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69C180-59DA-2013-20B3-C07904408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564" y="-12577"/>
            <a:ext cx="821576" cy="83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4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2F710-AE65-5BD3-6E78-1DF33ED6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67AC3-5862-3578-CFA6-C5B5C345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en-US" dirty="0">
                <a:latin typeface="Arial Nova" panose="020B0504020202020204" pitchFamily="34" charset="0"/>
              </a:rPr>
              <a:t>Distributions Systems 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0EBF2C-8F9B-F613-42B0-A65A4B591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56698"/>
            <a:ext cx="2063904" cy="422940"/>
          </a:xfrm>
        </p:spPr>
        <p:txBody>
          <a:bodyPr/>
          <a:lstStyle/>
          <a:p>
            <a:r>
              <a:rPr lang="en-US" sz="2800" dirty="0">
                <a:latin typeface="Arial Nova" panose="020B0504020202020204" pitchFamily="34" charset="0"/>
              </a:rPr>
              <a:t>Ability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1511E5-1314-923D-9DE0-06E7693E4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6612" y="1779638"/>
            <a:ext cx="5183188" cy="4283999"/>
          </a:xfrm>
        </p:spPr>
        <p:txBody>
          <a:bodyPr/>
          <a:lstStyle/>
          <a:p>
            <a:r>
              <a:rPr lang="en-US" sz="2000" dirty="0">
                <a:latin typeface="Arial Nova" panose="020B0504020202020204" pitchFamily="34" charset="0"/>
              </a:rPr>
              <a:t>Shadowing users in the field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Gain </a:t>
            </a:r>
            <a:r>
              <a:rPr lang="en-US" dirty="0">
                <a:latin typeface="Arial Nova" panose="020B0504020202020204" pitchFamily="34" charset="0"/>
              </a:rPr>
              <a:t>c</a:t>
            </a:r>
            <a:r>
              <a:rPr lang="en-US" sz="1600" dirty="0">
                <a:latin typeface="Arial Nova" panose="020B0504020202020204" pitchFamily="34" charset="0"/>
              </a:rPr>
              <a:t>onfidence in what they learned</a:t>
            </a:r>
          </a:p>
          <a:p>
            <a:pPr lvl="1"/>
            <a:r>
              <a:rPr lang="en-US" sz="1600" dirty="0">
                <a:latin typeface="Arial Nova" panose="020B0504020202020204" pitchFamily="34" charset="0"/>
              </a:rPr>
              <a:t>Knowing that they are supported</a:t>
            </a:r>
          </a:p>
          <a:p>
            <a:endParaRPr lang="en-US" sz="20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4D9C8746-39E5-27F2-59C7-E1685ADB74A7}"/>
              </a:ext>
            </a:extLst>
          </p:cNvPr>
          <p:cNvSpPr txBox="1">
            <a:spLocks/>
          </p:cNvSpPr>
          <p:nvPr/>
        </p:nvSpPr>
        <p:spPr>
          <a:xfrm>
            <a:off x="6096000" y="237904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2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2EF52FD-0A1A-3A81-D6DE-F9C1B86D32AA}"/>
              </a:ext>
            </a:extLst>
          </p:cNvPr>
          <p:cNvSpPr txBox="1">
            <a:spLocks/>
          </p:cNvSpPr>
          <p:nvPr/>
        </p:nvSpPr>
        <p:spPr>
          <a:xfrm>
            <a:off x="6096000" y="1956109"/>
            <a:ext cx="5335588" cy="42294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3E3F10-3AA4-042C-DDCD-076D68A6B2FC}"/>
              </a:ext>
            </a:extLst>
          </p:cNvPr>
          <p:cNvGrpSpPr/>
          <p:nvPr/>
        </p:nvGrpSpPr>
        <p:grpSpPr>
          <a:xfrm>
            <a:off x="1745962" y="3698617"/>
            <a:ext cx="3178334" cy="2365020"/>
            <a:chOff x="6722918" y="1443601"/>
            <a:chExt cx="3622474" cy="278040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BA0C7C7-D564-A965-A3E7-B143DD7E5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2918" y="1443601"/>
              <a:ext cx="3622474" cy="2780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1096E1F-7ACC-1BF6-4460-49B9DE9D9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62454" y="1936989"/>
              <a:ext cx="1893139" cy="1793631"/>
            </a:xfrm>
            <a:prstGeom prst="rect">
              <a:avLst/>
            </a:prstGeom>
          </p:spPr>
        </p:pic>
      </p:grpSp>
      <p:pic>
        <p:nvPicPr>
          <p:cNvPr id="11" name="Picture 10" descr="A screenshot of a map&#10;&#10;Description automatically generated">
            <a:extLst>
              <a:ext uri="{FF2B5EF4-FFF2-40B4-BE49-F238E27FC236}">
                <a16:creationId xmlns:a16="http://schemas.microsoft.com/office/drawing/2014/main" id="{006507ED-4D5E-383A-426B-1006AF37B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055" y="2379049"/>
            <a:ext cx="1513865" cy="3276157"/>
          </a:xfrm>
          <a:prstGeom prst="rect">
            <a:avLst/>
          </a:prstGeom>
          <a:ln w="3175"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F1A3E9-EA0F-44DB-F318-EB3FBD62E7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2314" y="0"/>
            <a:ext cx="909686" cy="9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40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EE351-475E-430B-91F0-7D18B69FA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F9F1-5265-07B8-75A5-480393AC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7"/>
            <a:ext cx="10515600" cy="1022351"/>
          </a:xfrm>
        </p:spPr>
        <p:txBody>
          <a:bodyPr/>
          <a:lstStyle/>
          <a:p>
            <a:r>
              <a:rPr lang="en-US" dirty="0">
                <a:latin typeface="Arial Nova" panose="020B0504020202020204" pitchFamily="34" charset="0"/>
              </a:rPr>
              <a:t>Distributions Systems Department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0C7D7-8BC3-70C7-10C5-77628144A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56698"/>
            <a:ext cx="2713412" cy="422940"/>
          </a:xfrm>
        </p:spPr>
        <p:txBody>
          <a:bodyPr/>
          <a:lstStyle/>
          <a:p>
            <a:r>
              <a:rPr lang="en-US" sz="2800" dirty="0">
                <a:latin typeface="Arial Nova" panose="020B0504020202020204" pitchFamily="34" charset="0"/>
              </a:rPr>
              <a:t>Reinforcement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69DEF29-9CED-2F68-EE68-D1387DDEF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6612" y="1779638"/>
            <a:ext cx="5183188" cy="4283999"/>
          </a:xfrm>
        </p:spPr>
        <p:txBody>
          <a:bodyPr/>
          <a:lstStyle/>
          <a:p>
            <a:r>
              <a:rPr lang="en-US" sz="1600" dirty="0">
                <a:latin typeface="Arial Nova" panose="020B0504020202020204" pitchFamily="34" charset="0"/>
              </a:rPr>
              <a:t>Identifying areas with the most issues and addressing them</a:t>
            </a:r>
          </a:p>
          <a:p>
            <a:r>
              <a:rPr lang="en-US" sz="1600" dirty="0">
                <a:latin typeface="Arial Nova" panose="020B0504020202020204" pitchFamily="34" charset="0"/>
              </a:rPr>
              <a:t>Maintaining constant communication with end users</a:t>
            </a:r>
          </a:p>
          <a:p>
            <a:pPr marL="457200" lvl="1" indent="0">
              <a:buNone/>
            </a:pPr>
            <a:endParaRPr lang="en-US" sz="1600" dirty="0"/>
          </a:p>
          <a:p>
            <a:endParaRPr lang="en-US" sz="2000" dirty="0"/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BBD9AF40-8C89-E967-6057-868E61DCCF6B}"/>
              </a:ext>
            </a:extLst>
          </p:cNvPr>
          <p:cNvSpPr txBox="1">
            <a:spLocks/>
          </p:cNvSpPr>
          <p:nvPr/>
        </p:nvSpPr>
        <p:spPr>
          <a:xfrm>
            <a:off x="6096000" y="2379049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953F99F-7DD2-069B-EEA0-129ECA1FA5B2}"/>
              </a:ext>
            </a:extLst>
          </p:cNvPr>
          <p:cNvSpPr txBox="1">
            <a:spLocks/>
          </p:cNvSpPr>
          <p:nvPr/>
        </p:nvSpPr>
        <p:spPr>
          <a:xfrm>
            <a:off x="6096000" y="1956109"/>
            <a:ext cx="5335588" cy="42294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B0D079-C432-473C-DCAD-414CC9EC5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680" y="2744800"/>
            <a:ext cx="4362949" cy="3843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C2580-AE93-994C-1806-731DE0C29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875" y="-10684"/>
            <a:ext cx="826645" cy="8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7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6" descr="No alt text provided for this image">
            <a:extLst>
              <a:ext uri="{FF2B5EF4-FFF2-40B4-BE49-F238E27FC236}">
                <a16:creationId xmlns:a16="http://schemas.microsoft.com/office/drawing/2014/main" id="{EDDEAF2A-267A-066D-7C5B-4742F0F895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r="-2" b="-2"/>
          <a:stretch/>
        </p:blipFill>
        <p:spPr bwMode="auto"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062E27-7718-49CC-15B5-4F6CFCD2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Key Takeaways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3E3432D-D3CC-16A3-A507-C8466A5AA49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02846911"/>
              </p:ext>
            </p:extLst>
          </p:nvPr>
        </p:nvGraphicFramePr>
        <p:xfrm>
          <a:off x="677334" y="2160589"/>
          <a:ext cx="3851122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7392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05099-90B9-1A49-1AEE-C32D129DE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2780E6-3237-14F5-F06F-D40A07C3E2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80" t="15516" r="12802" b="11914"/>
          <a:stretch/>
        </p:blipFill>
        <p:spPr>
          <a:xfrm>
            <a:off x="3244480" y="697457"/>
            <a:ext cx="8947520" cy="583616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1C74D9-4F43-0A85-B5FC-DF8E8F1D8152}"/>
              </a:ext>
            </a:extLst>
          </p:cNvPr>
          <p:cNvSpPr txBox="1">
            <a:spLocks/>
          </p:cNvSpPr>
          <p:nvPr/>
        </p:nvSpPr>
        <p:spPr>
          <a:xfrm>
            <a:off x="647930" y="858944"/>
            <a:ext cx="11021559" cy="7811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rial Nova" panose="020B0504020202020204" pitchFamily="34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25FB1-9A22-C451-E06A-71372B163637}"/>
              </a:ext>
            </a:extLst>
          </p:cNvPr>
          <p:cNvSpPr txBox="1">
            <a:spLocks/>
          </p:cNvSpPr>
          <p:nvPr/>
        </p:nvSpPr>
        <p:spPr>
          <a:xfrm>
            <a:off x="838200" y="2252311"/>
            <a:ext cx="10515600" cy="40882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00" dirty="0">
              <a:latin typeface="Arial Nova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Arial Nova" panose="020B0504020202020204" pitchFamily="34" charset="0"/>
              </a:rPr>
              <a:t>Quang ‘Q’ Tran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 Nova" panose="020B0504020202020204" pitchFamily="34" charset="0"/>
              </a:rPr>
              <a:t>Senior Systems Analyst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 Nova" panose="020B0504020202020204" pitchFamily="34" charset="0"/>
              </a:rPr>
              <a:t>quang.tran@sjwater.com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00" dirty="0">
              <a:latin typeface="Arial Nova" panose="020B0504020202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Arial Nova" panose="020B0504020202020204" pitchFamily="34" charset="0"/>
              </a:rPr>
              <a:t>Darien Young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 Nova" panose="020B0504020202020204" pitchFamily="34" charset="0"/>
              </a:rPr>
              <a:t>Systems Analyst</a:t>
            </a:r>
          </a:p>
          <a:p>
            <a:pPr marL="0" indent="0" algn="ctr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Arial Nova" panose="020B0504020202020204" pitchFamily="34" charset="0"/>
              </a:rPr>
              <a:t>darien.young@sjwater.com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659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77E1590-793B-20EA-EEFC-9BF1A519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93" y="371112"/>
            <a:ext cx="9383486" cy="132556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Arial Nova" panose="020B0504020202020204" pitchFamily="34" charset="0"/>
                <a:cs typeface="Arial" panose="020B0604020202020204" pitchFamily="34" charset="0"/>
              </a:rPr>
              <a:t>Agenda</a:t>
            </a:r>
            <a:endParaRPr lang="en-US" sz="48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CFCBF-93AC-1CB0-E8C7-0443F75BB81F}"/>
              </a:ext>
            </a:extLst>
          </p:cNvPr>
          <p:cNvSpPr txBox="1"/>
          <p:nvPr/>
        </p:nvSpPr>
        <p:spPr>
          <a:xfrm>
            <a:off x="2594919" y="2008982"/>
            <a:ext cx="394970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San Jose Water introduction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CA1BC0-DFE6-DB8F-25CA-8EEA37054854}"/>
              </a:ext>
            </a:extLst>
          </p:cNvPr>
          <p:cNvSpPr txBox="1"/>
          <p:nvPr/>
        </p:nvSpPr>
        <p:spPr>
          <a:xfrm>
            <a:off x="982019" y="2008981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r>
              <a:rPr lang="en-US" sz="1400" b="1" dirty="0">
                <a:latin typeface="Arial Nova Light" panose="020B0304020202020204" pitchFamily="34" charset="0"/>
                <a:cs typeface="Arial Nova Cond" panose="020F0502020204030204" pitchFamily="34" charset="0"/>
              </a:rPr>
              <a:t>SECTION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A98054-FF4A-79DC-2D95-C455F21DB1C9}"/>
              </a:ext>
            </a:extLst>
          </p:cNvPr>
          <p:cNvSpPr txBox="1"/>
          <p:nvPr/>
        </p:nvSpPr>
        <p:spPr>
          <a:xfrm>
            <a:off x="2594919" y="2718992"/>
            <a:ext cx="394970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Operations Department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B07CC0-5A76-C06C-BFAD-3A21214ADE8C}"/>
              </a:ext>
            </a:extLst>
          </p:cNvPr>
          <p:cNvSpPr txBox="1"/>
          <p:nvPr/>
        </p:nvSpPr>
        <p:spPr>
          <a:xfrm>
            <a:off x="982019" y="2718991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r>
              <a:rPr lang="en-US" sz="1400" b="1" dirty="0">
                <a:latin typeface="Arial Nova Light" panose="020B0304020202020204" pitchFamily="34" charset="0"/>
                <a:cs typeface="Arial Nova Cond" panose="020F0502020204030204" pitchFamily="34" charset="0"/>
              </a:rPr>
              <a:t>SECTION 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9037A58-38B6-AC5C-F393-E7854347266B}"/>
              </a:ext>
            </a:extLst>
          </p:cNvPr>
          <p:cNvSpPr txBox="1"/>
          <p:nvPr/>
        </p:nvSpPr>
        <p:spPr>
          <a:xfrm>
            <a:off x="2594919" y="3429001"/>
            <a:ext cx="394970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ADKAR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D5CFF0-1EA1-1572-877B-86CD4AC97B62}"/>
              </a:ext>
            </a:extLst>
          </p:cNvPr>
          <p:cNvSpPr txBox="1"/>
          <p:nvPr/>
        </p:nvSpPr>
        <p:spPr>
          <a:xfrm>
            <a:off x="982019" y="3429000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r>
              <a:rPr lang="en-US" sz="1400" b="1" dirty="0">
                <a:latin typeface="Arial Nova Light" panose="020B0304020202020204" pitchFamily="34" charset="0"/>
                <a:cs typeface="Arial Nova Cond" panose="020F0502020204030204" pitchFamily="34" charset="0"/>
              </a:rPr>
              <a:t>SECTION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5D9C0D-F5CB-1FDF-4E06-F5834BE2C1A3}"/>
              </a:ext>
            </a:extLst>
          </p:cNvPr>
          <p:cNvSpPr txBox="1"/>
          <p:nvPr/>
        </p:nvSpPr>
        <p:spPr>
          <a:xfrm>
            <a:off x="2594919" y="4139008"/>
            <a:ext cx="4707580" cy="615552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sz="2000" dirty="0">
                <a:latin typeface="Arial Nova Light" panose="020B0304020202020204" pitchFamily="34" charset="0"/>
                <a:cs typeface="Arial Nova Cond" panose="020F0502020204030204" pitchFamily="34" charset="0"/>
              </a:rPr>
              <a:t>Distribution Systems Department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26449A-2BC7-0BC4-6594-922F51997BF2}"/>
              </a:ext>
            </a:extLst>
          </p:cNvPr>
          <p:cNvSpPr txBox="1"/>
          <p:nvPr/>
        </p:nvSpPr>
        <p:spPr>
          <a:xfrm>
            <a:off x="982019" y="4139008"/>
            <a:ext cx="1663700" cy="615553"/>
          </a:xfrm>
          <a:prstGeom prst="rect">
            <a:avLst/>
          </a:prstGeom>
          <a:noFill/>
        </p:spPr>
        <p:txBody>
          <a:bodyPr wrap="square" lIns="182880" tIns="182880" rIns="182880" bIns="182880" rtlCol="0">
            <a:noAutofit/>
          </a:bodyPr>
          <a:lstStyle/>
          <a:p>
            <a:r>
              <a:rPr lang="en-US" sz="1400" b="1" dirty="0">
                <a:latin typeface="Arial Nova Light" panose="020B0304020202020204" pitchFamily="34" charset="0"/>
                <a:cs typeface="Arial Nova Cond" panose="020F0502020204030204" pitchFamily="34" charset="0"/>
              </a:rPr>
              <a:t>SECTION 4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88DA77E-F211-DAD2-B5CF-8E76799454C7}"/>
              </a:ext>
            </a:extLst>
          </p:cNvPr>
          <p:cNvCxnSpPr>
            <a:cxnSpLocks/>
          </p:cNvCxnSpPr>
          <p:nvPr/>
        </p:nvCxnSpPr>
        <p:spPr>
          <a:xfrm flipV="1">
            <a:off x="1123520" y="2624534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2196A85-81F1-841B-DE94-C18646BCFACD}"/>
              </a:ext>
            </a:extLst>
          </p:cNvPr>
          <p:cNvCxnSpPr>
            <a:cxnSpLocks/>
          </p:cNvCxnSpPr>
          <p:nvPr/>
        </p:nvCxnSpPr>
        <p:spPr>
          <a:xfrm>
            <a:off x="1123520" y="3334543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71EE7C-2C06-944C-3C99-339ECD4EDAB5}"/>
              </a:ext>
            </a:extLst>
          </p:cNvPr>
          <p:cNvCxnSpPr>
            <a:cxnSpLocks/>
          </p:cNvCxnSpPr>
          <p:nvPr/>
        </p:nvCxnSpPr>
        <p:spPr>
          <a:xfrm>
            <a:off x="1123520" y="4044552"/>
            <a:ext cx="726948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25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C6BAE-B0BE-4AD4-C9D7-7EFE00100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21477" r="18342" b="26589"/>
          <a:stretch/>
        </p:blipFill>
        <p:spPr bwMode="auto">
          <a:xfrm>
            <a:off x="-1035000" y="0"/>
            <a:ext cx="147088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DBADFD-AEB2-3FE4-4174-0B6C6FF8A3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05215" y="6648450"/>
            <a:ext cx="10348535" cy="0"/>
          </a:xfrm>
          <a:prstGeom prst="line">
            <a:avLst/>
          </a:prstGeom>
          <a:ln w="12700">
            <a:noFill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52B2784-8736-544D-787E-8B1CC3F32A7A}"/>
              </a:ext>
            </a:extLst>
          </p:cNvPr>
          <p:cNvSpPr txBox="1"/>
          <p:nvPr/>
        </p:nvSpPr>
        <p:spPr>
          <a:xfrm>
            <a:off x="605215" y="1616300"/>
            <a:ext cx="1094331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Established in 1866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Provide water service to over 1 million people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3 water treatment plants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2,400 miles of pipe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340 pumps and motors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100 wells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120 tanks and reservoirs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20,000 fire hydrants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34,000 valves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234,000 meters and service 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B95C55-AE5D-6157-2BB5-DA94E5F467D5}"/>
              </a:ext>
            </a:extLst>
          </p:cNvPr>
          <p:cNvSpPr txBox="1">
            <a:spLocks/>
          </p:cNvSpPr>
          <p:nvPr/>
        </p:nvSpPr>
        <p:spPr>
          <a:xfrm>
            <a:off x="378791" y="609540"/>
            <a:ext cx="10968477" cy="733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904909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119B29F6-FB23-B9B2-9F93-30A88B87E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352" y="1828800"/>
            <a:ext cx="3853543" cy="1600200"/>
          </a:xfrm>
        </p:spPr>
        <p:txBody>
          <a:bodyPr anchor="b">
            <a:noAutofit/>
          </a:bodyPr>
          <a:lstStyle/>
          <a:p>
            <a:r>
              <a:rPr lang="en-US" sz="2400" b="1" dirty="0">
                <a:latin typeface="Arial Nova" panose="020B0504020202020204" pitchFamily="34" charset="0"/>
              </a:rPr>
              <a:t>Operations Department: </a:t>
            </a:r>
            <a:br>
              <a:rPr lang="en-US" sz="2400" b="1" dirty="0">
                <a:latin typeface="Arial Nova" panose="020B0504020202020204" pitchFamily="34" charset="0"/>
              </a:rPr>
            </a:br>
            <a:r>
              <a:rPr lang="en-US" sz="2400" b="1" dirty="0">
                <a:latin typeface="Arial Nova" panose="020B0504020202020204" pitchFamily="34" charset="0"/>
              </a:rPr>
              <a:t>HxGN EAM Implementation</a:t>
            </a:r>
            <a:endParaRPr lang="en-US" sz="2400" b="1" dirty="0"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0F7A1FB-8F01-9CEE-1A45-6A9134107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348930"/>
              </p:ext>
            </p:extLst>
          </p:nvPr>
        </p:nvGraphicFramePr>
        <p:xfrm>
          <a:off x="5194638" y="862627"/>
          <a:ext cx="6498010" cy="54051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249005">
                  <a:extLst>
                    <a:ext uri="{9D8B030D-6E8A-4147-A177-3AD203B41FA5}">
                      <a16:colId xmlns:a16="http://schemas.microsoft.com/office/drawing/2014/main" val="3960501552"/>
                    </a:ext>
                  </a:extLst>
                </a:gridCol>
                <a:gridCol w="3249005">
                  <a:extLst>
                    <a:ext uri="{9D8B030D-6E8A-4147-A177-3AD203B41FA5}">
                      <a16:colId xmlns:a16="http://schemas.microsoft.com/office/drawing/2014/main" val="34462194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Operation Department </a:t>
                      </a:r>
                    </a:p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Three end user groups: Operation Supervisor, Crew Trucks, Technicians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262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What?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ova" panose="020B0504020202020204" pitchFamily="34" charset="0"/>
                        </a:rPr>
                        <a:t>Transition from a 20+ year old work order management system (Oracle WAM) to a new enterprise asset management system (HxGN EAM)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397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When?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December 2,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632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 Nova" panose="020B0504020202020204" pitchFamily="34" charset="0"/>
                        </a:rPr>
                        <a:t>San Jose Water</a:t>
                      </a:r>
                      <a:endParaRPr lang="en-US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9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 Nova" panose="020B0504020202020204" pitchFamily="34" charset="0"/>
                        </a:rPr>
                        <a:t>Why?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ova" panose="020B0504020202020204" pitchFamily="34" charset="0"/>
                        </a:rPr>
                        <a:t>System reliability, digital transformation, efficiency, data collection, data quality, employee satisfaction, and more</a:t>
                      </a:r>
                    </a:p>
                    <a:p>
                      <a:endParaRPr lang="en-US" dirty="0">
                        <a:latin typeface="Arial Nova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494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24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7828BA-6961-C468-415F-F69BAC4D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r>
              <a:rPr lang="en-GB" dirty="0">
                <a:latin typeface="Arial Nova" panose="020B0504020202020204" pitchFamily="34" charset="0"/>
              </a:rPr>
              <a:t>High-Level Project Phases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0A59C399-D01B-2267-D594-E5ED24A8EF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726102"/>
              </p:ext>
            </p:extLst>
          </p:nvPr>
        </p:nvGraphicFramePr>
        <p:xfrm>
          <a:off x="838200" y="1690687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3519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FBC5-DD46-5DCE-3A08-166E1197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 Nova" panose="020B0504020202020204" pitchFamily="34" charset="0"/>
              </a:rPr>
              <a:t>Outcomes and Lessons learned </a:t>
            </a:r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309AD-33B6-E009-29A2-BE28AC21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78675"/>
            <a:ext cx="8596668" cy="43626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6068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/>
              </a:rPr>
              <a:t>Outcome: Performing interviews and job shadowing allowed for quick adoption of HxGN EAM and less resistance to switching from old system (WAM). </a:t>
            </a:r>
            <a:endParaRPr lang="en-US" dirty="0">
              <a:latin typeface="Arial Nova"/>
            </a:endParaRPr>
          </a:p>
          <a:p>
            <a:pPr marL="36068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/>
              </a:rPr>
              <a:t>Lessons Learned: How interviews were done and how SJW shadowed jobs increased prep time and increased instances of revision to implementation plan</a:t>
            </a:r>
          </a:p>
          <a:p>
            <a:pPr marL="36068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/>
              </a:rPr>
              <a:t>Outcome: HxGN EAM and its Preventative Maintenance module allowed San Jose Water to gather and use meaningful data. Helped Operation accurately identify areas needed to scale up. </a:t>
            </a:r>
          </a:p>
          <a:p>
            <a:pPr marL="360680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/>
              </a:rPr>
              <a:t>Lessons Learned: Consultant standard UAT period was not sufficient time for SJW to discover issues and inconveniences from operating HxGN EAM in normal usage</a:t>
            </a:r>
          </a:p>
        </p:txBody>
      </p:sp>
    </p:spTree>
    <p:extLst>
      <p:ext uri="{BB962C8B-B14F-4D97-AF65-F5344CB8AC3E}">
        <p14:creationId xmlns:p14="http://schemas.microsoft.com/office/powerpoint/2010/main" val="198224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67E876-2F16-15D0-B872-C236B833E7A1}"/>
              </a:ext>
            </a:extLst>
          </p:cNvPr>
          <p:cNvSpPr txBox="1"/>
          <p:nvPr/>
        </p:nvSpPr>
        <p:spPr>
          <a:xfrm>
            <a:off x="408562" y="1186775"/>
            <a:ext cx="90175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Change management </a:t>
            </a:r>
            <a: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 the application of a structured process and set of tools for leading the people side of change to achieve a desired outcome</a:t>
            </a:r>
            <a:r>
              <a:rPr lang="en-US" sz="4100" dirty="0"/>
              <a:t>. </a:t>
            </a:r>
            <a:br>
              <a:rPr lang="en-US" sz="4100" dirty="0"/>
            </a:br>
            <a:br>
              <a:rPr lang="en-US" sz="4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(ProSci.com, 2022)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5777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4B8859-66F3-BDBE-5705-311461B3AC20}"/>
              </a:ext>
            </a:extLst>
          </p:cNvPr>
          <p:cNvGrpSpPr/>
          <p:nvPr/>
        </p:nvGrpSpPr>
        <p:grpSpPr>
          <a:xfrm>
            <a:off x="1108211" y="740934"/>
            <a:ext cx="9557566" cy="5376131"/>
            <a:chOff x="1478280" y="1019396"/>
            <a:chExt cx="9235440" cy="5194935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57CDCC97-6322-77D7-74FD-A76267171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280" y="1019396"/>
              <a:ext cx="9235440" cy="5194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54C44F-58E3-B0EC-F18D-B04C35BCA0F8}"/>
                </a:ext>
              </a:extLst>
            </p:cNvPr>
            <p:cNvSpPr/>
            <p:nvPr/>
          </p:nvSpPr>
          <p:spPr>
            <a:xfrm>
              <a:off x="7353300" y="1019396"/>
              <a:ext cx="3352800" cy="717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BA3F5F5-53C5-2B69-2B92-5A069ECB5B44}"/>
              </a:ext>
            </a:extLst>
          </p:cNvPr>
          <p:cNvSpPr txBox="1"/>
          <p:nvPr/>
        </p:nvSpPr>
        <p:spPr>
          <a:xfrm>
            <a:off x="10204276" y="6550223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Image from ProSci.com</a:t>
            </a:r>
          </a:p>
        </p:txBody>
      </p:sp>
    </p:spTree>
    <p:extLst>
      <p:ext uri="{BB962C8B-B14F-4D97-AF65-F5344CB8AC3E}">
        <p14:creationId xmlns:p14="http://schemas.microsoft.com/office/powerpoint/2010/main" val="45896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D7828BA-6961-C468-415F-F69BAC4D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532" y="640080"/>
            <a:ext cx="4196932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Prosci</a:t>
            </a:r>
            <a:r>
              <a:rPr lang="en-US" dirty="0"/>
              <a:t> 3-Phase Process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D8BB40-16B0-92AD-25A5-C3AB282FBA95}"/>
              </a:ext>
            </a:extLst>
          </p:cNvPr>
          <p:cNvSpPr txBox="1"/>
          <p:nvPr/>
        </p:nvSpPr>
        <p:spPr>
          <a:xfrm>
            <a:off x="7083831" y="4636008"/>
            <a:ext cx="4198634" cy="1572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i="1" dirty="0"/>
              <a:t>Image from ProSci.com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A6C8B66-1945-6499-F1AF-AA69CB14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3120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3B65530DF634D8A7350D666DEDC91" ma:contentTypeVersion="17" ma:contentTypeDescription="Create a new document." ma:contentTypeScope="" ma:versionID="f62f8498c59a0c91ae72811fd1c1a4c4">
  <xsd:schema xmlns:xsd="http://www.w3.org/2001/XMLSchema" xmlns:xs="http://www.w3.org/2001/XMLSchema" xmlns:p="http://schemas.microsoft.com/office/2006/metadata/properties" xmlns:ns1="http://schemas.microsoft.com/sharepoint/v3" xmlns:ns2="d3d166a5-a850-42d2-9bfa-f72315de29b7" xmlns:ns3="f7e585c5-81d6-4e9a-9d3f-e9a485d1f0bd" targetNamespace="http://schemas.microsoft.com/office/2006/metadata/properties" ma:root="true" ma:fieldsID="6add63bdb15b6ef12e9573d95c301fb0" ns1:_="" ns2:_="" ns3:_="">
    <xsd:import namespace="http://schemas.microsoft.com/sharepoint/v3"/>
    <xsd:import namespace="d3d166a5-a850-42d2-9bfa-f72315de29b7"/>
    <xsd:import namespace="f7e585c5-81d6-4e9a-9d3f-e9a485d1f0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166a5-a850-42d2-9bfa-f72315de29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fc274ab-3c98-465b-b7f4-64fa2ccd36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e585c5-81d6-4e9a-9d3f-e9a485d1f0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720df84-8b5b-4815-ba5e-56e05d41a68a}" ma:internalName="TaxCatchAll" ma:showField="CatchAllData" ma:web="f7e585c5-81d6-4e9a-9d3f-e9a485d1f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d3d166a5-a850-42d2-9bfa-f72315de29b7">
      <Terms xmlns="http://schemas.microsoft.com/office/infopath/2007/PartnerControls"/>
    </lcf76f155ced4ddcb4097134ff3c332f>
    <TaxCatchAll xmlns="f7e585c5-81d6-4e9a-9d3f-e9a485d1f0bd" xsi:nil="true"/>
  </documentManagement>
</p:properties>
</file>

<file path=customXml/itemProps1.xml><?xml version="1.0" encoding="utf-8"?>
<ds:datastoreItem xmlns:ds="http://schemas.openxmlformats.org/officeDocument/2006/customXml" ds:itemID="{96BAFA68-68F6-4D75-ACAF-A087154C52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0C8D40-CFAD-49E6-876F-52A94D4BE2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3d166a5-a850-42d2-9bfa-f72315de29b7"/>
    <ds:schemaRef ds:uri="f7e585c5-81d6-4e9a-9d3f-e9a485d1f0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BF0B3AE-36B9-481C-8C56-052CE984E978}">
  <ds:schemaRefs>
    <ds:schemaRef ds:uri="d3d166a5-a850-42d2-9bfa-f72315de29b7"/>
    <ds:schemaRef ds:uri="http://schemas.microsoft.com/office/2006/documentManagement/types"/>
    <ds:schemaRef ds:uri="http://purl.org/dc/terms/"/>
    <ds:schemaRef ds:uri="http://purl.org/dc/dcmitype/"/>
    <ds:schemaRef ds:uri="http://schemas.microsoft.com/sharepoint/v3"/>
    <ds:schemaRef ds:uri="http://schemas.microsoft.com/office/infopath/2007/PartnerControls"/>
    <ds:schemaRef ds:uri="http://schemas.microsoft.com/office/2006/metadata/properties"/>
    <ds:schemaRef ds:uri="f7e585c5-81d6-4e9a-9d3f-e9a485d1f0bd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3077</TotalTime>
  <Words>1175</Words>
  <Application>Microsoft Office PowerPoint</Application>
  <PresentationFormat>Widescreen</PresentationFormat>
  <Paragraphs>196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Nova</vt:lpstr>
      <vt:lpstr>Arial Nova Light</vt:lpstr>
      <vt:lpstr>Calibri</vt:lpstr>
      <vt:lpstr>Trebuchet MS</vt:lpstr>
      <vt:lpstr>Wingdings 3</vt:lpstr>
      <vt:lpstr>Facet</vt:lpstr>
      <vt:lpstr>Implementing HxGN EAM Using the Change Management Model ADKAR at San Jose Water Company</vt:lpstr>
      <vt:lpstr>Agenda</vt:lpstr>
      <vt:lpstr>PowerPoint Presentation</vt:lpstr>
      <vt:lpstr>Operations Department:  HxGN EAM Implementation</vt:lpstr>
      <vt:lpstr>High-Level Project Phases</vt:lpstr>
      <vt:lpstr>Outcomes and Lessons learned </vt:lpstr>
      <vt:lpstr>PowerPoint Presentation</vt:lpstr>
      <vt:lpstr>PowerPoint Presentation</vt:lpstr>
      <vt:lpstr>Prosci 3-Phase Process</vt:lpstr>
      <vt:lpstr>Distribution Systems Department</vt:lpstr>
      <vt:lpstr>Project Goals</vt:lpstr>
      <vt:lpstr>Distributions Systems Department</vt:lpstr>
      <vt:lpstr>Distributions Systems Department</vt:lpstr>
      <vt:lpstr>Distributions Systems Department</vt:lpstr>
      <vt:lpstr>Distributions Systems Department</vt:lpstr>
      <vt:lpstr>Distributions Systems Department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Ashlynn Fowler</dc:creator>
  <cp:lastModifiedBy>Kathryn Jordan</cp:lastModifiedBy>
  <cp:revision>16</cp:revision>
  <dcterms:created xsi:type="dcterms:W3CDTF">2023-03-14T15:41:55Z</dcterms:created>
  <dcterms:modified xsi:type="dcterms:W3CDTF">2025-03-12T14:57:57Z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5a40d6-9c1f-47c5-9d6a-83043e13695e_Enabled">
    <vt:lpwstr>true</vt:lpwstr>
  </property>
  <property fmtid="{D5CDD505-2E9C-101B-9397-08002B2CF9AE}" pid="3" name="MSIP_Label_0b5a40d6-9c1f-47c5-9d6a-83043e13695e_SetDate">
    <vt:lpwstr>2025-02-22T06:46:10Z</vt:lpwstr>
  </property>
  <property fmtid="{D5CDD505-2E9C-101B-9397-08002B2CF9AE}" pid="4" name="MSIP_Label_0b5a40d6-9c1f-47c5-9d6a-83043e13695e_Method">
    <vt:lpwstr>Standard</vt:lpwstr>
  </property>
  <property fmtid="{D5CDD505-2E9C-101B-9397-08002B2CF9AE}" pid="5" name="MSIP_Label_0b5a40d6-9c1f-47c5-9d6a-83043e13695e_Name">
    <vt:lpwstr>Internal</vt:lpwstr>
  </property>
  <property fmtid="{D5CDD505-2E9C-101B-9397-08002B2CF9AE}" pid="6" name="MSIP_Label_0b5a40d6-9c1f-47c5-9d6a-83043e13695e_SiteId">
    <vt:lpwstr>bd1f8c17-871a-45d3-bd21-ab753b36cf3f</vt:lpwstr>
  </property>
  <property fmtid="{D5CDD505-2E9C-101B-9397-08002B2CF9AE}" pid="7" name="MSIP_Label_0b5a40d6-9c1f-47c5-9d6a-83043e13695e_ActionId">
    <vt:lpwstr>1214028e-fb9e-4493-b98d-a3ea63dcf7c4</vt:lpwstr>
  </property>
  <property fmtid="{D5CDD505-2E9C-101B-9397-08002B2CF9AE}" pid="8" name="MSIP_Label_0b5a40d6-9c1f-47c5-9d6a-83043e13695e_ContentBits">
    <vt:lpwstr>0</vt:lpwstr>
  </property>
  <property fmtid="{D5CDD505-2E9C-101B-9397-08002B2CF9AE}" pid="9" name="MSIP_Label_0b5a40d6-9c1f-47c5-9d6a-83043e13695e_Tag">
    <vt:lpwstr>10, 3, 0, 1</vt:lpwstr>
  </property>
  <property fmtid="{D5CDD505-2E9C-101B-9397-08002B2CF9AE}" pid="10" name="ContentTypeId">
    <vt:lpwstr>0x01010008B3B65530DF634D8A7350D666DEDC91</vt:lpwstr>
  </property>
  <property fmtid="{D5CDD505-2E9C-101B-9397-08002B2CF9AE}" pid="11" name="MediaServiceImageTags">
    <vt:lpwstr/>
  </property>
</Properties>
</file>