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1" r:id="rId2"/>
    <p:sldId id="4868" r:id="rId3"/>
    <p:sldId id="275" r:id="rId4"/>
    <p:sldId id="272" r:id="rId5"/>
    <p:sldId id="276" r:id="rId6"/>
    <p:sldId id="281" r:id="rId7"/>
    <p:sldId id="282" r:id="rId8"/>
    <p:sldId id="4865" r:id="rId9"/>
    <p:sldId id="1974" r:id="rId10"/>
    <p:sldId id="280" r:id="rId11"/>
    <p:sldId id="4862" r:id="rId12"/>
    <p:sldId id="4863" r:id="rId13"/>
    <p:sldId id="1975" r:id="rId14"/>
    <p:sldId id="4864" r:id="rId15"/>
    <p:sldId id="4867" r:id="rId16"/>
    <p:sldId id="4861" r:id="rId17"/>
    <p:sldId id="48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A40F"/>
    <a:srgbClr val="1F600A"/>
    <a:srgbClr val="153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86F689-762E-42EE-9158-BF8F27EFAEBF}" v="14" dt="2025-02-21T11:26:52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96"/>
    <p:restoredTop sz="94694"/>
  </p:normalViewPr>
  <p:slideViewPr>
    <p:cSldViewPr snapToGrid="0">
      <p:cViewPr varScale="1">
        <p:scale>
          <a:sx n="139" d="100"/>
          <a:sy n="139" d="100"/>
        </p:scale>
        <p:origin x="55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176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 H Williams" userId="1b82207f-aef8-4782-a058-aa1c70ba6487" providerId="ADAL" clId="{A686F689-762E-42EE-9158-BF8F27EFAEBF}"/>
    <pc:docChg chg="undo custSel addSld delSld modSld">
      <pc:chgData name="George H Williams" userId="1b82207f-aef8-4782-a058-aa1c70ba6487" providerId="ADAL" clId="{A686F689-762E-42EE-9158-BF8F27EFAEBF}" dt="2025-02-21T14:24:01.895" v="1626" actId="47"/>
      <pc:docMkLst>
        <pc:docMk/>
      </pc:docMkLst>
      <pc:sldChg chg="del">
        <pc:chgData name="George H Williams" userId="1b82207f-aef8-4782-a058-aa1c70ba6487" providerId="ADAL" clId="{A686F689-762E-42EE-9158-BF8F27EFAEBF}" dt="2025-02-21T14:24:01.895" v="1626" actId="47"/>
        <pc:sldMkLst>
          <pc:docMk/>
          <pc:sldMk cId="2434422318" sldId="258"/>
        </pc:sldMkLst>
      </pc:sldChg>
      <pc:sldChg chg="del">
        <pc:chgData name="George H Williams" userId="1b82207f-aef8-4782-a058-aa1c70ba6487" providerId="ADAL" clId="{A686F689-762E-42EE-9158-BF8F27EFAEBF}" dt="2025-02-20T13:04:40.024" v="611" actId="47"/>
        <pc:sldMkLst>
          <pc:docMk/>
          <pc:sldMk cId="809465056" sldId="259"/>
        </pc:sldMkLst>
      </pc:sldChg>
      <pc:sldChg chg="del">
        <pc:chgData name="George H Williams" userId="1b82207f-aef8-4782-a058-aa1c70ba6487" providerId="ADAL" clId="{A686F689-762E-42EE-9158-BF8F27EFAEBF}" dt="2025-02-20T13:04:40.024" v="611" actId="47"/>
        <pc:sldMkLst>
          <pc:docMk/>
          <pc:sldMk cId="3338242940" sldId="260"/>
        </pc:sldMkLst>
      </pc:sldChg>
      <pc:sldChg chg="del">
        <pc:chgData name="George H Williams" userId="1b82207f-aef8-4782-a058-aa1c70ba6487" providerId="ADAL" clId="{A686F689-762E-42EE-9158-BF8F27EFAEBF}" dt="2025-02-20T13:04:40.024" v="611" actId="47"/>
        <pc:sldMkLst>
          <pc:docMk/>
          <pc:sldMk cId="3016851952" sldId="263"/>
        </pc:sldMkLst>
      </pc:sldChg>
      <pc:sldChg chg="del">
        <pc:chgData name="George H Williams" userId="1b82207f-aef8-4782-a058-aa1c70ba6487" providerId="ADAL" clId="{A686F689-762E-42EE-9158-BF8F27EFAEBF}" dt="2025-02-20T13:04:40.024" v="611" actId="47"/>
        <pc:sldMkLst>
          <pc:docMk/>
          <pc:sldMk cId="3668397676" sldId="264"/>
        </pc:sldMkLst>
      </pc:sldChg>
      <pc:sldChg chg="del">
        <pc:chgData name="George H Williams" userId="1b82207f-aef8-4782-a058-aa1c70ba6487" providerId="ADAL" clId="{A686F689-762E-42EE-9158-BF8F27EFAEBF}" dt="2025-02-20T13:04:40.024" v="611" actId="47"/>
        <pc:sldMkLst>
          <pc:docMk/>
          <pc:sldMk cId="3506056252" sldId="265"/>
        </pc:sldMkLst>
      </pc:sldChg>
      <pc:sldChg chg="del">
        <pc:chgData name="George H Williams" userId="1b82207f-aef8-4782-a058-aa1c70ba6487" providerId="ADAL" clId="{A686F689-762E-42EE-9158-BF8F27EFAEBF}" dt="2025-02-20T13:04:40.024" v="611" actId="47"/>
        <pc:sldMkLst>
          <pc:docMk/>
          <pc:sldMk cId="3740707238" sldId="266"/>
        </pc:sldMkLst>
      </pc:sldChg>
      <pc:sldChg chg="del">
        <pc:chgData name="George H Williams" userId="1b82207f-aef8-4782-a058-aa1c70ba6487" providerId="ADAL" clId="{A686F689-762E-42EE-9158-BF8F27EFAEBF}" dt="2025-02-20T13:04:40.024" v="611" actId="47"/>
        <pc:sldMkLst>
          <pc:docMk/>
          <pc:sldMk cId="2083065234" sldId="267"/>
        </pc:sldMkLst>
      </pc:sldChg>
      <pc:sldChg chg="del">
        <pc:chgData name="George H Williams" userId="1b82207f-aef8-4782-a058-aa1c70ba6487" providerId="ADAL" clId="{A686F689-762E-42EE-9158-BF8F27EFAEBF}" dt="2025-02-20T13:04:40.024" v="611" actId="47"/>
        <pc:sldMkLst>
          <pc:docMk/>
          <pc:sldMk cId="4008229400" sldId="274"/>
        </pc:sldMkLst>
      </pc:sldChg>
      <pc:sldChg chg="modSp mod">
        <pc:chgData name="George H Williams" userId="1b82207f-aef8-4782-a058-aa1c70ba6487" providerId="ADAL" clId="{A686F689-762E-42EE-9158-BF8F27EFAEBF}" dt="2025-02-21T14:23:27.837" v="1588" actId="20577"/>
        <pc:sldMkLst>
          <pc:docMk/>
          <pc:sldMk cId="2360007218" sldId="280"/>
        </pc:sldMkLst>
        <pc:spChg chg="mod">
          <ac:chgData name="George H Williams" userId="1b82207f-aef8-4782-a058-aa1c70ba6487" providerId="ADAL" clId="{A686F689-762E-42EE-9158-BF8F27EFAEBF}" dt="2025-02-21T14:23:27.837" v="1588" actId="20577"/>
          <ac:spMkLst>
            <pc:docMk/>
            <pc:sldMk cId="2360007218" sldId="280"/>
            <ac:spMk id="7" creationId="{656708A6-1DB7-81E4-5446-262DA169C312}"/>
          </ac:spMkLst>
        </pc:spChg>
      </pc:sldChg>
      <pc:sldChg chg="modSp mod">
        <pc:chgData name="George H Williams" userId="1b82207f-aef8-4782-a058-aa1c70ba6487" providerId="ADAL" clId="{A686F689-762E-42EE-9158-BF8F27EFAEBF}" dt="2025-02-21T14:23:46.896" v="1625" actId="20577"/>
        <pc:sldMkLst>
          <pc:docMk/>
          <pc:sldMk cId="855227352" sldId="1975"/>
        </pc:sldMkLst>
        <pc:spChg chg="mod">
          <ac:chgData name="George H Williams" userId="1b82207f-aef8-4782-a058-aa1c70ba6487" providerId="ADAL" clId="{A686F689-762E-42EE-9158-BF8F27EFAEBF}" dt="2025-02-21T14:23:46.896" v="1625" actId="20577"/>
          <ac:spMkLst>
            <pc:docMk/>
            <pc:sldMk cId="855227352" sldId="1975"/>
            <ac:spMk id="3" creationId="{A1E8E42B-CD3A-0FCA-0192-DC1187456FB4}"/>
          </ac:spMkLst>
        </pc:spChg>
      </pc:sldChg>
      <pc:sldChg chg="modSp mod">
        <pc:chgData name="George H Williams" userId="1b82207f-aef8-4782-a058-aa1c70ba6487" providerId="ADAL" clId="{A686F689-762E-42EE-9158-BF8F27EFAEBF}" dt="2025-02-20T13:01:50.520" v="552" actId="20577"/>
        <pc:sldMkLst>
          <pc:docMk/>
          <pc:sldMk cId="3849786760" sldId="4862"/>
        </pc:sldMkLst>
        <pc:spChg chg="mod">
          <ac:chgData name="George H Williams" userId="1b82207f-aef8-4782-a058-aa1c70ba6487" providerId="ADAL" clId="{A686F689-762E-42EE-9158-BF8F27EFAEBF}" dt="2025-02-20T13:01:50.520" v="552" actId="20577"/>
          <ac:spMkLst>
            <pc:docMk/>
            <pc:sldMk cId="3849786760" sldId="4862"/>
            <ac:spMk id="3" creationId="{D1292374-3A91-3414-CCA7-11334C3C3267}"/>
          </ac:spMkLst>
        </pc:spChg>
      </pc:sldChg>
      <pc:sldChg chg="modSp new mod">
        <pc:chgData name="George H Williams" userId="1b82207f-aef8-4782-a058-aa1c70ba6487" providerId="ADAL" clId="{A686F689-762E-42EE-9158-BF8F27EFAEBF}" dt="2025-02-20T12:55:36.165" v="306" actId="20577"/>
        <pc:sldMkLst>
          <pc:docMk/>
          <pc:sldMk cId="3247825599" sldId="4863"/>
        </pc:sldMkLst>
        <pc:spChg chg="mod">
          <ac:chgData name="George H Williams" userId="1b82207f-aef8-4782-a058-aa1c70ba6487" providerId="ADAL" clId="{A686F689-762E-42EE-9158-BF8F27EFAEBF}" dt="2025-02-20T12:53:54.453" v="89" actId="20577"/>
          <ac:spMkLst>
            <pc:docMk/>
            <pc:sldMk cId="3247825599" sldId="4863"/>
            <ac:spMk id="2" creationId="{FCC80163-CB4D-2665-9F58-7BF8BFB94D1D}"/>
          </ac:spMkLst>
        </pc:spChg>
        <pc:spChg chg="mod">
          <ac:chgData name="George H Williams" userId="1b82207f-aef8-4782-a058-aa1c70ba6487" providerId="ADAL" clId="{A686F689-762E-42EE-9158-BF8F27EFAEBF}" dt="2025-02-20T12:55:36.165" v="306" actId="20577"/>
          <ac:spMkLst>
            <pc:docMk/>
            <pc:sldMk cId="3247825599" sldId="4863"/>
            <ac:spMk id="3" creationId="{166C09DE-8FB8-8076-E495-34761EC49474}"/>
          </ac:spMkLst>
        </pc:spChg>
      </pc:sldChg>
      <pc:sldChg chg="addSp delSp modSp new mod">
        <pc:chgData name="George H Williams" userId="1b82207f-aef8-4782-a058-aa1c70ba6487" providerId="ADAL" clId="{A686F689-762E-42EE-9158-BF8F27EFAEBF}" dt="2025-02-21T11:20:26.267" v="1454" actId="14100"/>
        <pc:sldMkLst>
          <pc:docMk/>
          <pc:sldMk cId="2193702758" sldId="4864"/>
        </pc:sldMkLst>
        <pc:spChg chg="mod">
          <ac:chgData name="George H Williams" userId="1b82207f-aef8-4782-a058-aa1c70ba6487" providerId="ADAL" clId="{A686F689-762E-42EE-9158-BF8F27EFAEBF}" dt="2025-02-20T13:02:18.253" v="577" actId="20577"/>
          <ac:spMkLst>
            <pc:docMk/>
            <pc:sldMk cId="2193702758" sldId="4864"/>
            <ac:spMk id="2" creationId="{1C7EF84C-529B-298F-4455-8635FC2C0F2B}"/>
          </ac:spMkLst>
        </pc:spChg>
        <pc:spChg chg="mod">
          <ac:chgData name="George H Williams" userId="1b82207f-aef8-4782-a058-aa1c70ba6487" providerId="ADAL" clId="{A686F689-762E-42EE-9158-BF8F27EFAEBF}" dt="2025-02-21T10:52:06.059" v="1149" actId="20577"/>
          <ac:spMkLst>
            <pc:docMk/>
            <pc:sldMk cId="2193702758" sldId="4864"/>
            <ac:spMk id="3" creationId="{8EFAE238-16E7-A3FF-2906-8A512F022E06}"/>
          </ac:spMkLst>
        </pc:spChg>
        <pc:picChg chg="add mod">
          <ac:chgData name="George H Williams" userId="1b82207f-aef8-4782-a058-aa1c70ba6487" providerId="ADAL" clId="{A686F689-762E-42EE-9158-BF8F27EFAEBF}" dt="2025-02-21T11:20:26.267" v="1454" actId="14100"/>
          <ac:picMkLst>
            <pc:docMk/>
            <pc:sldMk cId="2193702758" sldId="4864"/>
            <ac:picMk id="4" creationId="{3087F227-1759-BF2C-3BF4-4D119018EBF3}"/>
          </ac:picMkLst>
        </pc:picChg>
        <pc:picChg chg="add del">
          <ac:chgData name="George H Williams" userId="1b82207f-aef8-4782-a058-aa1c70ba6487" providerId="ADAL" clId="{A686F689-762E-42EE-9158-BF8F27EFAEBF}" dt="2025-02-21T11:19:10.260" v="1450" actId="478"/>
          <ac:picMkLst>
            <pc:docMk/>
            <pc:sldMk cId="2193702758" sldId="4864"/>
            <ac:picMk id="4" creationId="{79405470-5F9F-0785-6C3C-E4C9338CF98F}"/>
          </ac:picMkLst>
        </pc:picChg>
      </pc:sldChg>
      <pc:sldChg chg="addSp delSp modSp new mod modClrScheme chgLayout">
        <pc:chgData name="George H Williams" userId="1b82207f-aef8-4782-a058-aa1c70ba6487" providerId="ADAL" clId="{A686F689-762E-42EE-9158-BF8F27EFAEBF}" dt="2025-02-20T13:19:35.100" v="980" actId="20577"/>
        <pc:sldMkLst>
          <pc:docMk/>
          <pc:sldMk cId="391549455" sldId="4865"/>
        </pc:sldMkLst>
        <pc:spChg chg="del mod ord">
          <ac:chgData name="George H Williams" userId="1b82207f-aef8-4782-a058-aa1c70ba6487" providerId="ADAL" clId="{A686F689-762E-42EE-9158-BF8F27EFAEBF}" dt="2025-02-20T13:03:01.334" v="579" actId="700"/>
          <ac:spMkLst>
            <pc:docMk/>
            <pc:sldMk cId="391549455" sldId="4865"/>
            <ac:spMk id="2" creationId="{FFD73459-1274-0CBD-14E4-07F374940CB6}"/>
          </ac:spMkLst>
        </pc:spChg>
        <pc:spChg chg="del mod ord">
          <ac:chgData name="George H Williams" userId="1b82207f-aef8-4782-a058-aa1c70ba6487" providerId="ADAL" clId="{A686F689-762E-42EE-9158-BF8F27EFAEBF}" dt="2025-02-20T13:03:01.334" v="579" actId="700"/>
          <ac:spMkLst>
            <pc:docMk/>
            <pc:sldMk cId="391549455" sldId="4865"/>
            <ac:spMk id="3" creationId="{DD547E79-336D-C5C9-EF8D-5256F277A34F}"/>
          </ac:spMkLst>
        </pc:spChg>
        <pc:spChg chg="add mod ord">
          <ac:chgData name="George H Williams" userId="1b82207f-aef8-4782-a058-aa1c70ba6487" providerId="ADAL" clId="{A686F689-762E-42EE-9158-BF8F27EFAEBF}" dt="2025-02-20T13:03:20.467" v="610" actId="20577"/>
          <ac:spMkLst>
            <pc:docMk/>
            <pc:sldMk cId="391549455" sldId="4865"/>
            <ac:spMk id="4" creationId="{8BBEEE4C-057C-DDAD-D4EE-184B8CE1F195}"/>
          </ac:spMkLst>
        </pc:spChg>
        <pc:spChg chg="add mod ord">
          <ac:chgData name="George H Williams" userId="1b82207f-aef8-4782-a058-aa1c70ba6487" providerId="ADAL" clId="{A686F689-762E-42EE-9158-BF8F27EFAEBF}" dt="2025-02-20T13:19:35.100" v="980" actId="20577"/>
          <ac:spMkLst>
            <pc:docMk/>
            <pc:sldMk cId="391549455" sldId="4865"/>
            <ac:spMk id="5" creationId="{30EFD8ED-C75A-A4F1-C71C-3601E394FDEF}"/>
          </ac:spMkLst>
        </pc:spChg>
      </pc:sldChg>
      <pc:sldChg chg="addSp delSp modSp new mod modClrScheme chgLayout">
        <pc:chgData name="George H Williams" userId="1b82207f-aef8-4782-a058-aa1c70ba6487" providerId="ADAL" clId="{A686F689-762E-42EE-9158-BF8F27EFAEBF}" dt="2025-02-21T11:15:26.538" v="1436" actId="20577"/>
        <pc:sldMkLst>
          <pc:docMk/>
          <pc:sldMk cId="279099240" sldId="4866"/>
        </pc:sldMkLst>
        <pc:spChg chg="del mod ord">
          <ac:chgData name="George H Williams" userId="1b82207f-aef8-4782-a058-aa1c70ba6487" providerId="ADAL" clId="{A686F689-762E-42EE-9158-BF8F27EFAEBF}" dt="2025-02-21T10:52:30.092" v="1151" actId="700"/>
          <ac:spMkLst>
            <pc:docMk/>
            <pc:sldMk cId="279099240" sldId="4866"/>
            <ac:spMk id="2" creationId="{B29B840F-C6D2-B6AC-2669-E3A649C86319}"/>
          </ac:spMkLst>
        </pc:spChg>
        <pc:spChg chg="del mod ord">
          <ac:chgData name="George H Williams" userId="1b82207f-aef8-4782-a058-aa1c70ba6487" providerId="ADAL" clId="{A686F689-762E-42EE-9158-BF8F27EFAEBF}" dt="2025-02-21T10:52:30.092" v="1151" actId="700"/>
          <ac:spMkLst>
            <pc:docMk/>
            <pc:sldMk cId="279099240" sldId="4866"/>
            <ac:spMk id="3" creationId="{D869001D-AD16-47F1-20A7-8D387AF384BE}"/>
          </ac:spMkLst>
        </pc:spChg>
        <pc:spChg chg="add mod ord">
          <ac:chgData name="George H Williams" userId="1b82207f-aef8-4782-a058-aa1c70ba6487" providerId="ADAL" clId="{A686F689-762E-42EE-9158-BF8F27EFAEBF}" dt="2025-02-21T11:14:50.498" v="1321" actId="6264"/>
          <ac:spMkLst>
            <pc:docMk/>
            <pc:sldMk cId="279099240" sldId="4866"/>
            <ac:spMk id="4" creationId="{5CE81A98-4601-75EF-4A8A-5EA480250584}"/>
          </ac:spMkLst>
        </pc:spChg>
        <pc:spChg chg="add del mod ord">
          <ac:chgData name="George H Williams" userId="1b82207f-aef8-4782-a058-aa1c70ba6487" providerId="ADAL" clId="{A686F689-762E-42EE-9158-BF8F27EFAEBF}" dt="2025-02-21T10:52:40.438" v="1168" actId="478"/>
          <ac:spMkLst>
            <pc:docMk/>
            <pc:sldMk cId="279099240" sldId="4866"/>
            <ac:spMk id="5" creationId="{316D9A62-4668-86AB-DBEA-547B1FFC3560}"/>
          </ac:spMkLst>
        </pc:spChg>
        <pc:spChg chg="add del mod">
          <ac:chgData name="George H Williams" userId="1b82207f-aef8-4782-a058-aa1c70ba6487" providerId="ADAL" clId="{A686F689-762E-42EE-9158-BF8F27EFAEBF}" dt="2025-02-21T11:14:50.498" v="1321" actId="6264"/>
          <ac:spMkLst>
            <pc:docMk/>
            <pc:sldMk cId="279099240" sldId="4866"/>
            <ac:spMk id="6" creationId="{545C92D5-4448-B788-C789-243C040DF71E}"/>
          </ac:spMkLst>
        </pc:spChg>
        <pc:spChg chg="add mod ord">
          <ac:chgData name="George H Williams" userId="1b82207f-aef8-4782-a058-aa1c70ba6487" providerId="ADAL" clId="{A686F689-762E-42EE-9158-BF8F27EFAEBF}" dt="2025-02-21T11:15:26.538" v="1436" actId="20577"/>
          <ac:spMkLst>
            <pc:docMk/>
            <pc:sldMk cId="279099240" sldId="4866"/>
            <ac:spMk id="7" creationId="{EA6A3C9F-9945-C21D-6719-9D503E61A2E9}"/>
          </ac:spMkLst>
        </pc:spChg>
      </pc:sldChg>
      <pc:sldChg chg="addSp delSp modSp new mod">
        <pc:chgData name="George H Williams" userId="1b82207f-aef8-4782-a058-aa1c70ba6487" providerId="ADAL" clId="{A686F689-762E-42EE-9158-BF8F27EFAEBF}" dt="2025-02-21T11:17:49.629" v="1448" actId="1076"/>
        <pc:sldMkLst>
          <pc:docMk/>
          <pc:sldMk cId="2733363915" sldId="4867"/>
        </pc:sldMkLst>
        <pc:spChg chg="mod">
          <ac:chgData name="George H Williams" userId="1b82207f-aef8-4782-a058-aa1c70ba6487" providerId="ADAL" clId="{A686F689-762E-42EE-9158-BF8F27EFAEBF}" dt="2025-02-21T11:13:12.468" v="1186" actId="20577"/>
          <ac:spMkLst>
            <pc:docMk/>
            <pc:sldMk cId="2733363915" sldId="4867"/>
            <ac:spMk id="2" creationId="{E161A158-703D-F910-DBD6-6945CBB3E2D5}"/>
          </ac:spMkLst>
        </pc:spChg>
        <pc:spChg chg="mod">
          <ac:chgData name="George H Williams" userId="1b82207f-aef8-4782-a058-aa1c70ba6487" providerId="ADAL" clId="{A686F689-762E-42EE-9158-BF8F27EFAEBF}" dt="2025-02-21T11:17:21.705" v="1443" actId="6549"/>
          <ac:spMkLst>
            <pc:docMk/>
            <pc:sldMk cId="2733363915" sldId="4867"/>
            <ac:spMk id="3" creationId="{F9BAC8A4-2096-DE53-1054-876B9508D3B8}"/>
          </ac:spMkLst>
        </pc:spChg>
        <pc:spChg chg="add del mod">
          <ac:chgData name="George H Williams" userId="1b82207f-aef8-4782-a058-aa1c70ba6487" providerId="ADAL" clId="{A686F689-762E-42EE-9158-BF8F27EFAEBF}" dt="2025-02-21T11:16:37.050" v="1440" actId="478"/>
          <ac:spMkLst>
            <pc:docMk/>
            <pc:sldMk cId="2733363915" sldId="4867"/>
            <ac:spMk id="4" creationId="{F2FD25C6-388E-1A59-83A6-BE1984590B5E}"/>
          </ac:spMkLst>
        </pc:spChg>
        <pc:picChg chg="add del">
          <ac:chgData name="George H Williams" userId="1b82207f-aef8-4782-a058-aa1c70ba6487" providerId="ADAL" clId="{A686F689-762E-42EE-9158-BF8F27EFAEBF}" dt="2025-02-21T11:16:48.850" v="1442" actId="478"/>
          <ac:picMkLst>
            <pc:docMk/>
            <pc:sldMk cId="2733363915" sldId="4867"/>
            <ac:picMk id="4" creationId="{7371FAD5-EF36-A89D-A6F2-A9D52E43AEB4}"/>
          </ac:picMkLst>
        </pc:picChg>
        <pc:picChg chg="add del">
          <ac:chgData name="George H Williams" userId="1b82207f-aef8-4782-a058-aa1c70ba6487" providerId="ADAL" clId="{A686F689-762E-42EE-9158-BF8F27EFAEBF}" dt="2025-02-21T11:17:40.259" v="1445" actId="478"/>
          <ac:picMkLst>
            <pc:docMk/>
            <pc:sldMk cId="2733363915" sldId="4867"/>
            <ac:picMk id="4" creationId="{A2920245-AF45-4FF1-9DC2-0C25BD79E310}"/>
          </ac:picMkLst>
        </pc:picChg>
        <pc:picChg chg="add mod">
          <ac:chgData name="George H Williams" userId="1b82207f-aef8-4782-a058-aa1c70ba6487" providerId="ADAL" clId="{A686F689-762E-42EE-9158-BF8F27EFAEBF}" dt="2025-02-21T11:17:49.629" v="1448" actId="1076"/>
          <ac:picMkLst>
            <pc:docMk/>
            <pc:sldMk cId="2733363915" sldId="4867"/>
            <ac:picMk id="4" creationId="{DF37B48A-BA1F-D33A-ACBF-8A760286C833}"/>
          </ac:picMkLst>
        </pc:picChg>
      </pc:sldChg>
      <pc:sldChg chg="addSp delSp modSp new mod">
        <pc:chgData name="George H Williams" userId="1b82207f-aef8-4782-a058-aa1c70ba6487" providerId="ADAL" clId="{A686F689-762E-42EE-9158-BF8F27EFAEBF}" dt="2025-02-21T11:29:23.006" v="1567" actId="27636"/>
        <pc:sldMkLst>
          <pc:docMk/>
          <pc:sldMk cId="1844028163" sldId="4868"/>
        </pc:sldMkLst>
        <pc:spChg chg="mod">
          <ac:chgData name="George H Williams" userId="1b82207f-aef8-4782-a058-aa1c70ba6487" providerId="ADAL" clId="{A686F689-762E-42EE-9158-BF8F27EFAEBF}" dt="2025-02-21T11:27:22.059" v="1513" actId="20577"/>
          <ac:spMkLst>
            <pc:docMk/>
            <pc:sldMk cId="1844028163" sldId="4868"/>
            <ac:spMk id="2" creationId="{77D33D47-A0B1-722D-CB58-684AE8E30421}"/>
          </ac:spMkLst>
        </pc:spChg>
        <pc:spChg chg="del">
          <ac:chgData name="George H Williams" userId="1b82207f-aef8-4782-a058-aa1c70ba6487" providerId="ADAL" clId="{A686F689-762E-42EE-9158-BF8F27EFAEBF}" dt="2025-02-21T11:23:56.479" v="1456"/>
          <ac:spMkLst>
            <pc:docMk/>
            <pc:sldMk cId="1844028163" sldId="4868"/>
            <ac:spMk id="3" creationId="{16377571-3B26-2F63-7021-B3766D5FA99C}"/>
          </ac:spMkLst>
        </pc:spChg>
        <pc:spChg chg="mod">
          <ac:chgData name="George H Williams" userId="1b82207f-aef8-4782-a058-aa1c70ba6487" providerId="ADAL" clId="{A686F689-762E-42EE-9158-BF8F27EFAEBF}" dt="2025-02-21T11:29:23.006" v="1567" actId="27636"/>
          <ac:spMkLst>
            <pc:docMk/>
            <pc:sldMk cId="1844028163" sldId="4868"/>
            <ac:spMk id="4" creationId="{D227B38B-8338-5F50-01D5-0902A81F4965}"/>
          </ac:spMkLst>
        </pc:spChg>
        <pc:picChg chg="add mod">
          <ac:chgData name="George H Williams" userId="1b82207f-aef8-4782-a058-aa1c70ba6487" providerId="ADAL" clId="{A686F689-762E-42EE-9158-BF8F27EFAEBF}" dt="2025-02-21T11:23:59.885" v="1458" actId="962"/>
          <ac:picMkLst>
            <pc:docMk/>
            <pc:sldMk cId="1844028163" sldId="4868"/>
            <ac:picMk id="6" creationId="{F3F74B90-8F87-54B1-AC7B-A64279E03F8B}"/>
          </ac:picMkLst>
        </pc:picChg>
        <pc:picChg chg="add del mod">
          <ac:chgData name="George H Williams" userId="1b82207f-aef8-4782-a058-aa1c70ba6487" providerId="ADAL" clId="{A686F689-762E-42EE-9158-BF8F27EFAEBF}" dt="2025-02-21T11:24:36.206" v="1462" actId="478"/>
          <ac:picMkLst>
            <pc:docMk/>
            <pc:sldMk cId="1844028163" sldId="4868"/>
            <ac:picMk id="8" creationId="{1D41CFC7-F9B2-6134-DD98-4C924AB0F51D}"/>
          </ac:picMkLst>
        </pc:picChg>
        <pc:picChg chg="add del mod">
          <ac:chgData name="George H Williams" userId="1b82207f-aef8-4782-a058-aa1c70ba6487" providerId="ADAL" clId="{A686F689-762E-42EE-9158-BF8F27EFAEBF}" dt="2025-02-21T11:24:59.162" v="1466" actId="478"/>
          <ac:picMkLst>
            <pc:docMk/>
            <pc:sldMk cId="1844028163" sldId="4868"/>
            <ac:picMk id="10" creationId="{634D65A2-DAD8-9ACC-97D7-24C7EF2F50E6}"/>
          </ac:picMkLst>
        </pc:picChg>
        <pc:picChg chg="add del mod">
          <ac:chgData name="George H Williams" userId="1b82207f-aef8-4782-a058-aa1c70ba6487" providerId="ADAL" clId="{A686F689-762E-42EE-9158-BF8F27EFAEBF}" dt="2025-02-21T11:25:05.569" v="1470" actId="478"/>
          <ac:picMkLst>
            <pc:docMk/>
            <pc:sldMk cId="1844028163" sldId="4868"/>
            <ac:picMk id="12" creationId="{F4808A3E-CBE6-7C76-87FB-D8EE01D6841A}"/>
          </ac:picMkLst>
        </pc:picChg>
        <pc:picChg chg="add del mod">
          <ac:chgData name="George H Williams" userId="1b82207f-aef8-4782-a058-aa1c70ba6487" providerId="ADAL" clId="{A686F689-762E-42EE-9158-BF8F27EFAEBF}" dt="2025-02-21T11:25:15.037" v="1474" actId="478"/>
          <ac:picMkLst>
            <pc:docMk/>
            <pc:sldMk cId="1844028163" sldId="4868"/>
            <ac:picMk id="14" creationId="{0C310F57-F0CF-3AC5-B89C-866B3377D26C}"/>
          </ac:picMkLst>
        </pc:picChg>
        <pc:picChg chg="add del mod">
          <ac:chgData name="George H Williams" userId="1b82207f-aef8-4782-a058-aa1c70ba6487" providerId="ADAL" clId="{A686F689-762E-42EE-9158-BF8F27EFAEBF}" dt="2025-02-21T11:25:32.294" v="1478" actId="478"/>
          <ac:picMkLst>
            <pc:docMk/>
            <pc:sldMk cId="1844028163" sldId="4868"/>
            <ac:picMk id="16" creationId="{65805D6D-6DC7-8C62-4522-2EFE8E812651}"/>
          </ac:picMkLst>
        </pc:picChg>
        <pc:picChg chg="add del mod">
          <ac:chgData name="George H Williams" userId="1b82207f-aef8-4782-a058-aa1c70ba6487" providerId="ADAL" clId="{A686F689-762E-42EE-9158-BF8F27EFAEBF}" dt="2025-02-21T11:25:39.152" v="1482" actId="478"/>
          <ac:picMkLst>
            <pc:docMk/>
            <pc:sldMk cId="1844028163" sldId="4868"/>
            <ac:picMk id="18" creationId="{A7CFBA07-800E-A176-D3F8-144E0BD124E0}"/>
          </ac:picMkLst>
        </pc:picChg>
        <pc:picChg chg="add del mod">
          <ac:chgData name="George H Williams" userId="1b82207f-aef8-4782-a058-aa1c70ba6487" providerId="ADAL" clId="{A686F689-762E-42EE-9158-BF8F27EFAEBF}" dt="2025-02-21T11:26:09.201" v="1486" actId="478"/>
          <ac:picMkLst>
            <pc:docMk/>
            <pc:sldMk cId="1844028163" sldId="4868"/>
            <ac:picMk id="20" creationId="{9DBAFA91-0E76-47E5-468D-F5FB1A521879}"/>
          </ac:picMkLst>
        </pc:picChg>
        <pc:picChg chg="add del mod">
          <ac:chgData name="George H Williams" userId="1b82207f-aef8-4782-a058-aa1c70ba6487" providerId="ADAL" clId="{A686F689-762E-42EE-9158-BF8F27EFAEBF}" dt="2025-02-21T11:26:29.439" v="1490" actId="478"/>
          <ac:picMkLst>
            <pc:docMk/>
            <pc:sldMk cId="1844028163" sldId="4868"/>
            <ac:picMk id="22" creationId="{25D7FBA4-C5EF-BC24-0AFE-DE7582A4C4FF}"/>
          </ac:picMkLst>
        </pc:picChg>
        <pc:picChg chg="add del mod">
          <ac:chgData name="George H Williams" userId="1b82207f-aef8-4782-a058-aa1c70ba6487" providerId="ADAL" clId="{A686F689-762E-42EE-9158-BF8F27EFAEBF}" dt="2025-02-21T11:26:42.450" v="1494" actId="478"/>
          <ac:picMkLst>
            <pc:docMk/>
            <pc:sldMk cId="1844028163" sldId="4868"/>
            <ac:picMk id="24" creationId="{64FEE3FE-D4E4-F7A9-2E3A-ADD6E854F8E5}"/>
          </ac:picMkLst>
        </pc:picChg>
        <pc:picChg chg="add del mod">
          <ac:chgData name="George H Williams" userId="1b82207f-aef8-4782-a058-aa1c70ba6487" providerId="ADAL" clId="{A686F689-762E-42EE-9158-BF8F27EFAEBF}" dt="2025-02-21T11:27:05.117" v="1498" actId="478"/>
          <ac:picMkLst>
            <pc:docMk/>
            <pc:sldMk cId="1844028163" sldId="4868"/>
            <ac:picMk id="26" creationId="{9DB96AED-3F34-98EB-EB66-BCE68C7C487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4C654E-FD39-4DC5-96AC-42974B7A49DF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3A1B3345-B7E9-40EF-875F-D31D97AC24DC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32A43D39-ECC4-43ED-9B9F-B7F44EBA20BC}" type="parTrans" cxnId="{F71CF9EE-5E2D-4C0D-AC7C-A2C72E0D1F34}">
      <dgm:prSet/>
      <dgm:spPr/>
      <dgm:t>
        <a:bodyPr/>
        <a:lstStyle/>
        <a:p>
          <a:endParaRPr lang="en-US"/>
        </a:p>
      </dgm:t>
    </dgm:pt>
    <dgm:pt modelId="{8732CB19-85D8-47BF-A285-2E8E0CA7F905}" type="sibTrans" cxnId="{F71CF9EE-5E2D-4C0D-AC7C-A2C72E0D1F34}">
      <dgm:prSet/>
      <dgm:spPr/>
      <dgm:t>
        <a:bodyPr/>
        <a:lstStyle/>
        <a:p>
          <a:endParaRPr lang="en-US"/>
        </a:p>
      </dgm:t>
    </dgm:pt>
    <dgm:pt modelId="{CB2B9565-FE1B-4EA6-BF30-A4DAE3F57822}">
      <dgm:prSet phldrT="[Text]"/>
      <dgm:spPr/>
      <dgm:t>
        <a:bodyPr/>
        <a:lstStyle/>
        <a:p>
          <a:r>
            <a:rPr lang="en-US" dirty="0"/>
            <a:t>Culture</a:t>
          </a:r>
        </a:p>
      </dgm:t>
    </dgm:pt>
    <dgm:pt modelId="{54B1440D-C9B6-4042-B092-20139BF29443}" type="parTrans" cxnId="{E2F7D791-9703-4E77-8B54-548164C2B60B}">
      <dgm:prSet/>
      <dgm:spPr/>
      <dgm:t>
        <a:bodyPr/>
        <a:lstStyle/>
        <a:p>
          <a:endParaRPr lang="en-US"/>
        </a:p>
      </dgm:t>
    </dgm:pt>
    <dgm:pt modelId="{2F888BDB-C312-4894-B303-80451A5014DC}" type="sibTrans" cxnId="{E2F7D791-9703-4E77-8B54-548164C2B60B}">
      <dgm:prSet/>
      <dgm:spPr/>
      <dgm:t>
        <a:bodyPr/>
        <a:lstStyle/>
        <a:p>
          <a:endParaRPr lang="en-US"/>
        </a:p>
      </dgm:t>
    </dgm:pt>
    <dgm:pt modelId="{823F54AC-81D0-4435-BA3F-AD644881D705}">
      <dgm:prSet phldrT="[Text]"/>
      <dgm:spPr/>
      <dgm:t>
        <a:bodyPr/>
        <a:lstStyle/>
        <a:p>
          <a:r>
            <a:rPr lang="en-US" dirty="0"/>
            <a:t>User Experience</a:t>
          </a:r>
        </a:p>
      </dgm:t>
    </dgm:pt>
    <dgm:pt modelId="{C4B1CF45-8EA4-4C8D-B0D4-BC4C95DD7132}" type="sibTrans" cxnId="{5050D258-0176-45FF-BACC-AAAD4D393B99}">
      <dgm:prSet/>
      <dgm:spPr/>
      <dgm:t>
        <a:bodyPr/>
        <a:lstStyle/>
        <a:p>
          <a:endParaRPr lang="en-US"/>
        </a:p>
      </dgm:t>
    </dgm:pt>
    <dgm:pt modelId="{A1B07594-B768-4CA5-894E-9A255DE585DA}" type="parTrans" cxnId="{5050D258-0176-45FF-BACC-AAAD4D393B99}">
      <dgm:prSet/>
      <dgm:spPr/>
      <dgm:t>
        <a:bodyPr/>
        <a:lstStyle/>
        <a:p>
          <a:endParaRPr lang="en-US"/>
        </a:p>
      </dgm:t>
    </dgm:pt>
    <dgm:pt modelId="{BDD630F8-612F-4410-9583-691B1C91806B}" type="pres">
      <dgm:prSet presAssocID="{F24C654E-FD39-4DC5-96AC-42974B7A49DF}" presName="compositeShape" presStyleCnt="0">
        <dgm:presLayoutVars>
          <dgm:chMax val="7"/>
          <dgm:dir/>
          <dgm:resizeHandles val="exact"/>
        </dgm:presLayoutVars>
      </dgm:prSet>
      <dgm:spPr/>
    </dgm:pt>
    <dgm:pt modelId="{502F7F8C-48C8-4959-BB14-DFF91B1F0484}" type="pres">
      <dgm:prSet presAssocID="{823F54AC-81D0-4435-BA3F-AD644881D705}" presName="circ1" presStyleLbl="vennNode1" presStyleIdx="0" presStyleCnt="3"/>
      <dgm:spPr/>
    </dgm:pt>
    <dgm:pt modelId="{4923D5CE-D86B-42B3-8D22-ACD0BC68AE88}" type="pres">
      <dgm:prSet presAssocID="{823F54AC-81D0-4435-BA3F-AD644881D7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2488744-3CF8-4DDF-8D21-D8801BE56C7C}" type="pres">
      <dgm:prSet presAssocID="{3A1B3345-B7E9-40EF-875F-D31D97AC24DC}" presName="circ2" presStyleLbl="vennNode1" presStyleIdx="1" presStyleCnt="3"/>
      <dgm:spPr/>
    </dgm:pt>
    <dgm:pt modelId="{57D6777F-7CB0-49C5-88BD-759B3099F367}" type="pres">
      <dgm:prSet presAssocID="{3A1B3345-B7E9-40EF-875F-D31D97AC24D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2FE5208-D056-4329-8B7B-6BB678874664}" type="pres">
      <dgm:prSet presAssocID="{CB2B9565-FE1B-4EA6-BF30-A4DAE3F57822}" presName="circ3" presStyleLbl="vennNode1" presStyleIdx="2" presStyleCnt="3"/>
      <dgm:spPr/>
    </dgm:pt>
    <dgm:pt modelId="{EB765528-4586-4355-9842-D8F8837506F7}" type="pres">
      <dgm:prSet presAssocID="{CB2B9565-FE1B-4EA6-BF30-A4DAE3F5782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A7ECA29-C7E6-4AA0-BE2D-73B0D6B3192E}" type="presOf" srcId="{823F54AC-81D0-4435-BA3F-AD644881D705}" destId="{502F7F8C-48C8-4959-BB14-DFF91B1F0484}" srcOrd="0" destOrd="0" presId="urn:microsoft.com/office/officeart/2005/8/layout/venn1"/>
    <dgm:cxn modelId="{FB884075-BC23-40C0-91D9-9622C22E57D1}" type="presOf" srcId="{3A1B3345-B7E9-40EF-875F-D31D97AC24DC}" destId="{57D6777F-7CB0-49C5-88BD-759B3099F367}" srcOrd="1" destOrd="0" presId="urn:microsoft.com/office/officeart/2005/8/layout/venn1"/>
    <dgm:cxn modelId="{5050D258-0176-45FF-BACC-AAAD4D393B99}" srcId="{F24C654E-FD39-4DC5-96AC-42974B7A49DF}" destId="{823F54AC-81D0-4435-BA3F-AD644881D705}" srcOrd="0" destOrd="0" parTransId="{A1B07594-B768-4CA5-894E-9A255DE585DA}" sibTransId="{C4B1CF45-8EA4-4C8D-B0D4-BC4C95DD7132}"/>
    <dgm:cxn modelId="{B27A6D81-BFB8-471A-954A-DA8A2BFB820D}" type="presOf" srcId="{3A1B3345-B7E9-40EF-875F-D31D97AC24DC}" destId="{D2488744-3CF8-4DDF-8D21-D8801BE56C7C}" srcOrd="0" destOrd="0" presId="urn:microsoft.com/office/officeart/2005/8/layout/venn1"/>
    <dgm:cxn modelId="{4083CD8A-0709-479C-A0D5-71A6CE5BB05E}" type="presOf" srcId="{F24C654E-FD39-4DC5-96AC-42974B7A49DF}" destId="{BDD630F8-612F-4410-9583-691B1C91806B}" srcOrd="0" destOrd="0" presId="urn:microsoft.com/office/officeart/2005/8/layout/venn1"/>
    <dgm:cxn modelId="{E2F7D791-9703-4E77-8B54-548164C2B60B}" srcId="{F24C654E-FD39-4DC5-96AC-42974B7A49DF}" destId="{CB2B9565-FE1B-4EA6-BF30-A4DAE3F57822}" srcOrd="2" destOrd="0" parTransId="{54B1440D-C9B6-4042-B092-20139BF29443}" sibTransId="{2F888BDB-C312-4894-B303-80451A5014DC}"/>
    <dgm:cxn modelId="{1D15A4C5-3DD1-46C7-A961-D1559F1A06B4}" type="presOf" srcId="{823F54AC-81D0-4435-BA3F-AD644881D705}" destId="{4923D5CE-D86B-42B3-8D22-ACD0BC68AE88}" srcOrd="1" destOrd="0" presId="urn:microsoft.com/office/officeart/2005/8/layout/venn1"/>
    <dgm:cxn modelId="{282DF5D4-A765-43B4-9008-8B48CAE9F1DD}" type="presOf" srcId="{CB2B9565-FE1B-4EA6-BF30-A4DAE3F57822}" destId="{E2FE5208-D056-4329-8B7B-6BB678874664}" srcOrd="0" destOrd="0" presId="urn:microsoft.com/office/officeart/2005/8/layout/venn1"/>
    <dgm:cxn modelId="{01DFE6D5-BDB0-4BF7-B33B-45A3AD131298}" type="presOf" srcId="{CB2B9565-FE1B-4EA6-BF30-A4DAE3F57822}" destId="{EB765528-4586-4355-9842-D8F8837506F7}" srcOrd="1" destOrd="0" presId="urn:microsoft.com/office/officeart/2005/8/layout/venn1"/>
    <dgm:cxn modelId="{F71CF9EE-5E2D-4C0D-AC7C-A2C72E0D1F34}" srcId="{F24C654E-FD39-4DC5-96AC-42974B7A49DF}" destId="{3A1B3345-B7E9-40EF-875F-D31D97AC24DC}" srcOrd="1" destOrd="0" parTransId="{32A43D39-ECC4-43ED-9B9F-B7F44EBA20BC}" sibTransId="{8732CB19-85D8-47BF-A285-2E8E0CA7F905}"/>
    <dgm:cxn modelId="{F4B83AD0-F3B6-4F5E-8091-AE1906DE2AC3}" type="presParOf" srcId="{BDD630F8-612F-4410-9583-691B1C91806B}" destId="{502F7F8C-48C8-4959-BB14-DFF91B1F0484}" srcOrd="0" destOrd="0" presId="urn:microsoft.com/office/officeart/2005/8/layout/venn1"/>
    <dgm:cxn modelId="{24987ABD-4CD1-40A4-8BB2-CBDB67D20066}" type="presParOf" srcId="{BDD630F8-612F-4410-9583-691B1C91806B}" destId="{4923D5CE-D86B-42B3-8D22-ACD0BC68AE88}" srcOrd="1" destOrd="0" presId="urn:microsoft.com/office/officeart/2005/8/layout/venn1"/>
    <dgm:cxn modelId="{E75BE204-5001-4407-9B8B-9832945AABB8}" type="presParOf" srcId="{BDD630F8-612F-4410-9583-691B1C91806B}" destId="{D2488744-3CF8-4DDF-8D21-D8801BE56C7C}" srcOrd="2" destOrd="0" presId="urn:microsoft.com/office/officeart/2005/8/layout/venn1"/>
    <dgm:cxn modelId="{2321BB97-60B1-4665-8114-9CE9C5343270}" type="presParOf" srcId="{BDD630F8-612F-4410-9583-691B1C91806B}" destId="{57D6777F-7CB0-49C5-88BD-759B3099F367}" srcOrd="3" destOrd="0" presId="urn:microsoft.com/office/officeart/2005/8/layout/venn1"/>
    <dgm:cxn modelId="{943A5B3D-9631-44C7-BC2B-DD953267D6A1}" type="presParOf" srcId="{BDD630F8-612F-4410-9583-691B1C91806B}" destId="{E2FE5208-D056-4329-8B7B-6BB678874664}" srcOrd="4" destOrd="0" presId="urn:microsoft.com/office/officeart/2005/8/layout/venn1"/>
    <dgm:cxn modelId="{AFAC926F-45FB-4098-BC0B-C264E2ED909B}" type="presParOf" srcId="{BDD630F8-612F-4410-9583-691B1C91806B}" destId="{EB765528-4586-4355-9842-D8F8837506F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F7F8C-48C8-4959-BB14-DFF91B1F0484}">
      <dsp:nvSpPr>
        <dsp:cNvPr id="0" name=""/>
        <dsp:cNvSpPr/>
      </dsp:nvSpPr>
      <dsp:spPr>
        <a:xfrm>
          <a:off x="3952398" y="54391"/>
          <a:ext cx="2610802" cy="261080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User Experience</a:t>
          </a:r>
        </a:p>
      </dsp:txBody>
      <dsp:txXfrm>
        <a:off x="4300505" y="511282"/>
        <a:ext cx="1914588" cy="1174861"/>
      </dsp:txXfrm>
    </dsp:sp>
    <dsp:sp modelId="{D2488744-3CF8-4DDF-8D21-D8801BE56C7C}">
      <dsp:nvSpPr>
        <dsp:cNvPr id="0" name=""/>
        <dsp:cNvSpPr/>
      </dsp:nvSpPr>
      <dsp:spPr>
        <a:xfrm>
          <a:off x="4894463" y="1686143"/>
          <a:ext cx="2610802" cy="2610802"/>
        </a:xfrm>
        <a:prstGeom prst="ellipse">
          <a:avLst/>
        </a:prstGeom>
        <a:solidFill>
          <a:schemeClr val="accent2">
            <a:alpha val="50000"/>
            <a:hueOff val="-111818"/>
            <a:satOff val="1858"/>
            <a:lumOff val="6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Leadership</a:t>
          </a:r>
        </a:p>
      </dsp:txBody>
      <dsp:txXfrm>
        <a:off x="5692933" y="2360600"/>
        <a:ext cx="1566481" cy="1435941"/>
      </dsp:txXfrm>
    </dsp:sp>
    <dsp:sp modelId="{E2FE5208-D056-4329-8B7B-6BB678874664}">
      <dsp:nvSpPr>
        <dsp:cNvPr id="0" name=""/>
        <dsp:cNvSpPr/>
      </dsp:nvSpPr>
      <dsp:spPr>
        <a:xfrm>
          <a:off x="3010333" y="1686143"/>
          <a:ext cx="2610802" cy="2610802"/>
        </a:xfrm>
        <a:prstGeom prst="ellipse">
          <a:avLst/>
        </a:prstGeom>
        <a:solidFill>
          <a:schemeClr val="accent2">
            <a:alpha val="50000"/>
            <a:hueOff val="-223636"/>
            <a:satOff val="3717"/>
            <a:lumOff val="1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Culture</a:t>
          </a:r>
        </a:p>
      </dsp:txBody>
      <dsp:txXfrm>
        <a:off x="3256184" y="2360600"/>
        <a:ext cx="1566481" cy="1435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7ED5EB-8AC0-4E81-52A5-0B9835D5D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86C61-A49A-B74E-536D-D24A4DE026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C7DE0-9006-BC48-B1C9-F842553CB5D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F803A-620C-25EA-717D-8954B07B69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82040-2078-8C3E-DFF3-FB95B8BF62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0AB84-DC3C-4545-A455-0FCC96281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51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4EE3A-C750-5044-A5FB-6440F894EC8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DB4F8-2C13-7345-8E95-4DC681F14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1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B69D-B886-EFA5-6C77-8A1C969DE1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700" y="1341438"/>
            <a:ext cx="10642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E93084-E1CB-1664-E8F3-F4B6ED86C3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06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Name(s)</a:t>
            </a:r>
          </a:p>
          <a:p>
            <a:r>
              <a:rPr lang="en-US" dirty="0"/>
              <a:t>Speaker Title(s)</a:t>
            </a:r>
          </a:p>
          <a:p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31661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6FA2-E487-7A09-F8BD-42D20CDD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4E7F1-AEBB-61BD-2DB7-099E2A519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43B66-FF68-7B4F-C328-5BFA3FAFF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7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5D48-7FFF-18DD-0965-E14A2DA2D4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084" y="197746"/>
            <a:ext cx="938348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81B8B-6AFF-ED6D-638E-1E6EB09F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3" y="1665505"/>
            <a:ext cx="9383487" cy="4572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22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445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AD65-F97D-0096-6A60-3D19CAA86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65088"/>
            <a:ext cx="10890806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80B58-6F33-3882-58A3-FED323734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012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964" y="1690989"/>
            <a:ext cx="10004611" cy="4572009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91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4B6E-93B9-6B11-CE53-6530FED49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8288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DC390-E3B9-6005-5A66-859792C26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12B3B-8002-9A7A-61E1-DDA85B505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5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077174"/>
            <a:ext cx="4097758" cy="235182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880540-6CB4-174C-909B-34AFEE0315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24498" y="321205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B928B4-D47D-5255-C730-C10770C7CA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524498" y="159091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3EEA61-9290-0891-8867-52CC438AEF9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24493" y="485869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9AC5DF3-6498-FABC-629F-DED6A30852A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524495" y="113775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3FA54C8-06B2-64AE-44FD-52184F5680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24494" y="277048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BB8CBE-0775-D94C-D743-4C9CBDB70CC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24493" y="440321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27543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BA8D-6767-27C8-F4F7-FB7B5C299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8CD01-1551-1120-F476-3B8939830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7EDA3-6916-DED8-9390-74583B93F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E3D18-D1FA-38C8-6F4F-FC3F4B877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F8D30-EEB3-A951-A7C7-8C15367C2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1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77A6-5EA0-5C54-15AF-C1EB8E691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72" y="457200"/>
            <a:ext cx="42168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F83BD-45E1-6B30-D5F0-A296F5D73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937" y="457201"/>
            <a:ext cx="6172200" cy="5943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CA35E-8665-9618-C785-C2A50C5D0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172" y="2057400"/>
            <a:ext cx="4216854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95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95082-BD06-9352-CB76-A0F3E7B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5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E41F7-183F-19E2-6F33-6FC415ED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834"/>
            <a:ext cx="10515600" cy="398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733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4" r:id="rId4"/>
    <p:sldLayoutId id="2147483658" r:id="rId5"/>
    <p:sldLayoutId id="2147483652" r:id="rId6"/>
    <p:sldLayoutId id="2147483659" r:id="rId7"/>
    <p:sldLayoutId id="2147483653" r:id="rId8"/>
    <p:sldLayoutId id="2147483656" r:id="rId9"/>
    <p:sldLayoutId id="2147483657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18288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1pPr>
      <a:lvl2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2pPr>
      <a:lvl3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3pPr>
      <a:lvl4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4pPr>
      <a:lvl5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E65A-F18D-1EBA-7243-1A868ED299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Link Between Leadership, Culture, and Utilization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6ED03-4AB4-9B8C-BEE8-F78E09700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George Williams</a:t>
            </a:r>
          </a:p>
          <a:p>
            <a:r>
              <a:rPr lang="en-US" dirty="0"/>
              <a:t>Founder and CEO</a:t>
            </a:r>
          </a:p>
          <a:p>
            <a:r>
              <a:rPr lang="en-US" dirty="0"/>
              <a:t>ReliabilityX</a:t>
            </a:r>
          </a:p>
        </p:txBody>
      </p:sp>
    </p:spTree>
    <p:extLst>
      <p:ext uri="{BB962C8B-B14F-4D97-AF65-F5344CB8AC3E}">
        <p14:creationId xmlns:p14="http://schemas.microsoft.com/office/powerpoint/2010/main" val="313898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8C1FBF-1510-59E8-97D9-9002B465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6708A6-1DB7-81E4-5446-262DA169C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Sets directions</a:t>
            </a:r>
          </a:p>
          <a:p>
            <a:r>
              <a:rPr lang="en-US" dirty="0"/>
              <a:t>Ensures accountability</a:t>
            </a:r>
          </a:p>
          <a:p>
            <a:r>
              <a:rPr lang="en-US" dirty="0"/>
              <a:t>Consistent messaging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4A6D43-D325-72DB-2515-7B73579FD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883" y="905131"/>
            <a:ext cx="4967685" cy="496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7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EAAA-878D-1662-9AD5-A7345666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92374-3A91-3414-CCA7-11334C3C3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  <a:p>
            <a:r>
              <a:rPr lang="en-US" dirty="0"/>
              <a:t>Mission</a:t>
            </a:r>
          </a:p>
          <a:p>
            <a:r>
              <a:rPr lang="en-US" dirty="0"/>
              <a:t>Values</a:t>
            </a:r>
          </a:p>
          <a:p>
            <a:r>
              <a:rPr lang="en-US" dirty="0"/>
              <a:t>Expectation of what the future looks like</a:t>
            </a:r>
          </a:p>
          <a:p>
            <a:endParaRPr lang="en-US" dirty="0"/>
          </a:p>
          <a:p>
            <a:r>
              <a:rPr lang="en-US" dirty="0"/>
              <a:t>Our EAM will provide the necessary data for decision making</a:t>
            </a:r>
          </a:p>
          <a:p>
            <a:r>
              <a:rPr lang="en-US" dirty="0"/>
              <a:t>We will drive system continuous improvement and take actions on feedback</a:t>
            </a:r>
          </a:p>
          <a:p>
            <a:r>
              <a:rPr lang="en-US" dirty="0"/>
              <a:t>We will drive plant reliability through analysis of closing codes</a:t>
            </a:r>
          </a:p>
        </p:txBody>
      </p:sp>
    </p:spTree>
    <p:extLst>
      <p:ext uri="{BB962C8B-B14F-4D97-AF65-F5344CB8AC3E}">
        <p14:creationId xmlns:p14="http://schemas.microsoft.com/office/powerpoint/2010/main" val="3849786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80163-CB4D-2665-9F58-7BF8BFB94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C09DE-8FB8-8076-E495-34761EC49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Measuring behaviors</a:t>
            </a:r>
          </a:p>
          <a:p>
            <a:r>
              <a:rPr lang="en-US" dirty="0"/>
              <a:t>Checking outcomes</a:t>
            </a:r>
          </a:p>
          <a:p>
            <a:endParaRPr lang="en-US" dirty="0"/>
          </a:p>
          <a:p>
            <a:r>
              <a:rPr lang="en-US" dirty="0"/>
              <a:t>Behaviors associated with EAM utilization</a:t>
            </a:r>
          </a:p>
          <a:p>
            <a:endParaRPr lang="en-US" dirty="0"/>
          </a:p>
          <a:p>
            <a:r>
              <a:rPr lang="en-US" dirty="0"/>
              <a:t>Labor accountability</a:t>
            </a:r>
          </a:p>
          <a:p>
            <a:r>
              <a:rPr lang="en-US" dirty="0"/>
              <a:t>Parts on work orders</a:t>
            </a:r>
          </a:p>
          <a:p>
            <a:r>
              <a:rPr lang="en-US" dirty="0"/>
              <a:t>Backlog cleanliness (status driven)</a:t>
            </a:r>
          </a:p>
          <a:p>
            <a:r>
              <a:rPr lang="en-US" dirty="0"/>
              <a:t>Use of closing codes</a:t>
            </a:r>
          </a:p>
          <a:p>
            <a:r>
              <a:rPr lang="en-US" dirty="0"/>
              <a:t>Feedback actions completed</a:t>
            </a:r>
          </a:p>
        </p:txBody>
      </p:sp>
    </p:spTree>
    <p:extLst>
      <p:ext uri="{BB962C8B-B14F-4D97-AF65-F5344CB8AC3E}">
        <p14:creationId xmlns:p14="http://schemas.microsoft.com/office/powerpoint/2010/main" val="3247825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76E72-A5C7-A97A-5C5E-A522C649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E42B-CD3A-0FCA-0192-DC1187456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Education beyond “clicks”</a:t>
            </a:r>
          </a:p>
          <a:p>
            <a:r>
              <a:rPr lang="en-US" dirty="0"/>
              <a:t>Change Management</a:t>
            </a:r>
          </a:p>
          <a:p>
            <a:r>
              <a:rPr lang="en-US" dirty="0"/>
              <a:t>Coaching those who need it</a:t>
            </a:r>
          </a:p>
        </p:txBody>
      </p:sp>
    </p:spTree>
    <p:extLst>
      <p:ext uri="{BB962C8B-B14F-4D97-AF65-F5344CB8AC3E}">
        <p14:creationId xmlns:p14="http://schemas.microsoft.com/office/powerpoint/2010/main" val="855227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EF84C-529B-298F-4455-8635FC2C0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Beyond Clicks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AE238-16E7-A3FF-2906-8A512F022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Understanding of</a:t>
            </a:r>
          </a:p>
          <a:p>
            <a:endParaRPr lang="en-US" dirty="0"/>
          </a:p>
          <a:p>
            <a:r>
              <a:rPr lang="en-US" dirty="0"/>
              <a:t>Reliability</a:t>
            </a:r>
          </a:p>
          <a:p>
            <a:r>
              <a:rPr lang="en-US" dirty="0"/>
              <a:t>Failure modes and closing codes</a:t>
            </a:r>
          </a:p>
          <a:p>
            <a:r>
              <a:rPr lang="en-US" dirty="0"/>
              <a:t>Precision maintenance</a:t>
            </a:r>
          </a:p>
          <a:p>
            <a:r>
              <a:rPr lang="en-US" dirty="0"/>
              <a:t>Lubrication</a:t>
            </a:r>
          </a:p>
          <a:p>
            <a:r>
              <a:rPr lang="en-US" dirty="0"/>
              <a:t>Predictive maintenance</a:t>
            </a:r>
          </a:p>
          <a:p>
            <a:r>
              <a:rPr lang="en-US" dirty="0"/>
              <a:t>Operational losses</a:t>
            </a:r>
          </a:p>
        </p:txBody>
      </p:sp>
      <p:pic>
        <p:nvPicPr>
          <p:cNvPr id="4" name="Picture 3" descr="pc mouse being clicked rapidly">
            <a:extLst>
              <a:ext uri="{FF2B5EF4-FFF2-40B4-BE49-F238E27FC236}">
                <a16:creationId xmlns:a16="http://schemas.microsoft.com/office/drawing/2014/main" id="{3087F227-1759-BF2C-3BF4-4D119018E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386" y="1914041"/>
            <a:ext cx="4046731" cy="404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02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1A158-703D-F910-DBD6-6945CBB3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AC8A4-2096-DE53-1054-876B9508D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Critical effort in any EAM implementation</a:t>
            </a:r>
          </a:p>
          <a:p>
            <a:r>
              <a:rPr lang="en-US" dirty="0"/>
              <a:t>Helps users adopt system faster</a:t>
            </a:r>
          </a:p>
          <a:p>
            <a:r>
              <a:rPr lang="en-US" dirty="0"/>
              <a:t>Increases awareness</a:t>
            </a:r>
          </a:p>
          <a:p>
            <a:r>
              <a:rPr lang="en-US" dirty="0"/>
              <a:t>Improves utilization</a:t>
            </a:r>
          </a:p>
        </p:txBody>
      </p:sp>
      <p:pic>
        <p:nvPicPr>
          <p:cNvPr id="4" name="Picture 3" descr="change management">
            <a:extLst>
              <a:ext uri="{FF2B5EF4-FFF2-40B4-BE49-F238E27FC236}">
                <a16:creationId xmlns:a16="http://schemas.microsoft.com/office/drawing/2014/main" id="{DF37B48A-BA1F-D33A-ACBF-8A760286C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390" y="2657406"/>
            <a:ext cx="3580108" cy="358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63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48AAD-ACAA-56BA-D997-2EF73F8D9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4A65-5CF4-1D65-FE16-CFF03E0F1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CHANGE MANAGEMENT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6468121-A725-6EF4-3924-22AC1008D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Kübler-Ross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901159-74C2-37AE-879C-0BF1D4038F47}"/>
              </a:ext>
            </a:extLst>
          </p:cNvPr>
          <p:cNvSpPr/>
          <p:nvPr/>
        </p:nvSpPr>
        <p:spPr>
          <a:xfrm>
            <a:off x="1298835" y="2337564"/>
            <a:ext cx="1135548" cy="3698851"/>
          </a:xfrm>
          <a:prstGeom prst="rect">
            <a:avLst/>
          </a:prstGeom>
          <a:solidFill>
            <a:srgbClr val="FF8F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FF492C-226F-F347-74A9-8BDF31AD34BB}"/>
              </a:ext>
            </a:extLst>
          </p:cNvPr>
          <p:cNvSpPr/>
          <p:nvPr/>
        </p:nvSpPr>
        <p:spPr>
          <a:xfrm>
            <a:off x="2413810" y="2337562"/>
            <a:ext cx="1135548" cy="36988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33E257-7F96-14E5-F0B5-611F004BED7B}"/>
              </a:ext>
            </a:extLst>
          </p:cNvPr>
          <p:cNvSpPr/>
          <p:nvPr/>
        </p:nvSpPr>
        <p:spPr>
          <a:xfrm>
            <a:off x="3528785" y="2337562"/>
            <a:ext cx="1135548" cy="3698851"/>
          </a:xfrm>
          <a:prstGeom prst="rect">
            <a:avLst/>
          </a:prstGeom>
          <a:solidFill>
            <a:srgbClr val="FF8F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EA0C67-84C8-9237-CBA8-392D38AFA65F}"/>
              </a:ext>
            </a:extLst>
          </p:cNvPr>
          <p:cNvSpPr/>
          <p:nvPr/>
        </p:nvSpPr>
        <p:spPr>
          <a:xfrm>
            <a:off x="4643760" y="2337563"/>
            <a:ext cx="1135548" cy="36988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51582D-FEFE-3CDF-FA0D-7563E16D2413}"/>
              </a:ext>
            </a:extLst>
          </p:cNvPr>
          <p:cNvSpPr/>
          <p:nvPr/>
        </p:nvSpPr>
        <p:spPr>
          <a:xfrm>
            <a:off x="5758735" y="2340325"/>
            <a:ext cx="1135548" cy="3698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0207D4-52E9-9FDE-1877-F0996D4220F2}"/>
              </a:ext>
            </a:extLst>
          </p:cNvPr>
          <p:cNvSpPr/>
          <p:nvPr/>
        </p:nvSpPr>
        <p:spPr>
          <a:xfrm>
            <a:off x="6873710" y="2340325"/>
            <a:ext cx="1135548" cy="36988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BADFDF-CE2A-1B90-61AB-23D161A7D9BB}"/>
              </a:ext>
            </a:extLst>
          </p:cNvPr>
          <p:cNvSpPr/>
          <p:nvPr/>
        </p:nvSpPr>
        <p:spPr>
          <a:xfrm>
            <a:off x="7988687" y="2340325"/>
            <a:ext cx="1135548" cy="36988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1E0445A-743E-8FF4-2B7B-8A030EB1138F}"/>
              </a:ext>
            </a:extLst>
          </p:cNvPr>
          <p:cNvSpPr/>
          <p:nvPr/>
        </p:nvSpPr>
        <p:spPr>
          <a:xfrm>
            <a:off x="1629420" y="2543819"/>
            <a:ext cx="7322075" cy="3445071"/>
          </a:xfrm>
          <a:custGeom>
            <a:avLst/>
            <a:gdLst>
              <a:gd name="connsiteX0" fmla="*/ 0 w 7576457"/>
              <a:gd name="connsiteY0" fmla="*/ 2096932 h 3445071"/>
              <a:gd name="connsiteX1" fmla="*/ 1540042 w 7576457"/>
              <a:gd name="connsiteY1" fmla="*/ 1285660 h 3445071"/>
              <a:gd name="connsiteX2" fmla="*/ 3781353 w 7576457"/>
              <a:gd name="connsiteY2" fmla="*/ 3444469 h 3445071"/>
              <a:gd name="connsiteX3" fmla="*/ 5575777 w 7576457"/>
              <a:gd name="connsiteY3" fmla="*/ 1045028 h 3445071"/>
              <a:gd name="connsiteX4" fmla="*/ 7576457 w 7576457"/>
              <a:gd name="connsiteY4" fmla="*/ 0 h 3445071"/>
              <a:gd name="connsiteX5" fmla="*/ 7576457 w 7576457"/>
              <a:gd name="connsiteY5" fmla="*/ 0 h 344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76457" h="3445071">
                <a:moveTo>
                  <a:pt x="0" y="2096932"/>
                </a:moveTo>
                <a:cubicBezTo>
                  <a:pt x="454908" y="1579001"/>
                  <a:pt x="909816" y="1061070"/>
                  <a:pt x="1540042" y="1285660"/>
                </a:cubicBezTo>
                <a:cubicBezTo>
                  <a:pt x="2170268" y="1510250"/>
                  <a:pt x="3108731" y="3484574"/>
                  <a:pt x="3781353" y="3444469"/>
                </a:cubicBezTo>
                <a:cubicBezTo>
                  <a:pt x="4453976" y="3404364"/>
                  <a:pt x="4943260" y="1619106"/>
                  <a:pt x="5575777" y="1045028"/>
                </a:cubicBezTo>
                <a:cubicBezTo>
                  <a:pt x="6208294" y="470950"/>
                  <a:pt x="7576457" y="0"/>
                  <a:pt x="7576457" y="0"/>
                </a:cubicBezTo>
                <a:lnTo>
                  <a:pt x="7576457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1DBF37-6A1E-F294-10EA-F9DFBF1482F2}"/>
              </a:ext>
            </a:extLst>
          </p:cNvPr>
          <p:cNvSpPr txBox="1"/>
          <p:nvPr/>
        </p:nvSpPr>
        <p:spPr>
          <a:xfrm>
            <a:off x="2514100" y="3429000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Denial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326998-79B2-F1B6-6F9A-54FA47090DE8}"/>
              </a:ext>
            </a:extLst>
          </p:cNvPr>
          <p:cNvSpPr txBox="1"/>
          <p:nvPr/>
        </p:nvSpPr>
        <p:spPr>
          <a:xfrm>
            <a:off x="1399173" y="4558641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Schock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C60E7C-9D0A-05E5-8509-3AACB36CF07F}"/>
              </a:ext>
            </a:extLst>
          </p:cNvPr>
          <p:cNvSpPr txBox="1"/>
          <p:nvPr/>
        </p:nvSpPr>
        <p:spPr>
          <a:xfrm rot="3162382">
            <a:off x="3443842" y="4274560"/>
            <a:ext cx="115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Frustration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A2C2A4-18D3-892D-FFB8-F6AB1B6C5B64}"/>
              </a:ext>
            </a:extLst>
          </p:cNvPr>
          <p:cNvSpPr txBox="1"/>
          <p:nvPr/>
        </p:nvSpPr>
        <p:spPr>
          <a:xfrm>
            <a:off x="4618852" y="5353350"/>
            <a:ext cx="1198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Depression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F81F87-A24C-464D-9DA9-EF266ABC9869}"/>
              </a:ext>
            </a:extLst>
          </p:cNvPr>
          <p:cNvSpPr txBox="1"/>
          <p:nvPr/>
        </p:nvSpPr>
        <p:spPr>
          <a:xfrm rot="17864280">
            <a:off x="5730031" y="4835195"/>
            <a:ext cx="1192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Experiment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815226-B815-1549-1D79-9E23C03AD5F9}"/>
              </a:ext>
            </a:extLst>
          </p:cNvPr>
          <p:cNvSpPr txBox="1"/>
          <p:nvPr/>
        </p:nvSpPr>
        <p:spPr>
          <a:xfrm>
            <a:off x="7003776" y="3431903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Decision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8EAA34-8BE6-02FD-F05B-F66D15500C82}"/>
              </a:ext>
            </a:extLst>
          </p:cNvPr>
          <p:cNvSpPr txBox="1"/>
          <p:nvPr/>
        </p:nvSpPr>
        <p:spPr>
          <a:xfrm>
            <a:off x="7967708" y="2284815"/>
            <a:ext cx="1135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3367869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E81A98-4601-75EF-4A8A-5EA480250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700" y="1341438"/>
            <a:ext cx="10642600" cy="23876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A6A3C9F-9945-C21D-6719-9D503E61A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more information regarding EAM implementation guidance</a:t>
            </a:r>
          </a:p>
          <a:p>
            <a:r>
              <a:rPr lang="en-US" dirty="0"/>
              <a:t>ask@reliabilityx.com</a:t>
            </a:r>
          </a:p>
        </p:txBody>
      </p:sp>
    </p:spTree>
    <p:extLst>
      <p:ext uri="{BB962C8B-B14F-4D97-AF65-F5344CB8AC3E}">
        <p14:creationId xmlns:p14="http://schemas.microsoft.com/office/powerpoint/2010/main" val="27909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33D47-A0B1-722D-CB58-684AE8E3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George Williams</a:t>
            </a:r>
          </a:p>
        </p:txBody>
      </p:sp>
      <p:pic>
        <p:nvPicPr>
          <p:cNvPr id="6" name="Content Placeholder 5" descr="A toy figurine in a box&#10;&#10;AI-generated content may be incorrect.">
            <a:extLst>
              <a:ext uri="{FF2B5EF4-FFF2-40B4-BE49-F238E27FC236}">
                <a16:creationId xmlns:a16="http://schemas.microsoft.com/office/drawing/2014/main" id="{F3F74B90-8F87-54B1-AC7B-A64279E03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925" y="457200"/>
            <a:ext cx="5943600" cy="5943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7B38B-8338-5F50-01D5-0902A81F4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Founder and CEO of ReliabilityX. 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years experience in Life Sciences and food manufacturing industries.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Master’s Degree in Maintenance and Reliability Engineering Management from Monash University. 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ertified in Vibration Analysis, Infrared Thermography, Ultrasound, and Motion Amplification.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Certified Maintenance and Reliability Professional (CMRP), Certified Reliability Leader (CRL), CRL Black Belt (CRLBB)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Uptime Award Winner, Solutions Award Winner, and the 2016 CMRP of the Year recipient.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28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429C40-A540-350F-7BF0-3C2AD818F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E307A6-7C1D-28FA-9796-A7CEAF278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5358823" cy="4572009"/>
          </a:xfrm>
        </p:spPr>
        <p:txBody>
          <a:bodyPr/>
          <a:lstStyle/>
          <a:p>
            <a:r>
              <a:rPr lang="en-US" dirty="0"/>
              <a:t>Critical to obtain valuable information</a:t>
            </a:r>
          </a:p>
          <a:p>
            <a:endParaRPr lang="en-US" dirty="0"/>
          </a:p>
          <a:p>
            <a:r>
              <a:rPr lang="en-US" dirty="0"/>
              <a:t>Without utilization data is suspect</a:t>
            </a:r>
          </a:p>
          <a:p>
            <a:endParaRPr lang="en-US" dirty="0"/>
          </a:p>
          <a:p>
            <a:r>
              <a:rPr lang="en-US" dirty="0"/>
              <a:t>Lack of system utilization often a major factor in unsuccessful implementations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E6F054-3695-FD4D-9465-BA29FFED0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9280"/>
            <a:ext cx="5007244" cy="50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97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ECA9D5-1BF5-0145-2EF4-9BE4B746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of Utilization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B6B145-E09B-C353-F001-74DFCFE36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User Experience</a:t>
            </a:r>
          </a:p>
          <a:p>
            <a:r>
              <a:rPr lang="en-US" dirty="0"/>
              <a:t>Training and Support</a:t>
            </a:r>
          </a:p>
          <a:p>
            <a:r>
              <a:rPr lang="en-US" dirty="0"/>
              <a:t>Training beyond Functionality</a:t>
            </a:r>
          </a:p>
          <a:p>
            <a:r>
              <a:rPr lang="en-US" dirty="0"/>
              <a:t>Active Feedback and Actions</a:t>
            </a:r>
          </a:p>
          <a:p>
            <a:r>
              <a:rPr lang="en-US" dirty="0"/>
              <a:t>Leadership and Culture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E1A07-0562-0D28-7162-C30295AA9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182" y="1690989"/>
            <a:ext cx="4432688" cy="44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3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FFD55-60A9-18D3-F541-82C986C1A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C395EF-6DDE-0A5A-FD8E-CAF4E8EE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Utilization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5BB1B8-7554-8820-6738-3A5AB1DA2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0170" y="1690989"/>
            <a:ext cx="4707405" cy="457200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Simplifying the complex</a:t>
            </a:r>
          </a:p>
          <a:p>
            <a:endParaRPr lang="en-US" dirty="0"/>
          </a:p>
          <a:p>
            <a:r>
              <a:rPr lang="en-US" dirty="0"/>
              <a:t>Limit clicks</a:t>
            </a:r>
          </a:p>
          <a:p>
            <a:endParaRPr lang="en-US" dirty="0"/>
          </a:p>
          <a:p>
            <a:r>
              <a:rPr lang="en-US" dirty="0"/>
              <a:t>Robust training</a:t>
            </a:r>
          </a:p>
          <a:p>
            <a:endParaRPr lang="en-US" dirty="0"/>
          </a:p>
          <a:p>
            <a:r>
              <a:rPr lang="en-US" dirty="0"/>
              <a:t>Train to understand, not just execute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446EC-17DF-5C07-09C1-A37C30DCB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85" y="1690989"/>
            <a:ext cx="4544422" cy="454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64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05AF-C721-9A7B-0EC9-EEF6725A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is Not Enough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DFC82-69B7-23BE-B70D-CAE1DE74F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Employees must understand why the data they are being asked to enter is important.</a:t>
            </a:r>
          </a:p>
          <a:p>
            <a:endParaRPr lang="en-US" dirty="0"/>
          </a:p>
          <a:p>
            <a:r>
              <a:rPr lang="en-US" dirty="0"/>
              <a:t>Why do I leave a comment?</a:t>
            </a:r>
          </a:p>
          <a:p>
            <a:r>
              <a:rPr lang="en-US" dirty="0"/>
              <a:t>Why do you need to track all my time?</a:t>
            </a:r>
          </a:p>
          <a:p>
            <a:r>
              <a:rPr lang="en-US" dirty="0"/>
              <a:t>Why am I adding closing codes?</a:t>
            </a:r>
          </a:p>
        </p:txBody>
      </p:sp>
    </p:spTree>
    <p:extLst>
      <p:ext uri="{BB962C8B-B14F-4D97-AF65-F5344CB8AC3E}">
        <p14:creationId xmlns:p14="http://schemas.microsoft.com/office/powerpoint/2010/main" val="856593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4FB0F-8D45-6429-CB10-DF3AB9F79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D7492-87C5-9F01-3794-4CAEEB59B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are Not Wrong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42A5E-79B0-054B-4531-87FC453FC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takes time to enter the data you need to make improvements. If no actions are taken with the data, the time is wasted.</a:t>
            </a:r>
          </a:p>
          <a:p>
            <a:endParaRPr lang="en-US" dirty="0"/>
          </a:p>
          <a:p>
            <a:r>
              <a:rPr lang="en-US" dirty="0"/>
              <a:t>Why do I leave a comment?</a:t>
            </a:r>
          </a:p>
          <a:p>
            <a:r>
              <a:rPr lang="en-US" dirty="0"/>
              <a:t>	If you require a comment on all work orders, what is the value?</a:t>
            </a:r>
          </a:p>
          <a:p>
            <a:r>
              <a:rPr lang="en-US" dirty="0"/>
              <a:t>Why do you need to track all my time?</a:t>
            </a:r>
          </a:p>
          <a:p>
            <a:r>
              <a:rPr lang="en-US" dirty="0"/>
              <a:t>	Do they understand the why? All data is suspect if labor is not accounted 	for</a:t>
            </a:r>
          </a:p>
          <a:p>
            <a:r>
              <a:rPr lang="en-US" dirty="0"/>
              <a:t>Why am I adding closing codes?</a:t>
            </a:r>
          </a:p>
          <a:p>
            <a:r>
              <a:rPr lang="en-US" dirty="0"/>
              <a:t>	What analysis has been done to improve? Can you show it?</a:t>
            </a:r>
          </a:p>
        </p:txBody>
      </p:sp>
    </p:spTree>
    <p:extLst>
      <p:ext uri="{BB962C8B-B14F-4D97-AF65-F5344CB8AC3E}">
        <p14:creationId xmlns:p14="http://schemas.microsoft.com/office/powerpoint/2010/main" val="148310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BEEE4C-057C-DDAD-D4EE-184B8CE1F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Demonstrate the Value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EFD8ED-C75A-A4F1-C71C-3601E394F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3" y="1665505"/>
            <a:ext cx="9092057" cy="4572009"/>
          </a:xfrm>
        </p:spPr>
        <p:txBody>
          <a:bodyPr/>
          <a:lstStyle/>
          <a:p>
            <a:r>
              <a:rPr lang="en-US" dirty="0"/>
              <a:t>If we do nothing with the information we are requiring from the EAM, we are wasting people’s time</a:t>
            </a:r>
          </a:p>
          <a:p>
            <a:endParaRPr lang="en-US" dirty="0"/>
          </a:p>
          <a:p>
            <a:r>
              <a:rPr lang="en-US" dirty="0"/>
              <a:t>The system should be doing three major things</a:t>
            </a:r>
          </a:p>
          <a:p>
            <a:pPr marL="475488" indent="-457200">
              <a:buFont typeface="+mj-lt"/>
              <a:buAutoNum type="arabicPeriod"/>
            </a:pPr>
            <a:r>
              <a:rPr lang="en-US" dirty="0"/>
              <a:t>Accounting</a:t>
            </a:r>
          </a:p>
          <a:p>
            <a:pPr marL="475488" indent="-457200">
              <a:buFont typeface="+mj-lt"/>
              <a:buAutoNum type="arabicPeriod"/>
            </a:pPr>
            <a:r>
              <a:rPr lang="en-US" dirty="0"/>
              <a:t>Providing the data for decision making</a:t>
            </a:r>
          </a:p>
          <a:p>
            <a:pPr marL="475488" indent="-457200">
              <a:buFont typeface="+mj-lt"/>
              <a:buAutoNum type="arabicPeriod"/>
            </a:pPr>
            <a:r>
              <a:rPr lang="en-US" dirty="0"/>
              <a:t>Streamlining process</a:t>
            </a:r>
          </a:p>
          <a:p>
            <a:pPr marL="475488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If we are not making the shop floor job easier, we are failing!!!</a:t>
            </a:r>
          </a:p>
        </p:txBody>
      </p:sp>
    </p:spTree>
    <p:extLst>
      <p:ext uri="{BB962C8B-B14F-4D97-AF65-F5344CB8AC3E}">
        <p14:creationId xmlns:p14="http://schemas.microsoft.com/office/powerpoint/2010/main" val="39154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Balanced Approach Utilization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919026"/>
              </p:ext>
            </p:extLst>
          </p:nvPr>
        </p:nvGraphicFramePr>
        <p:xfrm>
          <a:off x="838200" y="180057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767BD-E10F-4DAA-9C77-636DC820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DE6D7-F04D-7741-82FC-941AB368F7C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535100">
            <a:off x="4833414" y="3793754"/>
            <a:ext cx="1113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Talent Reliant</a:t>
            </a:r>
          </a:p>
        </p:txBody>
      </p:sp>
      <p:sp>
        <p:nvSpPr>
          <p:cNvPr id="8" name="TextBox 7"/>
          <p:cNvSpPr txBox="1"/>
          <p:nvPr/>
        </p:nvSpPr>
        <p:spPr>
          <a:xfrm rot="19480181">
            <a:off x="6292192" y="3775008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Frustration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1716" y="4581103"/>
            <a:ext cx="603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Total </a:t>
            </a:r>
          </a:p>
          <a:p>
            <a:pPr algn="ctr"/>
            <a:r>
              <a:rPr lang="en-US" sz="1200" dirty="0"/>
              <a:t>Failure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7072" y="4161882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/>
              <a:t>Max</a:t>
            </a:r>
          </a:p>
          <a:p>
            <a:pPr algn="ctr"/>
            <a:r>
              <a:rPr lang="en-US" sz="700" dirty="0"/>
              <a:t>Utilization</a:t>
            </a:r>
          </a:p>
        </p:txBody>
      </p:sp>
      <p:sp>
        <p:nvSpPr>
          <p:cNvPr id="11" name="Oval 10"/>
          <p:cNvSpPr/>
          <p:nvPr/>
        </p:nvSpPr>
        <p:spPr>
          <a:xfrm>
            <a:off x="5830939" y="4033272"/>
            <a:ext cx="530123" cy="54783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A0F8F2-09BA-42D4-BC73-FE78FB76D2FA}"/>
              </a:ext>
            </a:extLst>
          </p:cNvPr>
          <p:cNvSpPr txBox="1"/>
          <p:nvPr/>
        </p:nvSpPr>
        <p:spPr>
          <a:xfrm>
            <a:off x="8756357" y="4581103"/>
            <a:ext cx="1989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direction with expectations and accountability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63E0CD-AF72-4EEA-8ADF-65B1D7E0CCD4}"/>
              </a:ext>
            </a:extLst>
          </p:cNvPr>
          <p:cNvSpPr txBox="1"/>
          <p:nvPr/>
        </p:nvSpPr>
        <p:spPr>
          <a:xfrm>
            <a:off x="2134166" y="1782977"/>
            <a:ext cx="3024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Simplified UI</a:t>
            </a:r>
          </a:p>
          <a:p>
            <a:r>
              <a:rPr lang="en-US" dirty="0"/>
              <a:t>Robust training</a:t>
            </a:r>
          </a:p>
          <a:p>
            <a:r>
              <a:rPr lang="en-US" dirty="0"/>
              <a:t>System understanding</a:t>
            </a:r>
          </a:p>
          <a:p>
            <a:r>
              <a:rPr lang="en-US" dirty="0"/>
              <a:t>Robust help and support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34EAB6-C069-4BE3-92E0-807F64444619}"/>
              </a:ext>
            </a:extLst>
          </p:cNvPr>
          <p:cNvSpPr txBox="1"/>
          <p:nvPr/>
        </p:nvSpPr>
        <p:spPr>
          <a:xfrm>
            <a:off x="926454" y="4581103"/>
            <a:ext cx="2939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Evolution of culture through education and change management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80BDB6-C789-4FF0-AF34-C5D860AE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©2024 ReliabilityX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D73A52-54CC-5770-DF0B-31FC5CCBC545}"/>
              </a:ext>
            </a:extLst>
          </p:cNvPr>
          <p:cNvSpPr/>
          <p:nvPr/>
        </p:nvSpPr>
        <p:spPr>
          <a:xfrm>
            <a:off x="4801671" y="1873253"/>
            <a:ext cx="2588657" cy="258865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E0FF198-58FA-838E-2143-E1201A9687DE}"/>
              </a:ext>
            </a:extLst>
          </p:cNvPr>
          <p:cNvSpPr/>
          <p:nvPr/>
        </p:nvSpPr>
        <p:spPr>
          <a:xfrm>
            <a:off x="3871095" y="3487360"/>
            <a:ext cx="2588657" cy="258865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A43C96-AF2E-CDF8-2A3A-0F2B38078767}"/>
              </a:ext>
            </a:extLst>
          </p:cNvPr>
          <p:cNvSpPr/>
          <p:nvPr/>
        </p:nvSpPr>
        <p:spPr>
          <a:xfrm>
            <a:off x="5738577" y="3489457"/>
            <a:ext cx="2588657" cy="258865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9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theme/theme1.xml><?xml version="1.0" encoding="utf-8"?>
<a:theme xmlns:a="http://schemas.openxmlformats.org/drawingml/2006/main" name="Streamline 2024">
  <a:themeElements>
    <a:clrScheme name="Custom 7">
      <a:dk1>
        <a:srgbClr val="000000"/>
      </a:dk1>
      <a:lt1>
        <a:srgbClr val="FFFFFF"/>
      </a:lt1>
      <a:dk2>
        <a:srgbClr val="153C15"/>
      </a:dk2>
      <a:lt2>
        <a:srgbClr val="FCFFFF"/>
      </a:lt2>
      <a:accent1>
        <a:srgbClr val="153C15"/>
      </a:accent1>
      <a:accent2>
        <a:srgbClr val="1F600B"/>
      </a:accent2>
      <a:accent3>
        <a:srgbClr val="3BA30F"/>
      </a:accent3>
      <a:accent4>
        <a:srgbClr val="69CE40"/>
      </a:accent4>
      <a:accent5>
        <a:srgbClr val="D0E9CD"/>
      </a:accent5>
      <a:accent6>
        <a:srgbClr val="70AD47"/>
      </a:accent6>
      <a:hlink>
        <a:srgbClr val="3BA30F"/>
      </a:hlink>
      <a:folHlink>
        <a:srgbClr val="1F60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5557</TotalTime>
  <Words>549</Words>
  <Application>Microsoft Office PowerPoint</Application>
  <PresentationFormat>Widescreen</PresentationFormat>
  <Paragraphs>136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Nova</vt:lpstr>
      <vt:lpstr>Arial Nova Light</vt:lpstr>
      <vt:lpstr>Calibri</vt:lpstr>
      <vt:lpstr>Streamline 2024</vt:lpstr>
      <vt:lpstr>The Link Between Leadership, Culture, and Utilization</vt:lpstr>
      <vt:lpstr>George Williams</vt:lpstr>
      <vt:lpstr>Utilization</vt:lpstr>
      <vt:lpstr>Factors of Utilization</vt:lpstr>
      <vt:lpstr>Improving Utilization</vt:lpstr>
      <vt:lpstr>What to do is Not Enough</vt:lpstr>
      <vt:lpstr>They are Not Wrong</vt:lpstr>
      <vt:lpstr>Demonstrate the Value</vt:lpstr>
      <vt:lpstr>Balanced Approach Utilization</vt:lpstr>
      <vt:lpstr>Leadership</vt:lpstr>
      <vt:lpstr>Direction Setting</vt:lpstr>
      <vt:lpstr>Accountability</vt:lpstr>
      <vt:lpstr>Culture</vt:lpstr>
      <vt:lpstr>Education Beyond Clicks</vt:lpstr>
      <vt:lpstr>Change Management</vt:lpstr>
      <vt:lpstr>CHANGE MANAGEMENT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Ashlynn Fowler</dc:creator>
  <cp:lastModifiedBy>George H Williams</cp:lastModifiedBy>
  <cp:revision>8</cp:revision>
  <dcterms:created xsi:type="dcterms:W3CDTF">2023-03-14T15:41:55Z</dcterms:created>
  <dcterms:modified xsi:type="dcterms:W3CDTF">2025-02-21T14:24:11Z</dcterms:modified>
</cp:coreProperties>
</file>