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1" r:id="rId2"/>
    <p:sldId id="262" r:id="rId3"/>
    <p:sldId id="309" r:id="rId4"/>
    <p:sldId id="306" r:id="rId5"/>
    <p:sldId id="285" r:id="rId6"/>
    <p:sldId id="280" r:id="rId7"/>
    <p:sldId id="278" r:id="rId8"/>
    <p:sldId id="287" r:id="rId9"/>
    <p:sldId id="289" r:id="rId10"/>
    <p:sldId id="298" r:id="rId11"/>
    <p:sldId id="290" r:id="rId12"/>
    <p:sldId id="300" r:id="rId13"/>
    <p:sldId id="292" r:id="rId14"/>
    <p:sldId id="291" r:id="rId15"/>
    <p:sldId id="295" r:id="rId16"/>
    <p:sldId id="305" r:id="rId17"/>
    <p:sldId id="302" r:id="rId18"/>
    <p:sldId id="303" r:id="rId19"/>
    <p:sldId id="30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C15"/>
    <a:srgbClr val="3BA40F"/>
    <a:srgbClr val="1F6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F97790-1A42-4F30-A0E6-ED001B801D01}" v="497" dt="2025-02-20T22:33:25.7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94"/>
  </p:normalViewPr>
  <p:slideViewPr>
    <p:cSldViewPr snapToGrid="0">
      <p:cViewPr varScale="1">
        <p:scale>
          <a:sx n="102" d="100"/>
          <a:sy n="102" d="100"/>
        </p:scale>
        <p:origin x="120" y="11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17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1BAC0-0E27-45B7-A2DC-A613846671BC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D4E39BB-BC64-46AE-8D3D-9F5EB0A04EEC}">
      <dgm:prSet phldrT="[Text]"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What I Need!</a:t>
          </a:r>
        </a:p>
      </dgm:t>
    </dgm:pt>
    <dgm:pt modelId="{15712245-168A-4112-AE6C-4F1CC2D082FB}" type="parTrans" cxnId="{0E3D0A04-A4F3-446C-9B31-81FF9730AF08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770DEA6D-A426-469E-ABF5-7E3D0BE35A8B}" type="sibTrans" cxnId="{0E3D0A04-A4F3-446C-9B31-81FF9730AF08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8E785BED-7363-46AC-AE43-1A5BB068DD41}">
      <dgm:prSet phldrT="[Text]"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When I Need It!</a:t>
          </a:r>
        </a:p>
      </dgm:t>
    </dgm:pt>
    <dgm:pt modelId="{46CCDAFE-E194-4985-9DE8-0751F2A03B71}" type="parTrans" cxnId="{61F527E0-82E2-47A9-B1AD-ADCC7EC8F928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B54AB544-0680-49B7-B3E8-752DE699A04E}" type="sibTrans" cxnId="{61F527E0-82E2-47A9-B1AD-ADCC7EC8F928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3CF3920C-8935-48CB-9168-309DBC604500}">
      <dgm:prSet phldrT="[Text]"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Where It Is Supposed To Be</a:t>
          </a:r>
        </a:p>
      </dgm:t>
    </dgm:pt>
    <dgm:pt modelId="{DE5232D0-58C1-4CB7-9FD6-C4E78A09DBA3}" type="parTrans" cxnId="{84429EB2-B843-4A07-B9A4-8E772672ECAB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8228F0E9-477B-42EA-991E-E36DBD1D75C8}" type="sibTrans" cxnId="{84429EB2-B843-4A07-B9A4-8E772672ECAB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58AFAD23-D016-4110-9B9C-77A601CB2173}" type="pres">
      <dgm:prSet presAssocID="{2C51BAC0-0E27-45B7-A2DC-A613846671B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4FF764C-D475-40AD-A860-226B301854DE}" type="pres">
      <dgm:prSet presAssocID="{AD4E39BB-BC64-46AE-8D3D-9F5EB0A04EEC}" presName="Accent1" presStyleCnt="0"/>
      <dgm:spPr/>
    </dgm:pt>
    <dgm:pt modelId="{8F4C07E6-3874-4BB9-99B0-34FFAB333B59}" type="pres">
      <dgm:prSet presAssocID="{AD4E39BB-BC64-46AE-8D3D-9F5EB0A04EEC}" presName="Accent" presStyleLbl="node1" presStyleIdx="0" presStyleCnt="3"/>
      <dgm:spPr/>
    </dgm:pt>
    <dgm:pt modelId="{72EA605B-E689-4B0A-9523-08506926BFA7}" type="pres">
      <dgm:prSet presAssocID="{AD4E39BB-BC64-46AE-8D3D-9F5EB0A04EEC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DD1E12BA-828A-423E-95F3-E7BE46642FB3}" type="pres">
      <dgm:prSet presAssocID="{8E785BED-7363-46AC-AE43-1A5BB068DD41}" presName="Accent2" presStyleCnt="0"/>
      <dgm:spPr/>
    </dgm:pt>
    <dgm:pt modelId="{DB5F6AF9-3754-4F13-9E69-F14D181E5C55}" type="pres">
      <dgm:prSet presAssocID="{8E785BED-7363-46AC-AE43-1A5BB068DD41}" presName="Accent" presStyleLbl="node1" presStyleIdx="1" presStyleCnt="3" custLinFactNeighborX="-3686" custLinFactNeighborY="-115"/>
      <dgm:spPr/>
    </dgm:pt>
    <dgm:pt modelId="{BF267D2C-24A8-421D-A3B8-B839719594E9}" type="pres">
      <dgm:prSet presAssocID="{8E785BED-7363-46AC-AE43-1A5BB068DD4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598FFB58-856E-4E88-AEAC-C35C2A0A18C5}" type="pres">
      <dgm:prSet presAssocID="{3CF3920C-8935-48CB-9168-309DBC604500}" presName="Accent3" presStyleCnt="0"/>
      <dgm:spPr/>
    </dgm:pt>
    <dgm:pt modelId="{AE02DED8-EE54-4001-9526-FEAA32FD339C}" type="pres">
      <dgm:prSet presAssocID="{3CF3920C-8935-48CB-9168-309DBC604500}" presName="Accent" presStyleLbl="node1" presStyleIdx="2" presStyleCnt="3"/>
      <dgm:spPr/>
    </dgm:pt>
    <dgm:pt modelId="{2983A8E7-CEBF-4B6D-877C-F2B814A85A58}" type="pres">
      <dgm:prSet presAssocID="{3CF3920C-8935-48CB-9168-309DBC60450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0E3D0A04-A4F3-446C-9B31-81FF9730AF08}" srcId="{2C51BAC0-0E27-45B7-A2DC-A613846671BC}" destId="{AD4E39BB-BC64-46AE-8D3D-9F5EB0A04EEC}" srcOrd="0" destOrd="0" parTransId="{15712245-168A-4112-AE6C-4F1CC2D082FB}" sibTransId="{770DEA6D-A426-469E-ABF5-7E3D0BE35A8B}"/>
    <dgm:cxn modelId="{C0EC7036-C2F0-4477-B8A9-BC7F0D745444}" type="presOf" srcId="{3CF3920C-8935-48CB-9168-309DBC604500}" destId="{2983A8E7-CEBF-4B6D-877C-F2B814A85A58}" srcOrd="0" destOrd="0" presId="urn:microsoft.com/office/officeart/2009/layout/CircleArrowProcess"/>
    <dgm:cxn modelId="{B3912F4B-2AFC-4A27-A690-B18E4E5CCEA8}" type="presOf" srcId="{AD4E39BB-BC64-46AE-8D3D-9F5EB0A04EEC}" destId="{72EA605B-E689-4B0A-9523-08506926BFA7}" srcOrd="0" destOrd="0" presId="urn:microsoft.com/office/officeart/2009/layout/CircleArrowProcess"/>
    <dgm:cxn modelId="{84429EB2-B843-4A07-B9A4-8E772672ECAB}" srcId="{2C51BAC0-0E27-45B7-A2DC-A613846671BC}" destId="{3CF3920C-8935-48CB-9168-309DBC604500}" srcOrd="2" destOrd="0" parTransId="{DE5232D0-58C1-4CB7-9FD6-C4E78A09DBA3}" sibTransId="{8228F0E9-477B-42EA-991E-E36DBD1D75C8}"/>
    <dgm:cxn modelId="{2F4423CD-BC08-4737-B10E-A4B0AE7EF257}" type="presOf" srcId="{8E785BED-7363-46AC-AE43-1A5BB068DD41}" destId="{BF267D2C-24A8-421D-A3B8-B839719594E9}" srcOrd="0" destOrd="0" presId="urn:microsoft.com/office/officeart/2009/layout/CircleArrowProcess"/>
    <dgm:cxn modelId="{61F527E0-82E2-47A9-B1AD-ADCC7EC8F928}" srcId="{2C51BAC0-0E27-45B7-A2DC-A613846671BC}" destId="{8E785BED-7363-46AC-AE43-1A5BB068DD41}" srcOrd="1" destOrd="0" parTransId="{46CCDAFE-E194-4985-9DE8-0751F2A03B71}" sibTransId="{B54AB544-0680-49B7-B3E8-752DE699A04E}"/>
    <dgm:cxn modelId="{29BA10F1-F37B-49D6-BD62-F8EBD45F05C3}" type="presOf" srcId="{2C51BAC0-0E27-45B7-A2DC-A613846671BC}" destId="{58AFAD23-D016-4110-9B9C-77A601CB2173}" srcOrd="0" destOrd="0" presId="urn:microsoft.com/office/officeart/2009/layout/CircleArrowProcess"/>
    <dgm:cxn modelId="{367F55BA-06A9-4BF7-9CD2-95B5894DB979}" type="presParOf" srcId="{58AFAD23-D016-4110-9B9C-77A601CB2173}" destId="{A4FF764C-D475-40AD-A860-226B301854DE}" srcOrd="0" destOrd="0" presId="urn:microsoft.com/office/officeart/2009/layout/CircleArrowProcess"/>
    <dgm:cxn modelId="{3E09F604-BDCA-49B8-B5C7-1D2EBB15A6C0}" type="presParOf" srcId="{A4FF764C-D475-40AD-A860-226B301854DE}" destId="{8F4C07E6-3874-4BB9-99B0-34FFAB333B59}" srcOrd="0" destOrd="0" presId="urn:microsoft.com/office/officeart/2009/layout/CircleArrowProcess"/>
    <dgm:cxn modelId="{C6156524-5A36-4A9B-92EB-D680CF772AAA}" type="presParOf" srcId="{58AFAD23-D016-4110-9B9C-77A601CB2173}" destId="{72EA605B-E689-4B0A-9523-08506926BFA7}" srcOrd="1" destOrd="0" presId="urn:microsoft.com/office/officeart/2009/layout/CircleArrowProcess"/>
    <dgm:cxn modelId="{9892D779-1D6D-4947-9975-54B0221211A8}" type="presParOf" srcId="{58AFAD23-D016-4110-9B9C-77A601CB2173}" destId="{DD1E12BA-828A-423E-95F3-E7BE46642FB3}" srcOrd="2" destOrd="0" presId="urn:microsoft.com/office/officeart/2009/layout/CircleArrowProcess"/>
    <dgm:cxn modelId="{998E8391-50EF-4CE9-A102-BB85CF0D8F73}" type="presParOf" srcId="{DD1E12BA-828A-423E-95F3-E7BE46642FB3}" destId="{DB5F6AF9-3754-4F13-9E69-F14D181E5C55}" srcOrd="0" destOrd="0" presId="urn:microsoft.com/office/officeart/2009/layout/CircleArrowProcess"/>
    <dgm:cxn modelId="{1C107044-C757-42CE-9F9B-201436C5D4B4}" type="presParOf" srcId="{58AFAD23-D016-4110-9B9C-77A601CB2173}" destId="{BF267D2C-24A8-421D-A3B8-B839719594E9}" srcOrd="3" destOrd="0" presId="urn:microsoft.com/office/officeart/2009/layout/CircleArrowProcess"/>
    <dgm:cxn modelId="{717B62A9-1991-40BF-ADDC-2B6E2AAA86CB}" type="presParOf" srcId="{58AFAD23-D016-4110-9B9C-77A601CB2173}" destId="{598FFB58-856E-4E88-AEAC-C35C2A0A18C5}" srcOrd="4" destOrd="0" presId="urn:microsoft.com/office/officeart/2009/layout/CircleArrowProcess"/>
    <dgm:cxn modelId="{8009B0B8-51CE-4981-ABBC-D9050806597B}" type="presParOf" srcId="{598FFB58-856E-4E88-AEAC-C35C2A0A18C5}" destId="{AE02DED8-EE54-4001-9526-FEAA32FD339C}" srcOrd="0" destOrd="0" presId="urn:microsoft.com/office/officeart/2009/layout/CircleArrowProcess"/>
    <dgm:cxn modelId="{ACD133BA-AF6B-4017-BA43-5EE49F7F5EF0}" type="presParOf" srcId="{58AFAD23-D016-4110-9B9C-77A601CB2173}" destId="{2983A8E7-CEBF-4B6D-877C-F2B814A85A58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D6E6D7-F1DC-45D2-83E4-E806BB602350}" type="doc">
      <dgm:prSet loTypeId="urn:microsoft.com/office/officeart/2005/8/layout/h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DD8656-A1AD-4BE4-8230-421261CF8AC0}">
      <dgm:prSet phldrT="[Text]"/>
      <dgm:spPr/>
      <dgm:t>
        <a:bodyPr/>
        <a:lstStyle/>
        <a:p>
          <a:r>
            <a:rPr lang="en-US" dirty="0"/>
            <a:t>Field Level Support</a:t>
          </a:r>
        </a:p>
      </dgm:t>
    </dgm:pt>
    <dgm:pt modelId="{E40B3C19-AA61-4DC4-AA8C-5772B4D60DAC}" type="parTrans" cxnId="{668122DB-4B80-4482-AE37-CA4EF9D1DA8D}">
      <dgm:prSet/>
      <dgm:spPr/>
      <dgm:t>
        <a:bodyPr/>
        <a:lstStyle/>
        <a:p>
          <a:endParaRPr lang="en-US"/>
        </a:p>
      </dgm:t>
    </dgm:pt>
    <dgm:pt modelId="{51A20C3C-C0E9-4057-A278-3A7576CCC87D}" type="sibTrans" cxnId="{668122DB-4B80-4482-AE37-CA4EF9D1DA8D}">
      <dgm:prSet/>
      <dgm:spPr/>
      <dgm:t>
        <a:bodyPr/>
        <a:lstStyle/>
        <a:p>
          <a:endParaRPr lang="en-US"/>
        </a:p>
      </dgm:t>
    </dgm:pt>
    <dgm:pt modelId="{C007A194-341E-41E4-BC15-63F64F5726A5}">
      <dgm:prSet phldrT="[Text]"/>
      <dgm:spPr/>
      <dgm:t>
        <a:bodyPr/>
        <a:lstStyle/>
        <a:p>
          <a:r>
            <a:rPr lang="en-US" dirty="0"/>
            <a:t>Telecom</a:t>
          </a:r>
        </a:p>
      </dgm:t>
    </dgm:pt>
    <dgm:pt modelId="{B45A31F0-1039-42AA-B647-A5CCCD1C78AD}" type="parTrans" cxnId="{F311B16D-175D-4063-B8CE-708F5002DE2B}">
      <dgm:prSet/>
      <dgm:spPr/>
      <dgm:t>
        <a:bodyPr/>
        <a:lstStyle/>
        <a:p>
          <a:endParaRPr lang="en-US"/>
        </a:p>
      </dgm:t>
    </dgm:pt>
    <dgm:pt modelId="{4436A93D-D29D-4CC2-93FE-819BFA9AB4D6}" type="sibTrans" cxnId="{F311B16D-175D-4063-B8CE-708F5002DE2B}">
      <dgm:prSet/>
      <dgm:spPr/>
      <dgm:t>
        <a:bodyPr/>
        <a:lstStyle/>
        <a:p>
          <a:endParaRPr lang="en-US"/>
        </a:p>
      </dgm:t>
    </dgm:pt>
    <dgm:pt modelId="{F2DC64B0-B8F0-4CDC-94B7-D0075D5C985F}">
      <dgm:prSet phldrT="[Text]"/>
      <dgm:spPr/>
      <dgm:t>
        <a:bodyPr/>
        <a:lstStyle/>
        <a:p>
          <a:r>
            <a:rPr lang="en-US" dirty="0"/>
            <a:t>T&amp;D</a:t>
          </a:r>
        </a:p>
      </dgm:t>
    </dgm:pt>
    <dgm:pt modelId="{2BF7E8C5-D382-4B4B-A8D5-BDE4290C48C6}" type="parTrans" cxnId="{1E2EFBE0-E067-4C1A-84A6-9C5420F1269B}">
      <dgm:prSet/>
      <dgm:spPr/>
      <dgm:t>
        <a:bodyPr/>
        <a:lstStyle/>
        <a:p>
          <a:endParaRPr lang="en-US"/>
        </a:p>
      </dgm:t>
    </dgm:pt>
    <dgm:pt modelId="{DD228254-0148-4628-A49C-7CE339CD9651}" type="sibTrans" cxnId="{1E2EFBE0-E067-4C1A-84A6-9C5420F1269B}">
      <dgm:prSet/>
      <dgm:spPr/>
      <dgm:t>
        <a:bodyPr/>
        <a:lstStyle/>
        <a:p>
          <a:endParaRPr lang="en-US"/>
        </a:p>
      </dgm:t>
    </dgm:pt>
    <dgm:pt modelId="{8685372F-0214-4B72-8A7F-EB9BBA3348C9}">
      <dgm:prSet phldrT="[Text]"/>
      <dgm:spPr/>
      <dgm:t>
        <a:bodyPr/>
        <a:lstStyle/>
        <a:p>
          <a:r>
            <a:rPr lang="en-US" dirty="0"/>
            <a:t>Mobile &amp; Distributed Assets</a:t>
          </a:r>
        </a:p>
      </dgm:t>
    </dgm:pt>
    <dgm:pt modelId="{F453C082-F6DF-4C73-8FB3-37EB9C7D15BE}" type="parTrans" cxnId="{05995374-FDF3-4770-8E07-A31881B93688}">
      <dgm:prSet/>
      <dgm:spPr/>
      <dgm:t>
        <a:bodyPr/>
        <a:lstStyle/>
        <a:p>
          <a:endParaRPr lang="en-US"/>
        </a:p>
      </dgm:t>
    </dgm:pt>
    <dgm:pt modelId="{CF9070AD-9A80-45FE-98CF-78FF67717996}" type="sibTrans" cxnId="{05995374-FDF3-4770-8E07-A31881B93688}">
      <dgm:prSet/>
      <dgm:spPr/>
      <dgm:t>
        <a:bodyPr/>
        <a:lstStyle/>
        <a:p>
          <a:endParaRPr lang="en-US"/>
        </a:p>
      </dgm:t>
    </dgm:pt>
    <dgm:pt modelId="{A5AEBA0B-30DA-4B3A-B4B5-23F9C9DBCEF0}">
      <dgm:prSet phldrT="[Text]"/>
      <dgm:spPr/>
      <dgm:t>
        <a:bodyPr/>
        <a:lstStyle/>
        <a:p>
          <a:r>
            <a:rPr lang="en-US" dirty="0"/>
            <a:t>Fleet Management</a:t>
          </a:r>
        </a:p>
      </dgm:t>
    </dgm:pt>
    <dgm:pt modelId="{1CAA745B-5844-472E-9DA2-A7E02FD93EDB}" type="parTrans" cxnId="{FB72396D-ACF9-456E-B213-48871DF2E752}">
      <dgm:prSet/>
      <dgm:spPr/>
      <dgm:t>
        <a:bodyPr/>
        <a:lstStyle/>
        <a:p>
          <a:endParaRPr lang="en-US"/>
        </a:p>
      </dgm:t>
    </dgm:pt>
    <dgm:pt modelId="{1C5793EE-C3D7-4767-B814-AFE2C8B25E8C}" type="sibTrans" cxnId="{FB72396D-ACF9-456E-B213-48871DF2E752}">
      <dgm:prSet/>
      <dgm:spPr/>
      <dgm:t>
        <a:bodyPr/>
        <a:lstStyle/>
        <a:p>
          <a:endParaRPr lang="en-US"/>
        </a:p>
      </dgm:t>
    </dgm:pt>
    <dgm:pt modelId="{74B0329C-12B1-47D6-83E4-7053775BB682}">
      <dgm:prSet phldrT="[Text]"/>
      <dgm:spPr/>
      <dgm:t>
        <a:bodyPr/>
        <a:lstStyle/>
        <a:p>
          <a:r>
            <a:rPr lang="en-US" dirty="0"/>
            <a:t>EV Charging Stations</a:t>
          </a:r>
        </a:p>
      </dgm:t>
    </dgm:pt>
    <dgm:pt modelId="{E3F0C846-9070-4A02-A1B5-4348B9A9A739}" type="parTrans" cxnId="{69F112A4-1F73-463C-A753-937335A6F93D}">
      <dgm:prSet/>
      <dgm:spPr/>
      <dgm:t>
        <a:bodyPr/>
        <a:lstStyle/>
        <a:p>
          <a:endParaRPr lang="en-US"/>
        </a:p>
      </dgm:t>
    </dgm:pt>
    <dgm:pt modelId="{CC47C579-A863-49E4-AD8E-11552E9A537E}" type="sibTrans" cxnId="{69F112A4-1F73-463C-A753-937335A6F93D}">
      <dgm:prSet/>
      <dgm:spPr/>
      <dgm:t>
        <a:bodyPr/>
        <a:lstStyle/>
        <a:p>
          <a:endParaRPr lang="en-US"/>
        </a:p>
      </dgm:t>
    </dgm:pt>
    <dgm:pt modelId="{D4B9AC6B-E23B-4C7D-B025-CED4DF2ECA41}">
      <dgm:prSet phldrT="[Text]"/>
      <dgm:spPr/>
      <dgm:t>
        <a:bodyPr/>
        <a:lstStyle/>
        <a:p>
          <a:r>
            <a:rPr lang="en-US" dirty="0"/>
            <a:t>Offshore &amp; Remote Locations</a:t>
          </a:r>
        </a:p>
      </dgm:t>
    </dgm:pt>
    <dgm:pt modelId="{2B8370C1-1FE6-4399-956C-B63B6545B758}" type="parTrans" cxnId="{6F638B64-679D-4F63-8DB8-BA60671D7F7E}">
      <dgm:prSet/>
      <dgm:spPr/>
      <dgm:t>
        <a:bodyPr/>
        <a:lstStyle/>
        <a:p>
          <a:endParaRPr lang="en-US"/>
        </a:p>
      </dgm:t>
    </dgm:pt>
    <dgm:pt modelId="{FC7E349E-A973-4B2D-A61A-0BFE49B4F7A0}" type="sibTrans" cxnId="{6F638B64-679D-4F63-8DB8-BA60671D7F7E}">
      <dgm:prSet/>
      <dgm:spPr/>
      <dgm:t>
        <a:bodyPr/>
        <a:lstStyle/>
        <a:p>
          <a:endParaRPr lang="en-US"/>
        </a:p>
      </dgm:t>
    </dgm:pt>
    <dgm:pt modelId="{976E43ED-4A0E-47FB-910C-4986D61EAAD6}">
      <dgm:prSet phldrT="[Text]"/>
      <dgm:spPr/>
      <dgm:t>
        <a:bodyPr/>
        <a:lstStyle/>
        <a:p>
          <a:r>
            <a:rPr lang="en-US" dirty="0"/>
            <a:t>Offshore</a:t>
          </a:r>
        </a:p>
      </dgm:t>
    </dgm:pt>
    <dgm:pt modelId="{E5B73C2F-EE12-4531-B82E-0089FA523207}" type="parTrans" cxnId="{D5614FE9-2100-432F-873F-AE9401578FCA}">
      <dgm:prSet/>
      <dgm:spPr/>
      <dgm:t>
        <a:bodyPr/>
        <a:lstStyle/>
        <a:p>
          <a:endParaRPr lang="en-US"/>
        </a:p>
      </dgm:t>
    </dgm:pt>
    <dgm:pt modelId="{C1589F00-AB24-4CD0-B56E-03CBD85645B9}" type="sibTrans" cxnId="{D5614FE9-2100-432F-873F-AE9401578FCA}">
      <dgm:prSet/>
      <dgm:spPr/>
      <dgm:t>
        <a:bodyPr/>
        <a:lstStyle/>
        <a:p>
          <a:endParaRPr lang="en-US"/>
        </a:p>
      </dgm:t>
    </dgm:pt>
    <dgm:pt modelId="{B99DBD44-A955-4748-944C-FC637FB97233}">
      <dgm:prSet phldrT="[Text]"/>
      <dgm:spPr/>
      <dgm:t>
        <a:bodyPr/>
        <a:lstStyle/>
        <a:p>
          <a:r>
            <a:rPr lang="en-US" dirty="0"/>
            <a:t>Shipping / Vessel Management</a:t>
          </a:r>
        </a:p>
      </dgm:t>
    </dgm:pt>
    <dgm:pt modelId="{C44484C9-21FA-4796-AD38-739FB4528FE6}" type="parTrans" cxnId="{85C9A0FF-C9F5-4089-8D08-2D3DEA07B2DC}">
      <dgm:prSet/>
      <dgm:spPr/>
      <dgm:t>
        <a:bodyPr/>
        <a:lstStyle/>
        <a:p>
          <a:endParaRPr lang="en-US"/>
        </a:p>
      </dgm:t>
    </dgm:pt>
    <dgm:pt modelId="{E9BE9DE0-30BB-41EF-821A-A3DE5BB5F9CD}" type="sibTrans" cxnId="{85C9A0FF-C9F5-4089-8D08-2D3DEA07B2DC}">
      <dgm:prSet/>
      <dgm:spPr/>
      <dgm:t>
        <a:bodyPr/>
        <a:lstStyle/>
        <a:p>
          <a:endParaRPr lang="en-US"/>
        </a:p>
      </dgm:t>
    </dgm:pt>
    <dgm:pt modelId="{4F3DB65F-4F39-4ABF-860F-F8F24724B623}">
      <dgm:prSet phldrT="[Text]"/>
      <dgm:spPr/>
      <dgm:t>
        <a:bodyPr/>
        <a:lstStyle/>
        <a:p>
          <a:r>
            <a:rPr lang="en-US" dirty="0"/>
            <a:t>Oil &amp; Gas</a:t>
          </a:r>
        </a:p>
      </dgm:t>
    </dgm:pt>
    <dgm:pt modelId="{53506E7F-F72E-4DB9-B6AE-D1751C994E4E}" type="parTrans" cxnId="{3BCA5360-13A2-41C9-B8B1-4D85ABD557FD}">
      <dgm:prSet/>
      <dgm:spPr/>
      <dgm:t>
        <a:bodyPr/>
        <a:lstStyle/>
        <a:p>
          <a:endParaRPr lang="en-US"/>
        </a:p>
      </dgm:t>
    </dgm:pt>
    <dgm:pt modelId="{BFC0E325-0E37-43EE-86FB-9974C61E6F46}" type="sibTrans" cxnId="{3BCA5360-13A2-41C9-B8B1-4D85ABD557FD}">
      <dgm:prSet/>
      <dgm:spPr/>
      <dgm:t>
        <a:bodyPr/>
        <a:lstStyle/>
        <a:p>
          <a:endParaRPr lang="en-US"/>
        </a:p>
      </dgm:t>
    </dgm:pt>
    <dgm:pt modelId="{DA48C7DB-3EFA-4E5C-A68D-3A2D3B00DC64}">
      <dgm:prSet phldrT="[Text]"/>
      <dgm:spPr/>
      <dgm:t>
        <a:bodyPr/>
        <a:lstStyle/>
        <a:p>
          <a:r>
            <a:rPr lang="en-US" dirty="0"/>
            <a:t>Pipelines</a:t>
          </a:r>
        </a:p>
      </dgm:t>
    </dgm:pt>
    <dgm:pt modelId="{CDE3F33F-6B9C-416A-8CB0-ADCE74763BB8}" type="parTrans" cxnId="{02A0BCD4-168D-463A-8898-228EDA2F333A}">
      <dgm:prSet/>
      <dgm:spPr/>
      <dgm:t>
        <a:bodyPr/>
        <a:lstStyle/>
        <a:p>
          <a:endParaRPr lang="en-US"/>
        </a:p>
      </dgm:t>
    </dgm:pt>
    <dgm:pt modelId="{404A870F-7EDF-48E1-A200-8444EAF771F6}" type="sibTrans" cxnId="{02A0BCD4-168D-463A-8898-228EDA2F333A}">
      <dgm:prSet/>
      <dgm:spPr/>
      <dgm:t>
        <a:bodyPr/>
        <a:lstStyle/>
        <a:p>
          <a:endParaRPr lang="en-US"/>
        </a:p>
      </dgm:t>
    </dgm:pt>
    <dgm:pt modelId="{6040F354-DEE7-43AB-8152-CFBDB7A68509}">
      <dgm:prSet phldrT="[Text]"/>
      <dgm:spPr/>
      <dgm:t>
        <a:bodyPr/>
        <a:lstStyle/>
        <a:p>
          <a:r>
            <a:rPr lang="en-US" dirty="0"/>
            <a:t>Remote Access Facilities</a:t>
          </a:r>
        </a:p>
      </dgm:t>
    </dgm:pt>
    <dgm:pt modelId="{73D23D1C-A60A-4AAF-9828-0F53DD351FEC}" type="parTrans" cxnId="{1D8687E6-6366-411A-911E-9CA2C3E07A26}">
      <dgm:prSet/>
      <dgm:spPr/>
      <dgm:t>
        <a:bodyPr/>
        <a:lstStyle/>
        <a:p>
          <a:endParaRPr lang="en-US"/>
        </a:p>
      </dgm:t>
    </dgm:pt>
    <dgm:pt modelId="{022C168F-D096-4BA1-877C-43D4175DC25C}" type="sibTrans" cxnId="{1D8687E6-6366-411A-911E-9CA2C3E07A26}">
      <dgm:prSet/>
      <dgm:spPr/>
      <dgm:t>
        <a:bodyPr/>
        <a:lstStyle/>
        <a:p>
          <a:endParaRPr lang="en-US"/>
        </a:p>
      </dgm:t>
    </dgm:pt>
    <dgm:pt modelId="{9E390333-F8C1-4872-AED3-09FF4C27AE67}">
      <dgm:prSet phldrT="[Text]"/>
      <dgm:spPr/>
      <dgm:t>
        <a:bodyPr/>
        <a:lstStyle/>
        <a:p>
          <a:r>
            <a:rPr lang="en-US" dirty="0"/>
            <a:t>Mobile Service Providers</a:t>
          </a:r>
        </a:p>
      </dgm:t>
    </dgm:pt>
    <dgm:pt modelId="{83BFFE36-97BD-46D4-ACAD-023BA8B8E691}" type="parTrans" cxnId="{6E7BD579-B3E6-4851-A33D-B3AFEB648522}">
      <dgm:prSet/>
      <dgm:spPr/>
      <dgm:t>
        <a:bodyPr/>
        <a:lstStyle/>
        <a:p>
          <a:endParaRPr lang="en-US"/>
        </a:p>
      </dgm:t>
    </dgm:pt>
    <dgm:pt modelId="{192F2C94-C089-4722-8A95-488D34450983}" type="sibTrans" cxnId="{6E7BD579-B3E6-4851-A33D-B3AFEB648522}">
      <dgm:prSet/>
      <dgm:spPr/>
      <dgm:t>
        <a:bodyPr/>
        <a:lstStyle/>
        <a:p>
          <a:endParaRPr lang="en-US"/>
        </a:p>
      </dgm:t>
    </dgm:pt>
    <dgm:pt modelId="{E43E216F-15F3-456D-BFF1-CA780E94E7BC}">
      <dgm:prSet phldrT="[Text]"/>
      <dgm:spPr/>
      <dgm:t>
        <a:bodyPr/>
        <a:lstStyle/>
        <a:p>
          <a:r>
            <a:rPr lang="en-US" dirty="0"/>
            <a:t>Manufacturing &amp; Process</a:t>
          </a:r>
        </a:p>
      </dgm:t>
    </dgm:pt>
    <dgm:pt modelId="{4DFDDCFF-FEF6-4E72-99C3-3DA4B5F822FE}" type="parTrans" cxnId="{57F2EE01-EAF9-46BB-987E-5D3A47873B6A}">
      <dgm:prSet/>
      <dgm:spPr/>
      <dgm:t>
        <a:bodyPr/>
        <a:lstStyle/>
        <a:p>
          <a:endParaRPr lang="en-US"/>
        </a:p>
      </dgm:t>
    </dgm:pt>
    <dgm:pt modelId="{49B61C92-F8DB-41D5-BEF7-60F9047C6C29}" type="sibTrans" cxnId="{57F2EE01-EAF9-46BB-987E-5D3A47873B6A}">
      <dgm:prSet/>
      <dgm:spPr/>
      <dgm:t>
        <a:bodyPr/>
        <a:lstStyle/>
        <a:p>
          <a:endParaRPr lang="en-US"/>
        </a:p>
      </dgm:t>
    </dgm:pt>
    <dgm:pt modelId="{4EA41EB5-5DBD-4F7E-B568-138F44838219}">
      <dgm:prSet/>
      <dgm:spPr/>
      <dgm:t>
        <a:bodyPr/>
        <a:lstStyle/>
        <a:p>
          <a:r>
            <a:rPr lang="en-US" dirty="0"/>
            <a:t>Pharma</a:t>
          </a:r>
        </a:p>
      </dgm:t>
    </dgm:pt>
    <dgm:pt modelId="{73181FFA-D711-4666-93B2-F508F53C77D0}" type="parTrans" cxnId="{FFACCF83-B429-4BC3-8BFB-AD6403CB33AC}">
      <dgm:prSet/>
      <dgm:spPr/>
      <dgm:t>
        <a:bodyPr/>
        <a:lstStyle/>
        <a:p>
          <a:endParaRPr lang="en-US"/>
        </a:p>
      </dgm:t>
    </dgm:pt>
    <dgm:pt modelId="{B96EE9A8-2CB3-40D9-8FB8-F4216239BA11}" type="sibTrans" cxnId="{FFACCF83-B429-4BC3-8BFB-AD6403CB33AC}">
      <dgm:prSet/>
      <dgm:spPr/>
      <dgm:t>
        <a:bodyPr/>
        <a:lstStyle/>
        <a:p>
          <a:endParaRPr lang="en-US"/>
        </a:p>
      </dgm:t>
    </dgm:pt>
    <dgm:pt modelId="{F8F05CC5-5A7A-4EDE-A0F6-96806CE13C66}">
      <dgm:prSet/>
      <dgm:spPr/>
      <dgm:t>
        <a:bodyPr/>
        <a:lstStyle/>
        <a:p>
          <a:r>
            <a:rPr lang="en-US" dirty="0"/>
            <a:t>Food &amp; Bev</a:t>
          </a:r>
        </a:p>
      </dgm:t>
    </dgm:pt>
    <dgm:pt modelId="{684A5FCA-3D4D-475F-88A9-426F70E650AC}" type="parTrans" cxnId="{1AC134BC-3D1D-4B4F-978B-B0BFC55B2803}">
      <dgm:prSet/>
      <dgm:spPr/>
      <dgm:t>
        <a:bodyPr/>
        <a:lstStyle/>
        <a:p>
          <a:endParaRPr lang="en-US"/>
        </a:p>
      </dgm:t>
    </dgm:pt>
    <dgm:pt modelId="{0D63078D-4960-4C59-A08A-073880AAF452}" type="sibTrans" cxnId="{1AC134BC-3D1D-4B4F-978B-B0BFC55B2803}">
      <dgm:prSet/>
      <dgm:spPr/>
      <dgm:t>
        <a:bodyPr/>
        <a:lstStyle/>
        <a:p>
          <a:endParaRPr lang="en-US"/>
        </a:p>
      </dgm:t>
    </dgm:pt>
    <dgm:pt modelId="{C3FDEF2C-2BB3-4E9C-8D20-6436CB28339E}">
      <dgm:prSet/>
      <dgm:spPr/>
      <dgm:t>
        <a:bodyPr/>
        <a:lstStyle/>
        <a:p>
          <a:r>
            <a:rPr lang="en-US" dirty="0"/>
            <a:t>Chemical Production</a:t>
          </a:r>
        </a:p>
      </dgm:t>
    </dgm:pt>
    <dgm:pt modelId="{BFAFA9D1-5268-47A1-BA27-14458B704ACE}" type="parTrans" cxnId="{81A51E03-B189-45BD-88D8-F0BEDF182E07}">
      <dgm:prSet/>
      <dgm:spPr/>
      <dgm:t>
        <a:bodyPr/>
        <a:lstStyle/>
        <a:p>
          <a:endParaRPr lang="en-US"/>
        </a:p>
      </dgm:t>
    </dgm:pt>
    <dgm:pt modelId="{0EF242FF-E804-454E-9B0C-2108C7DE76FB}" type="sibTrans" cxnId="{81A51E03-B189-45BD-88D8-F0BEDF182E07}">
      <dgm:prSet/>
      <dgm:spPr/>
      <dgm:t>
        <a:bodyPr/>
        <a:lstStyle/>
        <a:p>
          <a:endParaRPr lang="en-US"/>
        </a:p>
      </dgm:t>
    </dgm:pt>
    <dgm:pt modelId="{E0636698-7436-4D52-B6BD-0CCDFEFDB036}">
      <dgm:prSet/>
      <dgm:spPr/>
      <dgm:t>
        <a:bodyPr/>
        <a:lstStyle/>
        <a:p>
          <a:r>
            <a:rPr lang="en-US" dirty="0"/>
            <a:t>Discrete Mfg.</a:t>
          </a:r>
        </a:p>
      </dgm:t>
    </dgm:pt>
    <dgm:pt modelId="{E658C507-789B-4259-848E-94091225C775}" type="parTrans" cxnId="{4391811B-B01B-4B6E-85F5-B90824E84A6C}">
      <dgm:prSet/>
      <dgm:spPr/>
      <dgm:t>
        <a:bodyPr/>
        <a:lstStyle/>
        <a:p>
          <a:endParaRPr lang="en-US"/>
        </a:p>
      </dgm:t>
    </dgm:pt>
    <dgm:pt modelId="{13D9EC11-83ED-4C4F-BB6D-885593545962}" type="sibTrans" cxnId="{4391811B-B01B-4B6E-85F5-B90824E84A6C}">
      <dgm:prSet/>
      <dgm:spPr/>
      <dgm:t>
        <a:bodyPr/>
        <a:lstStyle/>
        <a:p>
          <a:endParaRPr lang="en-US"/>
        </a:p>
      </dgm:t>
    </dgm:pt>
    <dgm:pt modelId="{04BB3FFC-76D8-4265-A3DA-46EFFACBA9BB}">
      <dgm:prSet/>
      <dgm:spPr/>
      <dgm:t>
        <a:bodyPr/>
        <a:lstStyle/>
        <a:p>
          <a:r>
            <a:rPr lang="en-US" dirty="0"/>
            <a:t>CPG</a:t>
          </a:r>
        </a:p>
      </dgm:t>
    </dgm:pt>
    <dgm:pt modelId="{A431E5DF-AFD2-43C4-9BF7-69DFF2EF72C3}" type="parTrans" cxnId="{32067E12-2195-4193-A0C1-9C9E046F13D3}">
      <dgm:prSet/>
      <dgm:spPr/>
      <dgm:t>
        <a:bodyPr/>
        <a:lstStyle/>
        <a:p>
          <a:endParaRPr lang="en-US"/>
        </a:p>
      </dgm:t>
    </dgm:pt>
    <dgm:pt modelId="{5E969EB9-9F00-4F2F-ABD1-15E13FB635EA}" type="sibTrans" cxnId="{32067E12-2195-4193-A0C1-9C9E046F13D3}">
      <dgm:prSet/>
      <dgm:spPr/>
      <dgm:t>
        <a:bodyPr/>
        <a:lstStyle/>
        <a:p>
          <a:endParaRPr lang="en-US"/>
        </a:p>
      </dgm:t>
    </dgm:pt>
    <dgm:pt modelId="{8C69C0DD-1F9A-454D-A113-BE4D976C31A1}">
      <dgm:prSet/>
      <dgm:spPr/>
      <dgm:t>
        <a:bodyPr/>
        <a:lstStyle/>
        <a:p>
          <a:r>
            <a:rPr lang="en-US" dirty="0"/>
            <a:t>Automotive</a:t>
          </a:r>
        </a:p>
      </dgm:t>
    </dgm:pt>
    <dgm:pt modelId="{1BA5721E-714A-475D-B401-574FE9DFE9A3}" type="parTrans" cxnId="{8E4F5B3D-83CF-4F64-BD9F-68EDDBD28FBB}">
      <dgm:prSet/>
      <dgm:spPr/>
      <dgm:t>
        <a:bodyPr/>
        <a:lstStyle/>
        <a:p>
          <a:endParaRPr lang="en-US"/>
        </a:p>
      </dgm:t>
    </dgm:pt>
    <dgm:pt modelId="{BA286CD1-840A-46A1-80FA-63D0C187E25B}" type="sibTrans" cxnId="{8E4F5B3D-83CF-4F64-BD9F-68EDDBD28FBB}">
      <dgm:prSet/>
      <dgm:spPr/>
      <dgm:t>
        <a:bodyPr/>
        <a:lstStyle/>
        <a:p>
          <a:endParaRPr lang="en-US"/>
        </a:p>
      </dgm:t>
    </dgm:pt>
    <dgm:pt modelId="{DE134AF3-29AF-4462-B56B-1F57E1B29F3D}" type="pres">
      <dgm:prSet presAssocID="{04D6E6D7-F1DC-45D2-83E4-E806BB602350}" presName="linearFlow" presStyleCnt="0">
        <dgm:presLayoutVars>
          <dgm:dir/>
          <dgm:animLvl val="lvl"/>
          <dgm:resizeHandles/>
        </dgm:presLayoutVars>
      </dgm:prSet>
      <dgm:spPr/>
    </dgm:pt>
    <dgm:pt modelId="{C6A16528-D39D-42E8-AFFE-1B50B222A190}" type="pres">
      <dgm:prSet presAssocID="{E43E216F-15F3-456D-BFF1-CA780E94E7BC}" presName="compositeNode" presStyleCnt="0">
        <dgm:presLayoutVars>
          <dgm:bulletEnabled val="1"/>
        </dgm:presLayoutVars>
      </dgm:prSet>
      <dgm:spPr/>
    </dgm:pt>
    <dgm:pt modelId="{D4DD4D4E-B3EA-4FBF-9D55-3BD6005F3D34}" type="pres">
      <dgm:prSet presAssocID="{E43E216F-15F3-456D-BFF1-CA780E94E7BC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E5E43709-5356-4461-9BE8-CDAAA09E4292}" type="pres">
      <dgm:prSet presAssocID="{E43E216F-15F3-456D-BFF1-CA780E94E7BC}" presName="childNode" presStyleLbl="node1" presStyleIdx="0" presStyleCnt="4">
        <dgm:presLayoutVars>
          <dgm:bulletEnabled val="1"/>
        </dgm:presLayoutVars>
      </dgm:prSet>
      <dgm:spPr/>
    </dgm:pt>
    <dgm:pt modelId="{C1A0A418-60AC-4CA9-9613-98AA866646B2}" type="pres">
      <dgm:prSet presAssocID="{E43E216F-15F3-456D-BFF1-CA780E94E7BC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EEE0DC5C-868B-47CF-BF1A-932F964D3D50}" type="pres">
      <dgm:prSet presAssocID="{49B61C92-F8DB-41D5-BEF7-60F9047C6C29}" presName="sibTrans" presStyleCnt="0"/>
      <dgm:spPr/>
    </dgm:pt>
    <dgm:pt modelId="{42105E3E-8995-4914-AD38-AD013BEE832D}" type="pres">
      <dgm:prSet presAssocID="{6ADD8656-A1AD-4BE4-8230-421261CF8AC0}" presName="compositeNode" presStyleCnt="0">
        <dgm:presLayoutVars>
          <dgm:bulletEnabled val="1"/>
        </dgm:presLayoutVars>
      </dgm:prSet>
      <dgm:spPr/>
    </dgm:pt>
    <dgm:pt modelId="{7F200079-EF7F-456B-8BF6-90253D13327D}" type="pres">
      <dgm:prSet presAssocID="{6ADD8656-A1AD-4BE4-8230-421261CF8AC0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C6FE85E-6158-4635-A5DA-37188CE5DF74}" type="pres">
      <dgm:prSet presAssocID="{6ADD8656-A1AD-4BE4-8230-421261CF8AC0}" presName="childNode" presStyleLbl="node1" presStyleIdx="1" presStyleCnt="4">
        <dgm:presLayoutVars>
          <dgm:bulletEnabled val="1"/>
        </dgm:presLayoutVars>
      </dgm:prSet>
      <dgm:spPr/>
    </dgm:pt>
    <dgm:pt modelId="{69B18FC3-DA17-4E3E-A470-360688067ABC}" type="pres">
      <dgm:prSet presAssocID="{6ADD8656-A1AD-4BE4-8230-421261CF8AC0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BE405054-F558-4FCF-9C21-1D426B2686C1}" type="pres">
      <dgm:prSet presAssocID="{51A20C3C-C0E9-4057-A278-3A7576CCC87D}" presName="sibTrans" presStyleCnt="0"/>
      <dgm:spPr/>
    </dgm:pt>
    <dgm:pt modelId="{C108A022-E854-45E7-8BA3-E3079CC7EF56}" type="pres">
      <dgm:prSet presAssocID="{8685372F-0214-4B72-8A7F-EB9BBA3348C9}" presName="compositeNode" presStyleCnt="0">
        <dgm:presLayoutVars>
          <dgm:bulletEnabled val="1"/>
        </dgm:presLayoutVars>
      </dgm:prSet>
      <dgm:spPr/>
    </dgm:pt>
    <dgm:pt modelId="{45EEAD20-E627-48C9-AB25-858969543B10}" type="pres">
      <dgm:prSet presAssocID="{8685372F-0214-4B72-8A7F-EB9BBA3348C9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FC47A713-9CC0-48A2-9134-B52F35740AB4}" type="pres">
      <dgm:prSet presAssocID="{8685372F-0214-4B72-8A7F-EB9BBA3348C9}" presName="childNode" presStyleLbl="node1" presStyleIdx="2" presStyleCnt="4">
        <dgm:presLayoutVars>
          <dgm:bulletEnabled val="1"/>
        </dgm:presLayoutVars>
      </dgm:prSet>
      <dgm:spPr/>
    </dgm:pt>
    <dgm:pt modelId="{8D2132B2-454E-4488-B3D1-39CF143852E9}" type="pres">
      <dgm:prSet presAssocID="{8685372F-0214-4B72-8A7F-EB9BBA3348C9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1E2E4BED-C1EE-4F24-A4FA-E43E8570AE87}" type="pres">
      <dgm:prSet presAssocID="{CF9070AD-9A80-45FE-98CF-78FF67717996}" presName="sibTrans" presStyleCnt="0"/>
      <dgm:spPr/>
    </dgm:pt>
    <dgm:pt modelId="{23770AF9-A62F-4E31-A79B-C41667F09EDA}" type="pres">
      <dgm:prSet presAssocID="{D4B9AC6B-E23B-4C7D-B025-CED4DF2ECA41}" presName="compositeNode" presStyleCnt="0">
        <dgm:presLayoutVars>
          <dgm:bulletEnabled val="1"/>
        </dgm:presLayoutVars>
      </dgm:prSet>
      <dgm:spPr/>
    </dgm:pt>
    <dgm:pt modelId="{12B86FE3-4D25-4973-A9C0-89A07CFCED6F}" type="pres">
      <dgm:prSet presAssocID="{D4B9AC6B-E23B-4C7D-B025-CED4DF2ECA41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85CE5102-D502-4A80-8249-B6ABA50B90C8}" type="pres">
      <dgm:prSet presAssocID="{D4B9AC6B-E23B-4C7D-B025-CED4DF2ECA41}" presName="childNode" presStyleLbl="node1" presStyleIdx="3" presStyleCnt="4">
        <dgm:presLayoutVars>
          <dgm:bulletEnabled val="1"/>
        </dgm:presLayoutVars>
      </dgm:prSet>
      <dgm:spPr/>
    </dgm:pt>
    <dgm:pt modelId="{316832D7-901D-4683-AE28-5A3DDFE4833C}" type="pres">
      <dgm:prSet presAssocID="{D4B9AC6B-E23B-4C7D-B025-CED4DF2ECA41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DC4D6201-C2B6-4AC5-9005-34429832282C}" type="presOf" srcId="{976E43ED-4A0E-47FB-910C-4986D61EAAD6}" destId="{85CE5102-D502-4A80-8249-B6ABA50B90C8}" srcOrd="0" destOrd="0" presId="urn:microsoft.com/office/officeart/2005/8/layout/hList2"/>
    <dgm:cxn modelId="{57F2EE01-EAF9-46BB-987E-5D3A47873B6A}" srcId="{04D6E6D7-F1DC-45D2-83E4-E806BB602350}" destId="{E43E216F-15F3-456D-BFF1-CA780E94E7BC}" srcOrd="0" destOrd="0" parTransId="{4DFDDCFF-FEF6-4E72-99C3-3DA4B5F822FE}" sibTransId="{49B61C92-F8DB-41D5-BEF7-60F9047C6C29}"/>
    <dgm:cxn modelId="{81A51E03-B189-45BD-88D8-F0BEDF182E07}" srcId="{E43E216F-15F3-456D-BFF1-CA780E94E7BC}" destId="{C3FDEF2C-2BB3-4E9C-8D20-6436CB28339E}" srcOrd="3" destOrd="0" parTransId="{BFAFA9D1-5268-47A1-BA27-14458B704ACE}" sibTransId="{0EF242FF-E804-454E-9B0C-2108C7DE76FB}"/>
    <dgm:cxn modelId="{0F614A03-1F2A-4C47-A1D6-1063449228D2}" type="presOf" srcId="{04BB3FFC-76D8-4265-A3DA-46EFFACBA9BB}" destId="{E5E43709-5356-4461-9BE8-CDAAA09E4292}" srcOrd="0" destOrd="2" presId="urn:microsoft.com/office/officeart/2005/8/layout/hList2"/>
    <dgm:cxn modelId="{47DF220E-A8FB-4255-A09A-B0EEC95EFC24}" type="presOf" srcId="{6040F354-DEE7-43AB-8152-CFBDB7A68509}" destId="{85CE5102-D502-4A80-8249-B6ABA50B90C8}" srcOrd="0" destOrd="2" presId="urn:microsoft.com/office/officeart/2005/8/layout/hList2"/>
    <dgm:cxn modelId="{32067E12-2195-4193-A0C1-9C9E046F13D3}" srcId="{E43E216F-15F3-456D-BFF1-CA780E94E7BC}" destId="{04BB3FFC-76D8-4265-A3DA-46EFFACBA9BB}" srcOrd="2" destOrd="0" parTransId="{A431E5DF-AFD2-43C4-9BF7-69DFF2EF72C3}" sibTransId="{5E969EB9-9F00-4F2F-ABD1-15E13FB635EA}"/>
    <dgm:cxn modelId="{7C615416-7623-4CC7-86AD-45660D671FE7}" type="presOf" srcId="{9E390333-F8C1-4872-AED3-09FF4C27AE67}" destId="{FC47A713-9CC0-48A2-9134-B52F35740AB4}" srcOrd="0" destOrd="2" presId="urn:microsoft.com/office/officeart/2005/8/layout/hList2"/>
    <dgm:cxn modelId="{4391811B-B01B-4B6E-85F5-B90824E84A6C}" srcId="{E43E216F-15F3-456D-BFF1-CA780E94E7BC}" destId="{E0636698-7436-4D52-B6BD-0CCDFEFDB036}" srcOrd="4" destOrd="0" parTransId="{E658C507-789B-4259-848E-94091225C775}" sibTransId="{13D9EC11-83ED-4C4F-BB6D-885593545962}"/>
    <dgm:cxn modelId="{BDAB7627-1899-48BC-B11D-77AC6448F761}" type="presOf" srcId="{F8F05CC5-5A7A-4EDE-A0F6-96806CE13C66}" destId="{E5E43709-5356-4461-9BE8-CDAAA09E4292}" srcOrd="0" destOrd="1" presId="urn:microsoft.com/office/officeart/2005/8/layout/hList2"/>
    <dgm:cxn modelId="{BA0A102A-573D-476E-BEF9-C9E282537096}" type="presOf" srcId="{74B0329C-12B1-47D6-83E4-7053775BB682}" destId="{FC47A713-9CC0-48A2-9134-B52F35740AB4}" srcOrd="0" destOrd="1" presId="urn:microsoft.com/office/officeart/2005/8/layout/hList2"/>
    <dgm:cxn modelId="{66B23F31-414E-4A1A-B959-E0B19AF37B7E}" type="presOf" srcId="{A5AEBA0B-30DA-4B3A-B4B5-23F9C9DBCEF0}" destId="{FC47A713-9CC0-48A2-9134-B52F35740AB4}" srcOrd="0" destOrd="0" presId="urn:microsoft.com/office/officeart/2005/8/layout/hList2"/>
    <dgm:cxn modelId="{8E4F5B3D-83CF-4F64-BD9F-68EDDBD28FBB}" srcId="{E43E216F-15F3-456D-BFF1-CA780E94E7BC}" destId="{8C69C0DD-1F9A-454D-A113-BE4D976C31A1}" srcOrd="5" destOrd="0" parTransId="{1BA5721E-714A-475D-B401-574FE9DFE9A3}" sibTransId="{BA286CD1-840A-46A1-80FA-63D0C187E25B}"/>
    <dgm:cxn modelId="{120EF940-25AC-4ECE-BC6F-666B6A796B22}" type="presOf" srcId="{04D6E6D7-F1DC-45D2-83E4-E806BB602350}" destId="{DE134AF3-29AF-4462-B56B-1F57E1B29F3D}" srcOrd="0" destOrd="0" presId="urn:microsoft.com/office/officeart/2005/8/layout/hList2"/>
    <dgm:cxn modelId="{3BCA5360-13A2-41C9-B8B1-4D85ABD557FD}" srcId="{6ADD8656-A1AD-4BE4-8230-421261CF8AC0}" destId="{4F3DB65F-4F39-4ABF-860F-F8F24724B623}" srcOrd="1" destOrd="0" parTransId="{53506E7F-F72E-4DB9-B6AE-D1751C994E4E}" sibTransId="{BFC0E325-0E37-43EE-86FB-9974C61E6F46}"/>
    <dgm:cxn modelId="{6F638B64-679D-4F63-8DB8-BA60671D7F7E}" srcId="{04D6E6D7-F1DC-45D2-83E4-E806BB602350}" destId="{D4B9AC6B-E23B-4C7D-B025-CED4DF2ECA41}" srcOrd="3" destOrd="0" parTransId="{2B8370C1-1FE6-4399-956C-B63B6545B758}" sibTransId="{FC7E349E-A973-4B2D-A61A-0BFE49B4F7A0}"/>
    <dgm:cxn modelId="{FB72396D-ACF9-456E-B213-48871DF2E752}" srcId="{8685372F-0214-4B72-8A7F-EB9BBA3348C9}" destId="{A5AEBA0B-30DA-4B3A-B4B5-23F9C9DBCEF0}" srcOrd="0" destOrd="0" parTransId="{1CAA745B-5844-472E-9DA2-A7E02FD93EDB}" sibTransId="{1C5793EE-C3D7-4767-B814-AFE2C8B25E8C}"/>
    <dgm:cxn modelId="{F311B16D-175D-4063-B8CE-708F5002DE2B}" srcId="{6ADD8656-A1AD-4BE4-8230-421261CF8AC0}" destId="{C007A194-341E-41E4-BC15-63F64F5726A5}" srcOrd="0" destOrd="0" parTransId="{B45A31F0-1039-42AA-B647-A5CCCD1C78AD}" sibTransId="{4436A93D-D29D-4CC2-93FE-819BFA9AB4D6}"/>
    <dgm:cxn modelId="{DBF83850-5AA4-44B1-8B91-7E12B9ED5B2F}" type="presOf" srcId="{6ADD8656-A1AD-4BE4-8230-421261CF8AC0}" destId="{69B18FC3-DA17-4E3E-A470-360688067ABC}" srcOrd="0" destOrd="0" presId="urn:microsoft.com/office/officeart/2005/8/layout/hList2"/>
    <dgm:cxn modelId="{A82E5A70-F07F-468A-9B94-8AEDF38B5394}" type="presOf" srcId="{8685372F-0214-4B72-8A7F-EB9BBA3348C9}" destId="{8D2132B2-454E-4488-B3D1-39CF143852E9}" srcOrd="0" destOrd="0" presId="urn:microsoft.com/office/officeart/2005/8/layout/hList2"/>
    <dgm:cxn modelId="{FA186D73-9F14-4CD8-A90E-2745C0FB7542}" type="presOf" srcId="{C007A194-341E-41E4-BC15-63F64F5726A5}" destId="{AC6FE85E-6158-4635-A5DA-37188CE5DF74}" srcOrd="0" destOrd="0" presId="urn:microsoft.com/office/officeart/2005/8/layout/hList2"/>
    <dgm:cxn modelId="{05995374-FDF3-4770-8E07-A31881B93688}" srcId="{04D6E6D7-F1DC-45D2-83E4-E806BB602350}" destId="{8685372F-0214-4B72-8A7F-EB9BBA3348C9}" srcOrd="2" destOrd="0" parTransId="{F453C082-F6DF-4C73-8FB3-37EB9C7D15BE}" sibTransId="{CF9070AD-9A80-45FE-98CF-78FF67717996}"/>
    <dgm:cxn modelId="{65B65454-4EFE-462D-B96F-81643D97493A}" type="presOf" srcId="{F2DC64B0-B8F0-4CDC-94B7-D0075D5C985F}" destId="{AC6FE85E-6158-4635-A5DA-37188CE5DF74}" srcOrd="0" destOrd="2" presId="urn:microsoft.com/office/officeart/2005/8/layout/hList2"/>
    <dgm:cxn modelId="{6E7BD579-B3E6-4851-A33D-B3AFEB648522}" srcId="{8685372F-0214-4B72-8A7F-EB9BBA3348C9}" destId="{9E390333-F8C1-4872-AED3-09FF4C27AE67}" srcOrd="2" destOrd="0" parTransId="{83BFFE36-97BD-46D4-ACAD-023BA8B8E691}" sibTransId="{192F2C94-C089-4722-8A95-488D34450983}"/>
    <dgm:cxn modelId="{FFACCF83-B429-4BC3-8BFB-AD6403CB33AC}" srcId="{E43E216F-15F3-456D-BFF1-CA780E94E7BC}" destId="{4EA41EB5-5DBD-4F7E-B568-138F44838219}" srcOrd="0" destOrd="0" parTransId="{73181FFA-D711-4666-93B2-F508F53C77D0}" sibTransId="{B96EE9A8-2CB3-40D9-8FB8-F4216239BA11}"/>
    <dgm:cxn modelId="{8BA6898D-E03A-42A6-988A-4119C0DEC52F}" type="presOf" srcId="{B99DBD44-A955-4748-944C-FC637FB97233}" destId="{85CE5102-D502-4A80-8249-B6ABA50B90C8}" srcOrd="0" destOrd="1" presId="urn:microsoft.com/office/officeart/2005/8/layout/hList2"/>
    <dgm:cxn modelId="{37F5938D-B3D2-46E6-8193-68E38B452A5A}" type="presOf" srcId="{E0636698-7436-4D52-B6BD-0CCDFEFDB036}" destId="{E5E43709-5356-4461-9BE8-CDAAA09E4292}" srcOrd="0" destOrd="4" presId="urn:microsoft.com/office/officeart/2005/8/layout/hList2"/>
    <dgm:cxn modelId="{EEE4019B-31AC-41E6-B71B-5BBCD3F1B685}" type="presOf" srcId="{D4B9AC6B-E23B-4C7D-B025-CED4DF2ECA41}" destId="{316832D7-901D-4683-AE28-5A3DDFE4833C}" srcOrd="0" destOrd="0" presId="urn:microsoft.com/office/officeart/2005/8/layout/hList2"/>
    <dgm:cxn modelId="{C6E5219F-55FD-43A9-B56E-C6E5CE92ED25}" type="presOf" srcId="{C3FDEF2C-2BB3-4E9C-8D20-6436CB28339E}" destId="{E5E43709-5356-4461-9BE8-CDAAA09E4292}" srcOrd="0" destOrd="3" presId="urn:microsoft.com/office/officeart/2005/8/layout/hList2"/>
    <dgm:cxn modelId="{69F112A4-1F73-463C-A753-937335A6F93D}" srcId="{8685372F-0214-4B72-8A7F-EB9BBA3348C9}" destId="{74B0329C-12B1-47D6-83E4-7053775BB682}" srcOrd="1" destOrd="0" parTransId="{E3F0C846-9070-4A02-A1B5-4348B9A9A739}" sibTransId="{CC47C579-A863-49E4-AD8E-11552E9A537E}"/>
    <dgm:cxn modelId="{87FC5AA6-C937-41F0-ADCF-31D8C6A3D1A0}" type="presOf" srcId="{4EA41EB5-5DBD-4F7E-B568-138F44838219}" destId="{E5E43709-5356-4461-9BE8-CDAAA09E4292}" srcOrd="0" destOrd="0" presId="urn:microsoft.com/office/officeart/2005/8/layout/hList2"/>
    <dgm:cxn modelId="{A28D92B6-3F8A-4AC3-9CBA-E8BDD5A9227C}" type="presOf" srcId="{DA48C7DB-3EFA-4E5C-A68D-3A2D3B00DC64}" destId="{AC6FE85E-6158-4635-A5DA-37188CE5DF74}" srcOrd="0" destOrd="3" presId="urn:microsoft.com/office/officeart/2005/8/layout/hList2"/>
    <dgm:cxn modelId="{1AC134BC-3D1D-4B4F-978B-B0BFC55B2803}" srcId="{E43E216F-15F3-456D-BFF1-CA780E94E7BC}" destId="{F8F05CC5-5A7A-4EDE-A0F6-96806CE13C66}" srcOrd="1" destOrd="0" parTransId="{684A5FCA-3D4D-475F-88A9-426F70E650AC}" sibTransId="{0D63078D-4960-4C59-A08A-073880AAF452}"/>
    <dgm:cxn modelId="{996101C6-8365-4598-9171-9465C481D31F}" type="presOf" srcId="{E43E216F-15F3-456D-BFF1-CA780E94E7BC}" destId="{C1A0A418-60AC-4CA9-9613-98AA866646B2}" srcOrd="0" destOrd="0" presId="urn:microsoft.com/office/officeart/2005/8/layout/hList2"/>
    <dgm:cxn modelId="{02A0BCD4-168D-463A-8898-228EDA2F333A}" srcId="{6ADD8656-A1AD-4BE4-8230-421261CF8AC0}" destId="{DA48C7DB-3EFA-4E5C-A68D-3A2D3B00DC64}" srcOrd="3" destOrd="0" parTransId="{CDE3F33F-6B9C-416A-8CB0-ADCE74763BB8}" sibTransId="{404A870F-7EDF-48E1-A200-8444EAF771F6}"/>
    <dgm:cxn modelId="{5C6180D7-8A70-49D1-8945-679AF895A21E}" type="presOf" srcId="{8C69C0DD-1F9A-454D-A113-BE4D976C31A1}" destId="{E5E43709-5356-4461-9BE8-CDAAA09E4292}" srcOrd="0" destOrd="5" presId="urn:microsoft.com/office/officeart/2005/8/layout/hList2"/>
    <dgm:cxn modelId="{668122DB-4B80-4482-AE37-CA4EF9D1DA8D}" srcId="{04D6E6D7-F1DC-45D2-83E4-E806BB602350}" destId="{6ADD8656-A1AD-4BE4-8230-421261CF8AC0}" srcOrd="1" destOrd="0" parTransId="{E40B3C19-AA61-4DC4-AA8C-5772B4D60DAC}" sibTransId="{51A20C3C-C0E9-4057-A278-3A7576CCC87D}"/>
    <dgm:cxn modelId="{1E2EFBE0-E067-4C1A-84A6-9C5420F1269B}" srcId="{6ADD8656-A1AD-4BE4-8230-421261CF8AC0}" destId="{F2DC64B0-B8F0-4CDC-94B7-D0075D5C985F}" srcOrd="2" destOrd="0" parTransId="{2BF7E8C5-D382-4B4B-A8D5-BDE4290C48C6}" sibTransId="{DD228254-0148-4628-A49C-7CE339CD9651}"/>
    <dgm:cxn modelId="{1D8687E6-6366-411A-911E-9CA2C3E07A26}" srcId="{D4B9AC6B-E23B-4C7D-B025-CED4DF2ECA41}" destId="{6040F354-DEE7-43AB-8152-CFBDB7A68509}" srcOrd="2" destOrd="0" parTransId="{73D23D1C-A60A-4AAF-9828-0F53DD351FEC}" sibTransId="{022C168F-D096-4BA1-877C-43D4175DC25C}"/>
    <dgm:cxn modelId="{D5614FE9-2100-432F-873F-AE9401578FCA}" srcId="{D4B9AC6B-E23B-4C7D-B025-CED4DF2ECA41}" destId="{976E43ED-4A0E-47FB-910C-4986D61EAAD6}" srcOrd="0" destOrd="0" parTransId="{E5B73C2F-EE12-4531-B82E-0089FA523207}" sibTransId="{C1589F00-AB24-4CD0-B56E-03CBD85645B9}"/>
    <dgm:cxn modelId="{8231E3ED-9007-4C42-AD6D-A09460FC57B2}" type="presOf" srcId="{4F3DB65F-4F39-4ABF-860F-F8F24724B623}" destId="{AC6FE85E-6158-4635-A5DA-37188CE5DF74}" srcOrd="0" destOrd="1" presId="urn:microsoft.com/office/officeart/2005/8/layout/hList2"/>
    <dgm:cxn modelId="{85C9A0FF-C9F5-4089-8D08-2D3DEA07B2DC}" srcId="{D4B9AC6B-E23B-4C7D-B025-CED4DF2ECA41}" destId="{B99DBD44-A955-4748-944C-FC637FB97233}" srcOrd="1" destOrd="0" parTransId="{C44484C9-21FA-4796-AD38-739FB4528FE6}" sibTransId="{E9BE9DE0-30BB-41EF-821A-A3DE5BB5F9CD}"/>
    <dgm:cxn modelId="{E0B8078E-F99D-4C36-9F37-0E175184FA32}" type="presParOf" srcId="{DE134AF3-29AF-4462-B56B-1F57E1B29F3D}" destId="{C6A16528-D39D-42E8-AFFE-1B50B222A190}" srcOrd="0" destOrd="0" presId="urn:microsoft.com/office/officeart/2005/8/layout/hList2"/>
    <dgm:cxn modelId="{F6D3010B-4F42-4676-AC94-6AE50F961148}" type="presParOf" srcId="{C6A16528-D39D-42E8-AFFE-1B50B222A190}" destId="{D4DD4D4E-B3EA-4FBF-9D55-3BD6005F3D34}" srcOrd="0" destOrd="0" presId="urn:microsoft.com/office/officeart/2005/8/layout/hList2"/>
    <dgm:cxn modelId="{C8D24192-3D7F-4988-BE6D-6EF8674A48EA}" type="presParOf" srcId="{C6A16528-D39D-42E8-AFFE-1B50B222A190}" destId="{E5E43709-5356-4461-9BE8-CDAAA09E4292}" srcOrd="1" destOrd="0" presId="urn:microsoft.com/office/officeart/2005/8/layout/hList2"/>
    <dgm:cxn modelId="{D32E384A-16AC-4D83-BDEE-3FF8D02A8474}" type="presParOf" srcId="{C6A16528-D39D-42E8-AFFE-1B50B222A190}" destId="{C1A0A418-60AC-4CA9-9613-98AA866646B2}" srcOrd="2" destOrd="0" presId="urn:microsoft.com/office/officeart/2005/8/layout/hList2"/>
    <dgm:cxn modelId="{8323A15F-08F0-474A-859C-0797A3748CAF}" type="presParOf" srcId="{DE134AF3-29AF-4462-B56B-1F57E1B29F3D}" destId="{EEE0DC5C-868B-47CF-BF1A-932F964D3D50}" srcOrd="1" destOrd="0" presId="urn:microsoft.com/office/officeart/2005/8/layout/hList2"/>
    <dgm:cxn modelId="{4C2271BB-2965-4B33-8421-755EF712AEA2}" type="presParOf" srcId="{DE134AF3-29AF-4462-B56B-1F57E1B29F3D}" destId="{42105E3E-8995-4914-AD38-AD013BEE832D}" srcOrd="2" destOrd="0" presId="urn:microsoft.com/office/officeart/2005/8/layout/hList2"/>
    <dgm:cxn modelId="{0CAE3F78-E6C7-439D-B938-8902F07C4B46}" type="presParOf" srcId="{42105E3E-8995-4914-AD38-AD013BEE832D}" destId="{7F200079-EF7F-456B-8BF6-90253D13327D}" srcOrd="0" destOrd="0" presId="urn:microsoft.com/office/officeart/2005/8/layout/hList2"/>
    <dgm:cxn modelId="{030417A1-3936-467B-A3BC-0169F6B51653}" type="presParOf" srcId="{42105E3E-8995-4914-AD38-AD013BEE832D}" destId="{AC6FE85E-6158-4635-A5DA-37188CE5DF74}" srcOrd="1" destOrd="0" presId="urn:microsoft.com/office/officeart/2005/8/layout/hList2"/>
    <dgm:cxn modelId="{5F82696F-8906-4141-844F-CACC5FA35144}" type="presParOf" srcId="{42105E3E-8995-4914-AD38-AD013BEE832D}" destId="{69B18FC3-DA17-4E3E-A470-360688067ABC}" srcOrd="2" destOrd="0" presId="urn:microsoft.com/office/officeart/2005/8/layout/hList2"/>
    <dgm:cxn modelId="{D29D3ACC-9775-4523-B9E7-480389EA05BB}" type="presParOf" srcId="{DE134AF3-29AF-4462-B56B-1F57E1B29F3D}" destId="{BE405054-F558-4FCF-9C21-1D426B2686C1}" srcOrd="3" destOrd="0" presId="urn:microsoft.com/office/officeart/2005/8/layout/hList2"/>
    <dgm:cxn modelId="{7E91FFA2-EA11-4654-849F-8F1AB5FF76C8}" type="presParOf" srcId="{DE134AF3-29AF-4462-B56B-1F57E1B29F3D}" destId="{C108A022-E854-45E7-8BA3-E3079CC7EF56}" srcOrd="4" destOrd="0" presId="urn:microsoft.com/office/officeart/2005/8/layout/hList2"/>
    <dgm:cxn modelId="{4A65F875-45FC-4F97-87B4-58BAADE1740E}" type="presParOf" srcId="{C108A022-E854-45E7-8BA3-E3079CC7EF56}" destId="{45EEAD20-E627-48C9-AB25-858969543B10}" srcOrd="0" destOrd="0" presId="urn:microsoft.com/office/officeart/2005/8/layout/hList2"/>
    <dgm:cxn modelId="{44AA3693-EA26-4494-8D42-197F9BDAA958}" type="presParOf" srcId="{C108A022-E854-45E7-8BA3-E3079CC7EF56}" destId="{FC47A713-9CC0-48A2-9134-B52F35740AB4}" srcOrd="1" destOrd="0" presId="urn:microsoft.com/office/officeart/2005/8/layout/hList2"/>
    <dgm:cxn modelId="{3B1BC3FA-9E05-477E-B51E-B065BCC9F8DF}" type="presParOf" srcId="{C108A022-E854-45E7-8BA3-E3079CC7EF56}" destId="{8D2132B2-454E-4488-B3D1-39CF143852E9}" srcOrd="2" destOrd="0" presId="urn:microsoft.com/office/officeart/2005/8/layout/hList2"/>
    <dgm:cxn modelId="{4A1AA532-5D1F-47C6-9A52-DC1001974938}" type="presParOf" srcId="{DE134AF3-29AF-4462-B56B-1F57E1B29F3D}" destId="{1E2E4BED-C1EE-4F24-A4FA-E43E8570AE87}" srcOrd="5" destOrd="0" presId="urn:microsoft.com/office/officeart/2005/8/layout/hList2"/>
    <dgm:cxn modelId="{BF5DD7C4-9108-4854-BFC0-CDC1A7247AFD}" type="presParOf" srcId="{DE134AF3-29AF-4462-B56B-1F57E1B29F3D}" destId="{23770AF9-A62F-4E31-A79B-C41667F09EDA}" srcOrd="6" destOrd="0" presId="urn:microsoft.com/office/officeart/2005/8/layout/hList2"/>
    <dgm:cxn modelId="{F3CE8429-81D8-4123-B462-9FD5E9FF4ECD}" type="presParOf" srcId="{23770AF9-A62F-4E31-A79B-C41667F09EDA}" destId="{12B86FE3-4D25-4973-A9C0-89A07CFCED6F}" srcOrd="0" destOrd="0" presId="urn:microsoft.com/office/officeart/2005/8/layout/hList2"/>
    <dgm:cxn modelId="{62E8EF41-C584-4ADB-87AB-19E594A35C1D}" type="presParOf" srcId="{23770AF9-A62F-4E31-A79B-C41667F09EDA}" destId="{85CE5102-D502-4A80-8249-B6ABA50B90C8}" srcOrd="1" destOrd="0" presId="urn:microsoft.com/office/officeart/2005/8/layout/hList2"/>
    <dgm:cxn modelId="{C88A3FB4-B7D7-493A-805F-C3AE577E82C9}" type="presParOf" srcId="{23770AF9-A62F-4E31-A79B-C41667F09EDA}" destId="{316832D7-901D-4683-AE28-5A3DDFE4833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B69648-2200-4C79-B36E-63E99A865E4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1D3478-75DB-41AA-B31A-6E89547B86D6}">
      <dgm:prSet phldrT="[Text]" custT="1"/>
      <dgm:spPr/>
      <dgm:t>
        <a:bodyPr/>
        <a:lstStyle/>
        <a:p>
          <a:r>
            <a:rPr lang="en-US" sz="1800" dirty="0"/>
            <a:t>Process</a:t>
          </a:r>
        </a:p>
      </dgm:t>
    </dgm:pt>
    <dgm:pt modelId="{22DF577C-937F-404E-9A98-384B1EA4E913}" type="parTrans" cxnId="{EFAF7B3E-F270-4EBE-B786-72A4ADF6E22A}">
      <dgm:prSet/>
      <dgm:spPr/>
      <dgm:t>
        <a:bodyPr/>
        <a:lstStyle/>
        <a:p>
          <a:endParaRPr lang="en-US" sz="2800"/>
        </a:p>
      </dgm:t>
    </dgm:pt>
    <dgm:pt modelId="{1D175518-6118-4559-B94C-59D2714878C3}" type="sibTrans" cxnId="{EFAF7B3E-F270-4EBE-B786-72A4ADF6E22A}">
      <dgm:prSet/>
      <dgm:spPr/>
      <dgm:t>
        <a:bodyPr/>
        <a:lstStyle/>
        <a:p>
          <a:endParaRPr lang="en-US" sz="2800"/>
        </a:p>
      </dgm:t>
    </dgm:pt>
    <dgm:pt modelId="{2F819F3D-F44A-46AC-95FE-F95E1E19628A}">
      <dgm:prSet phldrT="[Text]" custT="1"/>
      <dgm:spPr/>
      <dgm:t>
        <a:bodyPr/>
        <a:lstStyle/>
        <a:p>
          <a:r>
            <a:rPr lang="en-US" sz="1800" dirty="0"/>
            <a:t>Personnel &amp; Communication</a:t>
          </a:r>
        </a:p>
      </dgm:t>
    </dgm:pt>
    <dgm:pt modelId="{45E63AA5-CC4C-4B9A-B3A8-59158B39F989}" type="parTrans" cxnId="{3AF01153-5B7C-4065-B035-300BC1630F34}">
      <dgm:prSet/>
      <dgm:spPr/>
      <dgm:t>
        <a:bodyPr/>
        <a:lstStyle/>
        <a:p>
          <a:endParaRPr lang="en-US" sz="2800"/>
        </a:p>
      </dgm:t>
    </dgm:pt>
    <dgm:pt modelId="{D551D634-7DE8-4B52-8B38-CD57CC6E1854}" type="sibTrans" cxnId="{3AF01153-5B7C-4065-B035-300BC1630F34}">
      <dgm:prSet/>
      <dgm:spPr/>
      <dgm:t>
        <a:bodyPr/>
        <a:lstStyle/>
        <a:p>
          <a:endParaRPr lang="en-US" sz="2800"/>
        </a:p>
      </dgm:t>
    </dgm:pt>
    <dgm:pt modelId="{06007D50-7150-485C-9B2B-BD3F8B21AB40}">
      <dgm:prSet phldrT="[Text]" custT="1"/>
      <dgm:spPr/>
      <dgm:t>
        <a:bodyPr/>
        <a:lstStyle/>
        <a:p>
          <a:r>
            <a:rPr lang="en-US" sz="1800" dirty="0"/>
            <a:t>Configuration - Physical Storeroom</a:t>
          </a:r>
        </a:p>
      </dgm:t>
    </dgm:pt>
    <dgm:pt modelId="{BDBCF5FB-CA1E-4FC5-97DB-58892A9C496F}" type="parTrans" cxnId="{3ECF4D5A-54B5-4516-9693-0755A7FB8A60}">
      <dgm:prSet/>
      <dgm:spPr/>
      <dgm:t>
        <a:bodyPr/>
        <a:lstStyle/>
        <a:p>
          <a:endParaRPr lang="en-US" sz="2800"/>
        </a:p>
      </dgm:t>
    </dgm:pt>
    <dgm:pt modelId="{8271A2D0-BF6E-4200-BE27-47EE2AF96C43}" type="sibTrans" cxnId="{3ECF4D5A-54B5-4516-9693-0755A7FB8A60}">
      <dgm:prSet/>
      <dgm:spPr/>
      <dgm:t>
        <a:bodyPr/>
        <a:lstStyle/>
        <a:p>
          <a:endParaRPr lang="en-US" sz="2800"/>
        </a:p>
      </dgm:t>
    </dgm:pt>
    <dgm:pt modelId="{336F3326-A9D6-41F2-93EA-BCE80C33D8D4}">
      <dgm:prSet phldrT="[Text]" custT="1"/>
      <dgm:spPr/>
      <dgm:t>
        <a:bodyPr/>
        <a:lstStyle/>
        <a:p>
          <a:r>
            <a:rPr lang="en-US" sz="1200" dirty="0"/>
            <a:t>Storeroom Staffing</a:t>
          </a:r>
        </a:p>
      </dgm:t>
    </dgm:pt>
    <dgm:pt modelId="{B89C6C8E-AB75-4479-80EC-FBF739BBDB68}" type="parTrans" cxnId="{70B10304-B595-4085-ACBC-306D1411CF7D}">
      <dgm:prSet/>
      <dgm:spPr/>
      <dgm:t>
        <a:bodyPr/>
        <a:lstStyle/>
        <a:p>
          <a:endParaRPr lang="en-US" sz="2800"/>
        </a:p>
      </dgm:t>
    </dgm:pt>
    <dgm:pt modelId="{80B7E0F0-F257-45BC-8FE1-EAE6340FF29C}" type="sibTrans" cxnId="{70B10304-B595-4085-ACBC-306D1411CF7D}">
      <dgm:prSet/>
      <dgm:spPr/>
      <dgm:t>
        <a:bodyPr/>
        <a:lstStyle/>
        <a:p>
          <a:endParaRPr lang="en-US" sz="2800"/>
        </a:p>
      </dgm:t>
    </dgm:pt>
    <dgm:pt modelId="{69FE0A4F-99AF-4FB0-A7DD-C382FF679E84}">
      <dgm:prSet phldrT="[Text]" custT="1"/>
      <dgm:spPr/>
      <dgm:t>
        <a:bodyPr/>
        <a:lstStyle/>
        <a:p>
          <a:r>
            <a:rPr lang="en-US" sz="1200" dirty="0"/>
            <a:t>Location Identification, Naming, &amp; Management</a:t>
          </a:r>
        </a:p>
      </dgm:t>
    </dgm:pt>
    <dgm:pt modelId="{B37AD46E-6157-49BA-80AB-4661081F4984}" type="parTrans" cxnId="{E2AAF266-B726-41A6-990B-546D48226B5E}">
      <dgm:prSet/>
      <dgm:spPr/>
      <dgm:t>
        <a:bodyPr/>
        <a:lstStyle/>
        <a:p>
          <a:endParaRPr lang="en-US" sz="2800"/>
        </a:p>
      </dgm:t>
    </dgm:pt>
    <dgm:pt modelId="{DAD62E22-3293-4507-B6C1-38913335E3FB}" type="sibTrans" cxnId="{E2AAF266-B726-41A6-990B-546D48226B5E}">
      <dgm:prSet/>
      <dgm:spPr/>
      <dgm:t>
        <a:bodyPr/>
        <a:lstStyle/>
        <a:p>
          <a:endParaRPr lang="en-US" sz="2800"/>
        </a:p>
      </dgm:t>
    </dgm:pt>
    <dgm:pt modelId="{11A27CF7-AB37-40DD-88A8-8B566C718D66}">
      <dgm:prSet phldrT="[Text]" custT="1"/>
      <dgm:spPr/>
      <dgm:t>
        <a:bodyPr/>
        <a:lstStyle/>
        <a:p>
          <a:r>
            <a:rPr lang="en-US" sz="1200" dirty="0"/>
            <a:t>Receiving, Stocking, Kitting, Notification &amp; Delivery Procedures</a:t>
          </a:r>
        </a:p>
      </dgm:t>
    </dgm:pt>
    <dgm:pt modelId="{652C7D54-DB9D-44E2-856F-5E5619B5CB4B}" type="parTrans" cxnId="{B82C744C-E7BD-4F7E-AEEA-22E603425450}">
      <dgm:prSet/>
      <dgm:spPr/>
      <dgm:t>
        <a:bodyPr/>
        <a:lstStyle/>
        <a:p>
          <a:endParaRPr lang="en-US" sz="2800"/>
        </a:p>
      </dgm:t>
    </dgm:pt>
    <dgm:pt modelId="{090627C8-F746-40D2-9D2F-8682B7481297}" type="sibTrans" cxnId="{B82C744C-E7BD-4F7E-AEEA-22E603425450}">
      <dgm:prSet/>
      <dgm:spPr/>
      <dgm:t>
        <a:bodyPr/>
        <a:lstStyle/>
        <a:p>
          <a:endParaRPr lang="en-US" sz="2800"/>
        </a:p>
      </dgm:t>
    </dgm:pt>
    <dgm:pt modelId="{D518AD46-5E37-4816-B8BC-9D32DD87F0EF}">
      <dgm:prSet phldrT="[Text]" custT="1"/>
      <dgm:spPr/>
      <dgm:t>
        <a:bodyPr/>
        <a:lstStyle/>
        <a:p>
          <a:r>
            <a:rPr lang="en-US" sz="1200" dirty="0"/>
            <a:t>Stock Management – Issue, Return, Stock Outs</a:t>
          </a:r>
        </a:p>
      </dgm:t>
    </dgm:pt>
    <dgm:pt modelId="{B7DDE6D1-459C-426A-BFA2-2A3A599539EE}" type="parTrans" cxnId="{37F66E46-1F37-42F4-AAD2-01D77F72BA4D}">
      <dgm:prSet/>
      <dgm:spPr/>
      <dgm:t>
        <a:bodyPr/>
        <a:lstStyle/>
        <a:p>
          <a:endParaRPr lang="en-US" sz="2800"/>
        </a:p>
      </dgm:t>
    </dgm:pt>
    <dgm:pt modelId="{E97C52AA-EAD8-46B3-9DA2-052EC9DCD05F}" type="sibTrans" cxnId="{37F66E46-1F37-42F4-AAD2-01D77F72BA4D}">
      <dgm:prSet/>
      <dgm:spPr/>
      <dgm:t>
        <a:bodyPr/>
        <a:lstStyle/>
        <a:p>
          <a:endParaRPr lang="en-US" sz="2800"/>
        </a:p>
      </dgm:t>
    </dgm:pt>
    <dgm:pt modelId="{BCA8A27A-3440-416E-ADF2-71323BB416A5}">
      <dgm:prSet phldrT="[Text]" custT="1"/>
      <dgm:spPr/>
      <dgm:t>
        <a:bodyPr/>
        <a:lstStyle/>
        <a:p>
          <a:r>
            <a:rPr lang="en-US" sz="1200" dirty="0"/>
            <a:t>Personnel  &amp; Backup Resource Training</a:t>
          </a:r>
        </a:p>
      </dgm:t>
    </dgm:pt>
    <dgm:pt modelId="{5E905D2F-F1B6-4FFE-BDC7-D6592E76656B}" type="parTrans" cxnId="{A6896AB5-05A8-4EA7-AF9C-18C6FFE13B44}">
      <dgm:prSet/>
      <dgm:spPr/>
      <dgm:t>
        <a:bodyPr/>
        <a:lstStyle/>
        <a:p>
          <a:endParaRPr lang="en-US" sz="2800"/>
        </a:p>
      </dgm:t>
    </dgm:pt>
    <dgm:pt modelId="{3585C602-44B8-4CEF-A036-B4C722636539}" type="sibTrans" cxnId="{A6896AB5-05A8-4EA7-AF9C-18C6FFE13B44}">
      <dgm:prSet/>
      <dgm:spPr/>
      <dgm:t>
        <a:bodyPr/>
        <a:lstStyle/>
        <a:p>
          <a:endParaRPr lang="en-US" sz="2800"/>
        </a:p>
      </dgm:t>
    </dgm:pt>
    <dgm:pt modelId="{68B3B82A-4560-43B8-BD51-77DE53360FFA}">
      <dgm:prSet phldrT="[Text]" custT="1"/>
      <dgm:spPr/>
      <dgm:t>
        <a:bodyPr/>
        <a:lstStyle/>
        <a:p>
          <a:endParaRPr lang="en-US" sz="1200" dirty="0"/>
        </a:p>
      </dgm:t>
    </dgm:pt>
    <dgm:pt modelId="{33B060FD-7A18-44A7-9798-3B13AB89FF95}" type="parTrans" cxnId="{16272F42-6FF0-4843-B459-7F51DF4FB413}">
      <dgm:prSet/>
      <dgm:spPr/>
      <dgm:t>
        <a:bodyPr/>
        <a:lstStyle/>
        <a:p>
          <a:endParaRPr lang="en-US" sz="2800"/>
        </a:p>
      </dgm:t>
    </dgm:pt>
    <dgm:pt modelId="{8BA95836-2553-4254-B2EF-D76443780D24}" type="sibTrans" cxnId="{16272F42-6FF0-4843-B459-7F51DF4FB413}">
      <dgm:prSet/>
      <dgm:spPr/>
      <dgm:t>
        <a:bodyPr/>
        <a:lstStyle/>
        <a:p>
          <a:endParaRPr lang="en-US" sz="2800"/>
        </a:p>
      </dgm:t>
    </dgm:pt>
    <dgm:pt modelId="{778A34CE-267D-4C07-A561-259875B85C70}">
      <dgm:prSet phldrT="[Text]" custT="1"/>
      <dgm:spPr/>
      <dgm:t>
        <a:bodyPr/>
        <a:lstStyle/>
        <a:p>
          <a:r>
            <a:rPr lang="en-US" sz="1200" dirty="0"/>
            <a:t>Roles, Responsibilities, &amp; Communications Protocols</a:t>
          </a:r>
        </a:p>
      </dgm:t>
    </dgm:pt>
    <dgm:pt modelId="{F8476D60-E02F-49B2-AAE5-9791EFCDFC48}" type="parTrans" cxnId="{030462FE-2BC4-48FA-B3E8-9B1F2081C24B}">
      <dgm:prSet/>
      <dgm:spPr/>
      <dgm:t>
        <a:bodyPr/>
        <a:lstStyle/>
        <a:p>
          <a:endParaRPr lang="en-US" sz="2800"/>
        </a:p>
      </dgm:t>
    </dgm:pt>
    <dgm:pt modelId="{C8D52FD8-291D-4526-A35B-81D8A3281D32}" type="sibTrans" cxnId="{030462FE-2BC4-48FA-B3E8-9B1F2081C24B}">
      <dgm:prSet/>
      <dgm:spPr/>
      <dgm:t>
        <a:bodyPr/>
        <a:lstStyle/>
        <a:p>
          <a:endParaRPr lang="en-US" sz="2800"/>
        </a:p>
      </dgm:t>
    </dgm:pt>
    <dgm:pt modelId="{F0A55D4F-EA4E-4631-AC31-82E3E8CAFAE0}">
      <dgm:prSet phldrT="[Text]" custT="1"/>
      <dgm:spPr/>
      <dgm:t>
        <a:bodyPr/>
        <a:lstStyle/>
        <a:p>
          <a:endParaRPr lang="en-US" sz="1200" dirty="0"/>
        </a:p>
      </dgm:t>
    </dgm:pt>
    <dgm:pt modelId="{F0242ECF-C1D5-474B-8986-73E6598DC8BB}" type="parTrans" cxnId="{B79CF29F-C7B7-4616-ACAA-39422E257B35}">
      <dgm:prSet/>
      <dgm:spPr/>
      <dgm:t>
        <a:bodyPr/>
        <a:lstStyle/>
        <a:p>
          <a:endParaRPr lang="en-US" sz="2800"/>
        </a:p>
      </dgm:t>
    </dgm:pt>
    <dgm:pt modelId="{DBBAD4A8-6D9E-43A4-81B4-036A15497E62}" type="sibTrans" cxnId="{B79CF29F-C7B7-4616-ACAA-39422E257B35}">
      <dgm:prSet/>
      <dgm:spPr/>
      <dgm:t>
        <a:bodyPr/>
        <a:lstStyle/>
        <a:p>
          <a:endParaRPr lang="en-US" sz="2800"/>
        </a:p>
      </dgm:t>
    </dgm:pt>
    <dgm:pt modelId="{95FF9DFE-E18C-41AB-A009-50E1CCAB0ABF}">
      <dgm:prSet phldrT="[Text]" custT="1"/>
      <dgm:spPr/>
      <dgm:t>
        <a:bodyPr/>
        <a:lstStyle/>
        <a:p>
          <a:r>
            <a:rPr lang="en-US" sz="1200" dirty="0"/>
            <a:t>Aisle &amp; Shelve Strategy, Part &amp; Bin Labeling / Barcoding</a:t>
          </a:r>
        </a:p>
      </dgm:t>
    </dgm:pt>
    <dgm:pt modelId="{EE7B83CE-187E-4C15-9768-1BBB31377292}" type="parTrans" cxnId="{76E48C54-A783-4A12-A984-DFD8E684346A}">
      <dgm:prSet/>
      <dgm:spPr/>
      <dgm:t>
        <a:bodyPr/>
        <a:lstStyle/>
        <a:p>
          <a:endParaRPr lang="en-US" sz="2800"/>
        </a:p>
      </dgm:t>
    </dgm:pt>
    <dgm:pt modelId="{BE08013C-05F1-4FD8-8AB8-322DA4037F48}" type="sibTrans" cxnId="{76E48C54-A783-4A12-A984-DFD8E684346A}">
      <dgm:prSet/>
      <dgm:spPr/>
      <dgm:t>
        <a:bodyPr/>
        <a:lstStyle/>
        <a:p>
          <a:endParaRPr lang="en-US" sz="2800"/>
        </a:p>
      </dgm:t>
    </dgm:pt>
    <dgm:pt modelId="{D8AAC241-D0C6-4B7C-A739-113ACFCA374C}">
      <dgm:prSet phldrT="[Text]" custT="1"/>
      <dgm:spPr/>
      <dgm:t>
        <a:bodyPr/>
        <a:lstStyle/>
        <a:p>
          <a:r>
            <a:rPr lang="en-US" sz="1200" dirty="0"/>
            <a:t>Security &amp; Access Controls</a:t>
          </a:r>
        </a:p>
      </dgm:t>
    </dgm:pt>
    <dgm:pt modelId="{CDCCA13B-EFE0-4BEE-B88D-1E26FB0D438B}" type="parTrans" cxnId="{2D781CB2-24A8-4FB3-BB80-E697121A6A84}">
      <dgm:prSet/>
      <dgm:spPr/>
      <dgm:t>
        <a:bodyPr/>
        <a:lstStyle/>
        <a:p>
          <a:endParaRPr lang="en-US" sz="2800"/>
        </a:p>
      </dgm:t>
    </dgm:pt>
    <dgm:pt modelId="{39ED9434-8BF4-44D4-BA70-0A8E3F8B277E}" type="sibTrans" cxnId="{2D781CB2-24A8-4FB3-BB80-E697121A6A84}">
      <dgm:prSet/>
      <dgm:spPr/>
      <dgm:t>
        <a:bodyPr/>
        <a:lstStyle/>
        <a:p>
          <a:endParaRPr lang="en-US" sz="2800"/>
        </a:p>
      </dgm:t>
    </dgm:pt>
    <dgm:pt modelId="{79F0D562-47A8-4C53-A09C-B416F2470DE0}">
      <dgm:prSet phldrT="[Text]" custT="1"/>
      <dgm:spPr/>
      <dgm:t>
        <a:bodyPr/>
        <a:lstStyle/>
        <a:p>
          <a:r>
            <a:rPr lang="en-US" sz="1200" dirty="0"/>
            <a:t>Physical Inventory &amp; Spare Part Maintenance (Stock Level Management)</a:t>
          </a:r>
        </a:p>
      </dgm:t>
    </dgm:pt>
    <dgm:pt modelId="{59916EB3-FBB1-4FC2-9B91-EB514AFE35B9}" type="parTrans" cxnId="{81134710-D00F-442C-A7B7-637D7230C0FC}">
      <dgm:prSet/>
      <dgm:spPr/>
      <dgm:t>
        <a:bodyPr/>
        <a:lstStyle/>
        <a:p>
          <a:endParaRPr lang="en-US"/>
        </a:p>
      </dgm:t>
    </dgm:pt>
    <dgm:pt modelId="{A34B83B7-F95F-4B0B-A7F3-1F6D010D8EB9}" type="sibTrans" cxnId="{81134710-D00F-442C-A7B7-637D7230C0FC}">
      <dgm:prSet/>
      <dgm:spPr/>
      <dgm:t>
        <a:bodyPr/>
        <a:lstStyle/>
        <a:p>
          <a:endParaRPr lang="en-US"/>
        </a:p>
      </dgm:t>
    </dgm:pt>
    <dgm:pt modelId="{30F370A4-F09E-44F8-A771-49D3B499AD27}" type="pres">
      <dgm:prSet presAssocID="{C6B69648-2200-4C79-B36E-63E99A865E41}" presName="Name0" presStyleCnt="0">
        <dgm:presLayoutVars>
          <dgm:chMax val="7"/>
          <dgm:chPref val="7"/>
          <dgm:dir/>
        </dgm:presLayoutVars>
      </dgm:prSet>
      <dgm:spPr/>
    </dgm:pt>
    <dgm:pt modelId="{201680D1-98DB-4000-B564-B115C460641E}" type="pres">
      <dgm:prSet presAssocID="{C6B69648-2200-4C79-B36E-63E99A865E41}" presName="Name1" presStyleCnt="0"/>
      <dgm:spPr/>
    </dgm:pt>
    <dgm:pt modelId="{4204EA9E-374C-458D-84F0-59ABD5301F2B}" type="pres">
      <dgm:prSet presAssocID="{C6B69648-2200-4C79-B36E-63E99A865E41}" presName="cycle" presStyleCnt="0"/>
      <dgm:spPr/>
    </dgm:pt>
    <dgm:pt modelId="{ADEBB63F-4C00-431E-A0C0-BDF96D61A96B}" type="pres">
      <dgm:prSet presAssocID="{C6B69648-2200-4C79-B36E-63E99A865E41}" presName="srcNode" presStyleLbl="node1" presStyleIdx="0" presStyleCnt="3"/>
      <dgm:spPr/>
    </dgm:pt>
    <dgm:pt modelId="{0E916EAC-062A-42AF-A1A1-EE39E7EA9597}" type="pres">
      <dgm:prSet presAssocID="{C6B69648-2200-4C79-B36E-63E99A865E41}" presName="conn" presStyleLbl="parChTrans1D2" presStyleIdx="0" presStyleCnt="1"/>
      <dgm:spPr/>
    </dgm:pt>
    <dgm:pt modelId="{C2F2733E-60F7-4A47-805F-3E19A73F8C31}" type="pres">
      <dgm:prSet presAssocID="{C6B69648-2200-4C79-B36E-63E99A865E41}" presName="extraNode" presStyleLbl="node1" presStyleIdx="0" presStyleCnt="3"/>
      <dgm:spPr/>
    </dgm:pt>
    <dgm:pt modelId="{5DD368DE-1899-4ECE-AE0A-92ECD60B91B6}" type="pres">
      <dgm:prSet presAssocID="{C6B69648-2200-4C79-B36E-63E99A865E41}" presName="dstNode" presStyleLbl="node1" presStyleIdx="0" presStyleCnt="3"/>
      <dgm:spPr/>
    </dgm:pt>
    <dgm:pt modelId="{5B4258B2-6C4C-4595-B38C-6EB0E41F9F98}" type="pres">
      <dgm:prSet presAssocID="{921D3478-75DB-41AA-B31A-6E89547B86D6}" presName="text_1" presStyleLbl="node1" presStyleIdx="0" presStyleCnt="3">
        <dgm:presLayoutVars>
          <dgm:bulletEnabled val="1"/>
        </dgm:presLayoutVars>
      </dgm:prSet>
      <dgm:spPr/>
    </dgm:pt>
    <dgm:pt modelId="{75EFCAC2-6B91-406C-9AE3-08BA2E0AB530}" type="pres">
      <dgm:prSet presAssocID="{921D3478-75DB-41AA-B31A-6E89547B86D6}" presName="accent_1" presStyleCnt="0"/>
      <dgm:spPr/>
    </dgm:pt>
    <dgm:pt modelId="{0E5F12AF-1350-4036-8964-D277B2EB7956}" type="pres">
      <dgm:prSet presAssocID="{921D3478-75DB-41AA-B31A-6E89547B86D6}" presName="accentRepeatNode" presStyleLbl="solidFgAcc1" presStyleIdx="0" presStyleCnt="3"/>
      <dgm:spPr/>
    </dgm:pt>
    <dgm:pt modelId="{186CD9B9-B305-48F8-A762-11D13D5924CF}" type="pres">
      <dgm:prSet presAssocID="{2F819F3D-F44A-46AC-95FE-F95E1E19628A}" presName="text_2" presStyleLbl="node1" presStyleIdx="1" presStyleCnt="3">
        <dgm:presLayoutVars>
          <dgm:bulletEnabled val="1"/>
        </dgm:presLayoutVars>
      </dgm:prSet>
      <dgm:spPr/>
    </dgm:pt>
    <dgm:pt modelId="{2A672188-384D-4B4F-A656-A67E06ECD812}" type="pres">
      <dgm:prSet presAssocID="{2F819F3D-F44A-46AC-95FE-F95E1E19628A}" presName="accent_2" presStyleCnt="0"/>
      <dgm:spPr/>
    </dgm:pt>
    <dgm:pt modelId="{DEE5DC49-896C-45C0-9C3A-365C32525DDC}" type="pres">
      <dgm:prSet presAssocID="{2F819F3D-F44A-46AC-95FE-F95E1E19628A}" presName="accentRepeatNode" presStyleLbl="solidFgAcc1" presStyleIdx="1" presStyleCnt="3"/>
      <dgm:spPr/>
    </dgm:pt>
    <dgm:pt modelId="{4B4C1230-B2A7-48CA-B088-1BEE87F7D37E}" type="pres">
      <dgm:prSet presAssocID="{06007D50-7150-485C-9B2B-BD3F8B21AB40}" presName="text_3" presStyleLbl="node1" presStyleIdx="2" presStyleCnt="3">
        <dgm:presLayoutVars>
          <dgm:bulletEnabled val="1"/>
        </dgm:presLayoutVars>
      </dgm:prSet>
      <dgm:spPr/>
    </dgm:pt>
    <dgm:pt modelId="{2250E17B-B4D6-416A-94FC-A31B373DFF39}" type="pres">
      <dgm:prSet presAssocID="{06007D50-7150-485C-9B2B-BD3F8B21AB40}" presName="accent_3" presStyleCnt="0"/>
      <dgm:spPr/>
    </dgm:pt>
    <dgm:pt modelId="{5DB1108D-958D-4994-BA11-08BCAED06B17}" type="pres">
      <dgm:prSet presAssocID="{06007D50-7150-485C-9B2B-BD3F8B21AB40}" presName="accentRepeatNode" presStyleLbl="solidFgAcc1" presStyleIdx="2" presStyleCnt="3"/>
      <dgm:spPr/>
    </dgm:pt>
  </dgm:ptLst>
  <dgm:cxnLst>
    <dgm:cxn modelId="{70B10304-B595-4085-ACBC-306D1411CF7D}" srcId="{2F819F3D-F44A-46AC-95FE-F95E1E19628A}" destId="{336F3326-A9D6-41F2-93EA-BCE80C33D8D4}" srcOrd="0" destOrd="0" parTransId="{B89C6C8E-AB75-4479-80EC-FBF739BBDB68}" sibTransId="{80B7E0F0-F257-45BC-8FE1-EAE6340FF29C}"/>
    <dgm:cxn modelId="{81134710-D00F-442C-A7B7-637D7230C0FC}" srcId="{921D3478-75DB-41AA-B31A-6E89547B86D6}" destId="{79F0D562-47A8-4C53-A09C-B416F2470DE0}" srcOrd="2" destOrd="0" parTransId="{59916EB3-FBB1-4FC2-9B91-EB514AFE35B9}" sibTransId="{A34B83B7-F95F-4B0B-A7F3-1F6D010D8EB9}"/>
    <dgm:cxn modelId="{173B7F15-AEDD-42AF-B6E9-827E993487E4}" type="presOf" srcId="{F0A55D4F-EA4E-4631-AC31-82E3E8CAFAE0}" destId="{186CD9B9-B305-48F8-A762-11D13D5924CF}" srcOrd="0" destOrd="4" presId="urn:microsoft.com/office/officeart/2008/layout/VerticalCurvedList"/>
    <dgm:cxn modelId="{6F05B916-6A45-4424-9581-B87C828F7989}" type="presOf" srcId="{68B3B82A-4560-43B8-BD51-77DE53360FFA}" destId="{186CD9B9-B305-48F8-A762-11D13D5924CF}" srcOrd="0" destOrd="5" presId="urn:microsoft.com/office/officeart/2008/layout/VerticalCurvedList"/>
    <dgm:cxn modelId="{A38B7326-2209-498B-A346-B5BDC8AAFDC2}" type="presOf" srcId="{921D3478-75DB-41AA-B31A-6E89547B86D6}" destId="{5B4258B2-6C4C-4595-B38C-6EB0E41F9F98}" srcOrd="0" destOrd="0" presId="urn:microsoft.com/office/officeart/2008/layout/VerticalCurvedList"/>
    <dgm:cxn modelId="{9B397334-8219-468A-B95B-B9EBC8F355AD}" type="presOf" srcId="{2F819F3D-F44A-46AC-95FE-F95E1E19628A}" destId="{186CD9B9-B305-48F8-A762-11D13D5924CF}" srcOrd="0" destOrd="0" presId="urn:microsoft.com/office/officeart/2008/layout/VerticalCurvedList"/>
    <dgm:cxn modelId="{AEED5A35-A842-4F7F-A33D-E22B1CFF7191}" type="presOf" srcId="{090627C8-F746-40D2-9D2F-8682B7481297}" destId="{0E916EAC-062A-42AF-A1A1-EE39E7EA9597}" srcOrd="0" destOrd="0" presId="urn:microsoft.com/office/officeart/2008/layout/VerticalCurvedList"/>
    <dgm:cxn modelId="{E7056E38-B058-4283-AB72-B99B24D4F274}" type="presOf" srcId="{778A34CE-267D-4C07-A561-259875B85C70}" destId="{186CD9B9-B305-48F8-A762-11D13D5924CF}" srcOrd="0" destOrd="2" presId="urn:microsoft.com/office/officeart/2008/layout/VerticalCurvedList"/>
    <dgm:cxn modelId="{EFAF7B3E-F270-4EBE-B786-72A4ADF6E22A}" srcId="{C6B69648-2200-4C79-B36E-63E99A865E41}" destId="{921D3478-75DB-41AA-B31A-6E89547B86D6}" srcOrd="0" destOrd="0" parTransId="{22DF577C-937F-404E-9A98-384B1EA4E913}" sibTransId="{1D175518-6118-4559-B94C-59D2714878C3}"/>
    <dgm:cxn modelId="{DD74B95F-0240-4A60-A5BA-A79C08FD53B6}" type="presOf" srcId="{336F3326-A9D6-41F2-93EA-BCE80C33D8D4}" destId="{186CD9B9-B305-48F8-A762-11D13D5924CF}" srcOrd="0" destOrd="1" presId="urn:microsoft.com/office/officeart/2008/layout/VerticalCurvedList"/>
    <dgm:cxn modelId="{16272F42-6FF0-4843-B459-7F51DF4FB413}" srcId="{2F819F3D-F44A-46AC-95FE-F95E1E19628A}" destId="{68B3B82A-4560-43B8-BD51-77DE53360FFA}" srcOrd="4" destOrd="0" parTransId="{33B060FD-7A18-44A7-9798-3B13AB89FF95}" sibTransId="{8BA95836-2553-4254-B2EF-D76443780D24}"/>
    <dgm:cxn modelId="{37F66E46-1F37-42F4-AAD2-01D77F72BA4D}" srcId="{921D3478-75DB-41AA-B31A-6E89547B86D6}" destId="{D518AD46-5E37-4816-B8BC-9D32DD87F0EF}" srcOrd="1" destOrd="0" parTransId="{B7DDE6D1-459C-426A-BFA2-2A3A599539EE}" sibTransId="{E97C52AA-EAD8-46B3-9DA2-052EC9DCD05F}"/>
    <dgm:cxn modelId="{E2AAF266-B726-41A6-990B-546D48226B5E}" srcId="{06007D50-7150-485C-9B2B-BD3F8B21AB40}" destId="{69FE0A4F-99AF-4FB0-A7DD-C382FF679E84}" srcOrd="0" destOrd="0" parTransId="{B37AD46E-6157-49BA-80AB-4661081F4984}" sibTransId="{DAD62E22-3293-4507-B6C1-38913335E3FB}"/>
    <dgm:cxn modelId="{B82C744C-E7BD-4F7E-AEEA-22E603425450}" srcId="{921D3478-75DB-41AA-B31A-6E89547B86D6}" destId="{11A27CF7-AB37-40DD-88A8-8B566C718D66}" srcOrd="0" destOrd="0" parTransId="{652C7D54-DB9D-44E2-856F-5E5619B5CB4B}" sibTransId="{090627C8-F746-40D2-9D2F-8682B7481297}"/>
    <dgm:cxn modelId="{4C6FDF52-7660-434C-BDC4-F523F2F8394A}" type="presOf" srcId="{06007D50-7150-485C-9B2B-BD3F8B21AB40}" destId="{4B4C1230-B2A7-48CA-B088-1BEE87F7D37E}" srcOrd="0" destOrd="0" presId="urn:microsoft.com/office/officeart/2008/layout/VerticalCurvedList"/>
    <dgm:cxn modelId="{3AF01153-5B7C-4065-B035-300BC1630F34}" srcId="{C6B69648-2200-4C79-B36E-63E99A865E41}" destId="{2F819F3D-F44A-46AC-95FE-F95E1E19628A}" srcOrd="1" destOrd="0" parTransId="{45E63AA5-CC4C-4B9A-B3A8-59158B39F989}" sibTransId="{D551D634-7DE8-4B52-8B38-CD57CC6E1854}"/>
    <dgm:cxn modelId="{722E5074-759C-4895-94C1-03FBA6D67E13}" type="presOf" srcId="{79F0D562-47A8-4C53-A09C-B416F2470DE0}" destId="{5B4258B2-6C4C-4595-B38C-6EB0E41F9F98}" srcOrd="0" destOrd="3" presId="urn:microsoft.com/office/officeart/2008/layout/VerticalCurvedList"/>
    <dgm:cxn modelId="{76E48C54-A783-4A12-A984-DFD8E684346A}" srcId="{06007D50-7150-485C-9B2B-BD3F8B21AB40}" destId="{95FF9DFE-E18C-41AB-A009-50E1CCAB0ABF}" srcOrd="1" destOrd="0" parTransId="{EE7B83CE-187E-4C15-9768-1BBB31377292}" sibTransId="{BE08013C-05F1-4FD8-8AB8-322DA4037F48}"/>
    <dgm:cxn modelId="{DAAFD076-0964-4BFF-B9BC-A376C669D926}" type="presOf" srcId="{69FE0A4F-99AF-4FB0-A7DD-C382FF679E84}" destId="{4B4C1230-B2A7-48CA-B088-1BEE87F7D37E}" srcOrd="0" destOrd="1" presId="urn:microsoft.com/office/officeart/2008/layout/VerticalCurvedList"/>
    <dgm:cxn modelId="{3ECF4D5A-54B5-4516-9693-0755A7FB8A60}" srcId="{C6B69648-2200-4C79-B36E-63E99A865E41}" destId="{06007D50-7150-485C-9B2B-BD3F8B21AB40}" srcOrd="2" destOrd="0" parTransId="{BDBCF5FB-CA1E-4FC5-97DB-58892A9C496F}" sibTransId="{8271A2D0-BF6E-4200-BE27-47EE2AF96C43}"/>
    <dgm:cxn modelId="{B8B4C09B-58E0-4946-8D0C-CDC7A6B44F5F}" type="presOf" srcId="{C6B69648-2200-4C79-B36E-63E99A865E41}" destId="{30F370A4-F09E-44F8-A771-49D3B499AD27}" srcOrd="0" destOrd="0" presId="urn:microsoft.com/office/officeart/2008/layout/VerticalCurvedList"/>
    <dgm:cxn modelId="{B79CF29F-C7B7-4616-ACAA-39422E257B35}" srcId="{2F819F3D-F44A-46AC-95FE-F95E1E19628A}" destId="{F0A55D4F-EA4E-4631-AC31-82E3E8CAFAE0}" srcOrd="3" destOrd="0" parTransId="{F0242ECF-C1D5-474B-8986-73E6598DC8BB}" sibTransId="{DBBAD4A8-6D9E-43A4-81B4-036A15497E62}"/>
    <dgm:cxn modelId="{F3B23AB1-308B-46B8-AD27-724B7301DCDE}" type="presOf" srcId="{BCA8A27A-3440-416E-ADF2-71323BB416A5}" destId="{186CD9B9-B305-48F8-A762-11D13D5924CF}" srcOrd="0" destOrd="3" presId="urn:microsoft.com/office/officeart/2008/layout/VerticalCurvedList"/>
    <dgm:cxn modelId="{2D781CB2-24A8-4FB3-BB80-E697121A6A84}" srcId="{06007D50-7150-485C-9B2B-BD3F8B21AB40}" destId="{D8AAC241-D0C6-4B7C-A739-113ACFCA374C}" srcOrd="2" destOrd="0" parTransId="{CDCCA13B-EFE0-4BEE-B88D-1E26FB0D438B}" sibTransId="{39ED9434-8BF4-44D4-BA70-0A8E3F8B277E}"/>
    <dgm:cxn modelId="{A6896AB5-05A8-4EA7-AF9C-18C6FFE13B44}" srcId="{2F819F3D-F44A-46AC-95FE-F95E1E19628A}" destId="{BCA8A27A-3440-416E-ADF2-71323BB416A5}" srcOrd="2" destOrd="0" parTransId="{5E905D2F-F1B6-4FFE-BDC7-D6592E76656B}" sibTransId="{3585C602-44B8-4CEF-A036-B4C722636539}"/>
    <dgm:cxn modelId="{84FC69C6-AC29-499F-A346-D5AC892135B8}" type="presOf" srcId="{95FF9DFE-E18C-41AB-A009-50E1CCAB0ABF}" destId="{4B4C1230-B2A7-48CA-B088-1BEE87F7D37E}" srcOrd="0" destOrd="2" presId="urn:microsoft.com/office/officeart/2008/layout/VerticalCurvedList"/>
    <dgm:cxn modelId="{FA7142D3-CBE6-4BB5-B2AA-5C827C66A0FD}" type="presOf" srcId="{D8AAC241-D0C6-4B7C-A739-113ACFCA374C}" destId="{4B4C1230-B2A7-48CA-B088-1BEE87F7D37E}" srcOrd="0" destOrd="3" presId="urn:microsoft.com/office/officeart/2008/layout/VerticalCurvedList"/>
    <dgm:cxn modelId="{ED0973D9-3238-427A-9205-A7C327A8488F}" type="presOf" srcId="{D518AD46-5E37-4816-B8BC-9D32DD87F0EF}" destId="{5B4258B2-6C4C-4595-B38C-6EB0E41F9F98}" srcOrd="0" destOrd="2" presId="urn:microsoft.com/office/officeart/2008/layout/VerticalCurvedList"/>
    <dgm:cxn modelId="{C1DE45E5-F561-4D6C-ADE7-DA4BFB421B1A}" type="presOf" srcId="{11A27CF7-AB37-40DD-88A8-8B566C718D66}" destId="{5B4258B2-6C4C-4595-B38C-6EB0E41F9F98}" srcOrd="0" destOrd="1" presId="urn:microsoft.com/office/officeart/2008/layout/VerticalCurvedList"/>
    <dgm:cxn modelId="{030462FE-2BC4-48FA-B3E8-9B1F2081C24B}" srcId="{2F819F3D-F44A-46AC-95FE-F95E1E19628A}" destId="{778A34CE-267D-4C07-A561-259875B85C70}" srcOrd="1" destOrd="0" parTransId="{F8476D60-E02F-49B2-AAE5-9791EFCDFC48}" sibTransId="{C8D52FD8-291D-4526-A35B-81D8A3281D32}"/>
    <dgm:cxn modelId="{8A77B236-F741-4291-8B8C-5501E5547BAE}" type="presParOf" srcId="{30F370A4-F09E-44F8-A771-49D3B499AD27}" destId="{201680D1-98DB-4000-B564-B115C460641E}" srcOrd="0" destOrd="0" presId="urn:microsoft.com/office/officeart/2008/layout/VerticalCurvedList"/>
    <dgm:cxn modelId="{48286CD3-24E2-44F0-A186-4862FF80F228}" type="presParOf" srcId="{201680D1-98DB-4000-B564-B115C460641E}" destId="{4204EA9E-374C-458D-84F0-59ABD5301F2B}" srcOrd="0" destOrd="0" presId="urn:microsoft.com/office/officeart/2008/layout/VerticalCurvedList"/>
    <dgm:cxn modelId="{F8F050F2-67FD-4C6A-A239-03E7BB2FF3CE}" type="presParOf" srcId="{4204EA9E-374C-458D-84F0-59ABD5301F2B}" destId="{ADEBB63F-4C00-431E-A0C0-BDF96D61A96B}" srcOrd="0" destOrd="0" presId="urn:microsoft.com/office/officeart/2008/layout/VerticalCurvedList"/>
    <dgm:cxn modelId="{E2E1D466-2D89-45C6-AC26-D3501C5711D9}" type="presParOf" srcId="{4204EA9E-374C-458D-84F0-59ABD5301F2B}" destId="{0E916EAC-062A-42AF-A1A1-EE39E7EA9597}" srcOrd="1" destOrd="0" presId="urn:microsoft.com/office/officeart/2008/layout/VerticalCurvedList"/>
    <dgm:cxn modelId="{0EDB5587-9222-4CB6-A5EC-08F41690D437}" type="presParOf" srcId="{4204EA9E-374C-458D-84F0-59ABD5301F2B}" destId="{C2F2733E-60F7-4A47-805F-3E19A73F8C31}" srcOrd="2" destOrd="0" presId="urn:microsoft.com/office/officeart/2008/layout/VerticalCurvedList"/>
    <dgm:cxn modelId="{C9066EB6-D02E-480D-A397-C17283337473}" type="presParOf" srcId="{4204EA9E-374C-458D-84F0-59ABD5301F2B}" destId="{5DD368DE-1899-4ECE-AE0A-92ECD60B91B6}" srcOrd="3" destOrd="0" presId="urn:microsoft.com/office/officeart/2008/layout/VerticalCurvedList"/>
    <dgm:cxn modelId="{4CABB1C6-1CBC-4B4F-BA44-833B337CD11E}" type="presParOf" srcId="{201680D1-98DB-4000-B564-B115C460641E}" destId="{5B4258B2-6C4C-4595-B38C-6EB0E41F9F98}" srcOrd="1" destOrd="0" presId="urn:microsoft.com/office/officeart/2008/layout/VerticalCurvedList"/>
    <dgm:cxn modelId="{A5CC6B20-6887-4BC9-8BEA-F3459D99E8F1}" type="presParOf" srcId="{201680D1-98DB-4000-B564-B115C460641E}" destId="{75EFCAC2-6B91-406C-9AE3-08BA2E0AB530}" srcOrd="2" destOrd="0" presId="urn:microsoft.com/office/officeart/2008/layout/VerticalCurvedList"/>
    <dgm:cxn modelId="{F0EF33AA-F26A-43BD-9BB1-052000100255}" type="presParOf" srcId="{75EFCAC2-6B91-406C-9AE3-08BA2E0AB530}" destId="{0E5F12AF-1350-4036-8964-D277B2EB7956}" srcOrd="0" destOrd="0" presId="urn:microsoft.com/office/officeart/2008/layout/VerticalCurvedList"/>
    <dgm:cxn modelId="{7F6F419F-4D81-4EC4-9ED4-7A261E281270}" type="presParOf" srcId="{201680D1-98DB-4000-B564-B115C460641E}" destId="{186CD9B9-B305-48F8-A762-11D13D5924CF}" srcOrd="3" destOrd="0" presId="urn:microsoft.com/office/officeart/2008/layout/VerticalCurvedList"/>
    <dgm:cxn modelId="{32D9CA80-9999-4228-8DCA-652E520A524B}" type="presParOf" srcId="{201680D1-98DB-4000-B564-B115C460641E}" destId="{2A672188-384D-4B4F-A656-A67E06ECD812}" srcOrd="4" destOrd="0" presId="urn:microsoft.com/office/officeart/2008/layout/VerticalCurvedList"/>
    <dgm:cxn modelId="{736CC96B-800F-4737-BFE2-BBD4C1A1DAD1}" type="presParOf" srcId="{2A672188-384D-4B4F-A656-A67E06ECD812}" destId="{DEE5DC49-896C-45C0-9C3A-365C32525DDC}" srcOrd="0" destOrd="0" presId="urn:microsoft.com/office/officeart/2008/layout/VerticalCurvedList"/>
    <dgm:cxn modelId="{8453F3B7-8293-47C6-9B9B-6B0C29E9AF35}" type="presParOf" srcId="{201680D1-98DB-4000-B564-B115C460641E}" destId="{4B4C1230-B2A7-48CA-B088-1BEE87F7D37E}" srcOrd="5" destOrd="0" presId="urn:microsoft.com/office/officeart/2008/layout/VerticalCurvedList"/>
    <dgm:cxn modelId="{B2613828-0A2F-4137-9ADA-BCFF8212D9C5}" type="presParOf" srcId="{201680D1-98DB-4000-B564-B115C460641E}" destId="{2250E17B-B4D6-416A-94FC-A31B373DFF39}" srcOrd="6" destOrd="0" presId="urn:microsoft.com/office/officeart/2008/layout/VerticalCurvedList"/>
    <dgm:cxn modelId="{1C1F42A9-84CA-4C94-AFED-C50425295AE6}" type="presParOf" srcId="{2250E17B-B4D6-416A-94FC-A31B373DFF39}" destId="{5DB1108D-958D-4994-BA11-08BCAED06B1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58A9CA-171B-400E-9E2B-C02AF2704D24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851593-0770-47C7-BC56-BDAD1396C93A}">
      <dgm:prSet phldrT="[Text]"/>
      <dgm:spPr/>
      <dgm:t>
        <a:bodyPr/>
        <a:lstStyle/>
        <a:p>
          <a:r>
            <a:rPr lang="en-US" dirty="0"/>
            <a:t>Critical Components</a:t>
          </a:r>
        </a:p>
      </dgm:t>
    </dgm:pt>
    <dgm:pt modelId="{4078C242-8041-4289-A670-844944607E5F}" type="parTrans" cxnId="{E11D8E42-189B-4E0C-93AB-08A9B41B9E15}">
      <dgm:prSet/>
      <dgm:spPr/>
      <dgm:t>
        <a:bodyPr/>
        <a:lstStyle/>
        <a:p>
          <a:endParaRPr lang="en-US"/>
        </a:p>
      </dgm:t>
    </dgm:pt>
    <dgm:pt modelId="{A27AFB62-ACD6-4BEF-B565-FD7A6D4502F4}" type="sibTrans" cxnId="{E11D8E42-189B-4E0C-93AB-08A9B41B9E15}">
      <dgm:prSet/>
      <dgm:spPr/>
      <dgm:t>
        <a:bodyPr/>
        <a:lstStyle/>
        <a:p>
          <a:endParaRPr lang="en-US"/>
        </a:p>
      </dgm:t>
    </dgm:pt>
    <dgm:pt modelId="{D8C88D4E-FE2B-4C1C-A087-94B81E300385}">
      <dgm:prSet phldrT="[Text]" custT="1"/>
      <dgm:spPr/>
      <dgm:t>
        <a:bodyPr/>
        <a:lstStyle/>
        <a:p>
          <a:r>
            <a:rPr lang="en-US" sz="1400" dirty="0"/>
            <a:t>Bills Of Materials</a:t>
          </a:r>
        </a:p>
      </dgm:t>
    </dgm:pt>
    <dgm:pt modelId="{3F321054-7F5B-47B6-8EEE-9F464EF6D7F7}" type="parTrans" cxnId="{95AFEF80-71BD-4693-98C0-A0B24F29C558}">
      <dgm:prSet/>
      <dgm:spPr/>
      <dgm:t>
        <a:bodyPr/>
        <a:lstStyle/>
        <a:p>
          <a:endParaRPr lang="en-US"/>
        </a:p>
      </dgm:t>
    </dgm:pt>
    <dgm:pt modelId="{1228F74C-109D-461D-8FD4-177944C3242C}" type="sibTrans" cxnId="{95AFEF80-71BD-4693-98C0-A0B24F29C558}">
      <dgm:prSet/>
      <dgm:spPr/>
      <dgm:t>
        <a:bodyPr/>
        <a:lstStyle/>
        <a:p>
          <a:endParaRPr lang="en-US"/>
        </a:p>
      </dgm:t>
    </dgm:pt>
    <dgm:pt modelId="{7FF35561-6CCE-44AF-BC57-6AE752CA60FE}">
      <dgm:prSet phldrT="[Text]" custT="1"/>
      <dgm:spPr/>
      <dgm:t>
        <a:bodyPr/>
        <a:lstStyle/>
        <a:p>
          <a:r>
            <a:rPr lang="en-US" sz="1400" dirty="0"/>
            <a:t>Critical Spare ID</a:t>
          </a:r>
        </a:p>
      </dgm:t>
    </dgm:pt>
    <dgm:pt modelId="{7C1B3267-C91B-4B07-B06A-DEE5CEA9359D}" type="parTrans" cxnId="{35DABB94-9E0F-424F-AA35-1AF66B4F227B}">
      <dgm:prSet/>
      <dgm:spPr/>
      <dgm:t>
        <a:bodyPr/>
        <a:lstStyle/>
        <a:p>
          <a:endParaRPr lang="en-US"/>
        </a:p>
      </dgm:t>
    </dgm:pt>
    <dgm:pt modelId="{CEDD6CAA-6D43-4B57-BE6C-D008DC36FD65}" type="sibTrans" cxnId="{35DABB94-9E0F-424F-AA35-1AF66B4F227B}">
      <dgm:prSet/>
      <dgm:spPr/>
      <dgm:t>
        <a:bodyPr/>
        <a:lstStyle/>
        <a:p>
          <a:endParaRPr lang="en-US"/>
        </a:p>
      </dgm:t>
    </dgm:pt>
    <dgm:pt modelId="{B040E654-4FA9-457D-B2AF-D75682B6F64B}">
      <dgm:prSet phldrT="[Text]" custT="1"/>
      <dgm:spPr/>
      <dgm:t>
        <a:bodyPr/>
        <a:lstStyle/>
        <a:p>
          <a:r>
            <a:rPr lang="en-US" sz="1400" dirty="0"/>
            <a:t>Part Classification</a:t>
          </a:r>
        </a:p>
      </dgm:t>
    </dgm:pt>
    <dgm:pt modelId="{2137A175-915F-454D-B518-E9B871142636}" type="parTrans" cxnId="{BF13BEDD-896D-4D5E-9E52-DB864ADEC71F}">
      <dgm:prSet/>
      <dgm:spPr/>
      <dgm:t>
        <a:bodyPr/>
        <a:lstStyle/>
        <a:p>
          <a:endParaRPr lang="en-US"/>
        </a:p>
      </dgm:t>
    </dgm:pt>
    <dgm:pt modelId="{E30FD688-3E82-4757-8F69-537FBB42E7BE}" type="sibTrans" cxnId="{BF13BEDD-896D-4D5E-9E52-DB864ADEC71F}">
      <dgm:prSet/>
      <dgm:spPr/>
      <dgm:t>
        <a:bodyPr/>
        <a:lstStyle/>
        <a:p>
          <a:endParaRPr lang="en-US"/>
        </a:p>
      </dgm:t>
    </dgm:pt>
    <dgm:pt modelId="{5AEAB073-2066-4557-B6CF-12176EF44E54}">
      <dgm:prSet phldrT="[Text]" custT="1"/>
      <dgm:spPr/>
      <dgm:t>
        <a:bodyPr/>
        <a:lstStyle/>
        <a:p>
          <a:endParaRPr lang="en-US" sz="1400" dirty="0"/>
        </a:p>
      </dgm:t>
    </dgm:pt>
    <dgm:pt modelId="{24526BF7-46D2-4F96-852F-F7D3AD3C749E}" type="parTrans" cxnId="{F8E61B01-B9A0-4768-A9B8-1C47DA8D1E77}">
      <dgm:prSet/>
      <dgm:spPr/>
      <dgm:t>
        <a:bodyPr/>
        <a:lstStyle/>
        <a:p>
          <a:endParaRPr lang="en-US"/>
        </a:p>
      </dgm:t>
    </dgm:pt>
    <dgm:pt modelId="{955BEE37-ED18-44A9-8D44-B8735027314D}" type="sibTrans" cxnId="{F8E61B01-B9A0-4768-A9B8-1C47DA8D1E77}">
      <dgm:prSet/>
      <dgm:spPr/>
      <dgm:t>
        <a:bodyPr/>
        <a:lstStyle/>
        <a:p>
          <a:endParaRPr lang="en-US"/>
        </a:p>
      </dgm:t>
    </dgm:pt>
    <dgm:pt modelId="{DF377A40-71EF-4A22-9C6D-2383B1483011}">
      <dgm:prSet phldrT="[Text]"/>
      <dgm:spPr/>
      <dgm:t>
        <a:bodyPr/>
        <a:lstStyle/>
        <a:p>
          <a:r>
            <a:rPr lang="en-US" dirty="0"/>
            <a:t>Replenishment</a:t>
          </a:r>
        </a:p>
      </dgm:t>
    </dgm:pt>
    <dgm:pt modelId="{286EB5F2-DD50-46BF-A0EF-9AED04673641}" type="parTrans" cxnId="{E4D4CC04-9221-4D6D-B23D-82B44A0E7328}">
      <dgm:prSet/>
      <dgm:spPr/>
      <dgm:t>
        <a:bodyPr/>
        <a:lstStyle/>
        <a:p>
          <a:endParaRPr lang="en-US"/>
        </a:p>
      </dgm:t>
    </dgm:pt>
    <dgm:pt modelId="{08A5B818-DBA4-4244-9ED6-CCD59DE1F9EE}" type="sibTrans" cxnId="{E4D4CC04-9221-4D6D-B23D-82B44A0E7328}">
      <dgm:prSet/>
      <dgm:spPr/>
      <dgm:t>
        <a:bodyPr/>
        <a:lstStyle/>
        <a:p>
          <a:endParaRPr lang="en-US"/>
        </a:p>
      </dgm:t>
    </dgm:pt>
    <dgm:pt modelId="{26FD73FA-1888-44CC-B091-E56E2DB479DD}">
      <dgm:prSet phldrT="[Text]" custT="1"/>
      <dgm:spPr/>
      <dgm:t>
        <a:bodyPr/>
        <a:lstStyle/>
        <a:p>
          <a:r>
            <a:rPr lang="en-US" sz="1400" dirty="0"/>
            <a:t>Purchasing History</a:t>
          </a:r>
        </a:p>
      </dgm:t>
    </dgm:pt>
    <dgm:pt modelId="{59138E27-FC60-4C29-8BAA-A3A1DD1A8E45}" type="parTrans" cxnId="{43278B84-8106-4EBE-9A43-7E6C2FE722CF}">
      <dgm:prSet/>
      <dgm:spPr/>
      <dgm:t>
        <a:bodyPr/>
        <a:lstStyle/>
        <a:p>
          <a:endParaRPr lang="en-US"/>
        </a:p>
      </dgm:t>
    </dgm:pt>
    <dgm:pt modelId="{5C7EEAE5-2601-430A-B054-7AEF55815948}" type="sibTrans" cxnId="{43278B84-8106-4EBE-9A43-7E6C2FE722CF}">
      <dgm:prSet/>
      <dgm:spPr/>
      <dgm:t>
        <a:bodyPr/>
        <a:lstStyle/>
        <a:p>
          <a:endParaRPr lang="en-US"/>
        </a:p>
      </dgm:t>
    </dgm:pt>
    <dgm:pt modelId="{D43FFB1F-A97F-43CB-B7DB-9B7CC85C6BA1}">
      <dgm:prSet phldrT="[Text]" custT="1"/>
      <dgm:spPr/>
      <dgm:t>
        <a:bodyPr/>
        <a:lstStyle/>
        <a:p>
          <a:r>
            <a:rPr lang="en-US" sz="1400" dirty="0"/>
            <a:t>Min / Max Approach</a:t>
          </a:r>
        </a:p>
      </dgm:t>
    </dgm:pt>
    <dgm:pt modelId="{30AB70DA-0ED6-4B5D-8C2A-BC1AB600BEB1}" type="parTrans" cxnId="{2FF56E4D-7A23-4B1C-BF88-10718358D405}">
      <dgm:prSet/>
      <dgm:spPr/>
      <dgm:t>
        <a:bodyPr/>
        <a:lstStyle/>
        <a:p>
          <a:endParaRPr lang="en-US"/>
        </a:p>
      </dgm:t>
    </dgm:pt>
    <dgm:pt modelId="{7E7272E0-B7D5-455C-9B9B-3F00ED5C2A85}" type="sibTrans" cxnId="{2FF56E4D-7A23-4B1C-BF88-10718358D405}">
      <dgm:prSet/>
      <dgm:spPr/>
      <dgm:t>
        <a:bodyPr/>
        <a:lstStyle/>
        <a:p>
          <a:endParaRPr lang="en-US"/>
        </a:p>
      </dgm:t>
    </dgm:pt>
    <dgm:pt modelId="{E85BD1E9-6D6D-4BAF-A05E-987CD5606299}">
      <dgm:prSet phldrT="[Text]" custT="1"/>
      <dgm:spPr/>
      <dgm:t>
        <a:bodyPr/>
        <a:lstStyle/>
        <a:p>
          <a:endParaRPr lang="en-US" sz="1400" dirty="0"/>
        </a:p>
      </dgm:t>
    </dgm:pt>
    <dgm:pt modelId="{53C61163-1E42-47B6-A774-ED37C3A8FD14}" type="parTrans" cxnId="{6B69FE74-6AB8-4214-8860-9632F7CE97B4}">
      <dgm:prSet/>
      <dgm:spPr/>
      <dgm:t>
        <a:bodyPr/>
        <a:lstStyle/>
        <a:p>
          <a:endParaRPr lang="en-US"/>
        </a:p>
      </dgm:t>
    </dgm:pt>
    <dgm:pt modelId="{B34144A6-2422-4C31-9468-9A152EA1FACE}" type="sibTrans" cxnId="{6B69FE74-6AB8-4214-8860-9632F7CE97B4}">
      <dgm:prSet/>
      <dgm:spPr/>
      <dgm:t>
        <a:bodyPr/>
        <a:lstStyle/>
        <a:p>
          <a:endParaRPr lang="en-US"/>
        </a:p>
      </dgm:t>
    </dgm:pt>
    <dgm:pt modelId="{28033A23-ED96-499A-8F8C-32E534862A6F}">
      <dgm:prSet phldrT="[Text]"/>
      <dgm:spPr/>
      <dgm:t>
        <a:bodyPr/>
        <a:lstStyle/>
        <a:p>
          <a:r>
            <a:rPr lang="en-US" dirty="0"/>
            <a:t>Cost Optimization</a:t>
          </a:r>
        </a:p>
      </dgm:t>
    </dgm:pt>
    <dgm:pt modelId="{07297700-103A-48DB-B9F9-8A9B8B4F6BB1}" type="parTrans" cxnId="{3E543457-0001-4F7A-A636-A34774CF6638}">
      <dgm:prSet/>
      <dgm:spPr/>
      <dgm:t>
        <a:bodyPr/>
        <a:lstStyle/>
        <a:p>
          <a:endParaRPr lang="en-US"/>
        </a:p>
      </dgm:t>
    </dgm:pt>
    <dgm:pt modelId="{5EE32C56-81E6-4D91-8CE8-7EDEA0E23D0A}" type="sibTrans" cxnId="{3E543457-0001-4F7A-A636-A34774CF6638}">
      <dgm:prSet/>
      <dgm:spPr/>
      <dgm:t>
        <a:bodyPr/>
        <a:lstStyle/>
        <a:p>
          <a:endParaRPr lang="en-US"/>
        </a:p>
      </dgm:t>
    </dgm:pt>
    <dgm:pt modelId="{E245BBF9-8631-4789-9EFD-EB7117A78676}">
      <dgm:prSet phldrT="[Text]" custT="1"/>
      <dgm:spPr/>
      <dgm:t>
        <a:bodyPr/>
        <a:lstStyle/>
        <a:p>
          <a:r>
            <a:rPr lang="en-US" sz="1400" dirty="0"/>
            <a:t>EOQ Analysis</a:t>
          </a:r>
        </a:p>
      </dgm:t>
    </dgm:pt>
    <dgm:pt modelId="{59550CE7-3F96-4AD9-A24C-5CC95C707684}" type="parTrans" cxnId="{6F5370D2-82DC-41D2-B142-262E75DABC0D}">
      <dgm:prSet/>
      <dgm:spPr/>
      <dgm:t>
        <a:bodyPr/>
        <a:lstStyle/>
        <a:p>
          <a:endParaRPr lang="en-US"/>
        </a:p>
      </dgm:t>
    </dgm:pt>
    <dgm:pt modelId="{B021155C-3EAF-41D5-B528-DE45604CF02B}" type="sibTrans" cxnId="{6F5370D2-82DC-41D2-B142-262E75DABC0D}">
      <dgm:prSet/>
      <dgm:spPr/>
      <dgm:t>
        <a:bodyPr/>
        <a:lstStyle/>
        <a:p>
          <a:endParaRPr lang="en-US"/>
        </a:p>
      </dgm:t>
    </dgm:pt>
    <dgm:pt modelId="{1C90FF34-E3E3-4ACC-B87E-450775D1EFD2}">
      <dgm:prSet phldrT="[Text]"/>
      <dgm:spPr/>
      <dgm:t>
        <a:bodyPr/>
        <a:lstStyle/>
        <a:p>
          <a:r>
            <a:rPr lang="en-US" dirty="0"/>
            <a:t>Stock Optimization </a:t>
          </a:r>
        </a:p>
      </dgm:t>
    </dgm:pt>
    <dgm:pt modelId="{8F8561FF-477D-4D9E-965A-9818A94EE376}" type="parTrans" cxnId="{B3479485-8B59-4E3A-A968-B7E9A3628A9A}">
      <dgm:prSet/>
      <dgm:spPr/>
      <dgm:t>
        <a:bodyPr/>
        <a:lstStyle/>
        <a:p>
          <a:endParaRPr lang="en-US"/>
        </a:p>
      </dgm:t>
    </dgm:pt>
    <dgm:pt modelId="{016B7EF4-79CA-4546-A281-312CA310B07B}" type="sibTrans" cxnId="{B3479485-8B59-4E3A-A968-B7E9A3628A9A}">
      <dgm:prSet/>
      <dgm:spPr/>
      <dgm:t>
        <a:bodyPr/>
        <a:lstStyle/>
        <a:p>
          <a:endParaRPr lang="en-US"/>
        </a:p>
      </dgm:t>
    </dgm:pt>
    <dgm:pt modelId="{BEA5D749-6A6C-4204-84B9-07211E8288AF}">
      <dgm:prSet phldrT="[Text]" custT="1"/>
      <dgm:spPr/>
      <dgm:t>
        <a:bodyPr/>
        <a:lstStyle/>
        <a:p>
          <a:r>
            <a:rPr lang="en-US" sz="1400" dirty="0"/>
            <a:t>Asset Commissioning</a:t>
          </a:r>
        </a:p>
      </dgm:t>
    </dgm:pt>
    <dgm:pt modelId="{98B77F15-391F-4522-A986-5C21CC39534A}" type="parTrans" cxnId="{4055EA03-2AF8-4310-9C27-647305EDD764}">
      <dgm:prSet/>
      <dgm:spPr/>
      <dgm:t>
        <a:bodyPr/>
        <a:lstStyle/>
        <a:p>
          <a:endParaRPr lang="en-US"/>
        </a:p>
      </dgm:t>
    </dgm:pt>
    <dgm:pt modelId="{0C777559-F62B-43E0-95DD-02A786ED83FA}" type="sibTrans" cxnId="{4055EA03-2AF8-4310-9C27-647305EDD764}">
      <dgm:prSet/>
      <dgm:spPr/>
      <dgm:t>
        <a:bodyPr/>
        <a:lstStyle/>
        <a:p>
          <a:endParaRPr lang="en-US"/>
        </a:p>
      </dgm:t>
    </dgm:pt>
    <dgm:pt modelId="{7304ACE8-5FCC-4590-A260-3B7B6B786AC9}">
      <dgm:prSet phldrT="[Text]" custT="1"/>
      <dgm:spPr/>
      <dgm:t>
        <a:bodyPr/>
        <a:lstStyle/>
        <a:p>
          <a:r>
            <a:rPr lang="en-US" sz="1400" dirty="0"/>
            <a:t>Storeroom Locations</a:t>
          </a:r>
        </a:p>
      </dgm:t>
    </dgm:pt>
    <dgm:pt modelId="{F8C02EB9-9170-482A-A13B-53CA4588D8F2}" type="parTrans" cxnId="{47A336DF-3615-41D5-A29E-918618248734}">
      <dgm:prSet/>
      <dgm:spPr/>
      <dgm:t>
        <a:bodyPr/>
        <a:lstStyle/>
        <a:p>
          <a:endParaRPr lang="en-US"/>
        </a:p>
      </dgm:t>
    </dgm:pt>
    <dgm:pt modelId="{E3E3922C-A5B6-46ED-9775-F8D21039B789}" type="sibTrans" cxnId="{47A336DF-3615-41D5-A29E-918618248734}">
      <dgm:prSet/>
      <dgm:spPr/>
      <dgm:t>
        <a:bodyPr/>
        <a:lstStyle/>
        <a:p>
          <a:endParaRPr lang="en-US"/>
        </a:p>
      </dgm:t>
    </dgm:pt>
    <dgm:pt modelId="{70EDFD1D-7174-4C8E-9856-64706ECA6687}">
      <dgm:prSet phldrT="[Text]" custT="1"/>
      <dgm:spPr/>
      <dgm:t>
        <a:bodyPr/>
        <a:lstStyle/>
        <a:p>
          <a:r>
            <a:rPr lang="en-US" sz="1400" dirty="0"/>
            <a:t>ABC Analysis</a:t>
          </a:r>
        </a:p>
      </dgm:t>
    </dgm:pt>
    <dgm:pt modelId="{0DFBCAE7-3EC1-4A91-AC9B-8785C8771912}" type="parTrans" cxnId="{44274DB4-1E07-418F-ADA6-77532F01B224}">
      <dgm:prSet/>
      <dgm:spPr/>
      <dgm:t>
        <a:bodyPr/>
        <a:lstStyle/>
        <a:p>
          <a:endParaRPr lang="en-US"/>
        </a:p>
      </dgm:t>
    </dgm:pt>
    <dgm:pt modelId="{9D039B6F-1176-41F1-9A06-CD7A6DBBF2B5}" type="sibTrans" cxnId="{44274DB4-1E07-418F-ADA6-77532F01B224}">
      <dgm:prSet/>
      <dgm:spPr/>
      <dgm:t>
        <a:bodyPr/>
        <a:lstStyle/>
        <a:p>
          <a:endParaRPr lang="en-US"/>
        </a:p>
      </dgm:t>
    </dgm:pt>
    <dgm:pt modelId="{97DA5311-D4BD-4647-928F-E9D4554F358B}">
      <dgm:prSet phldrT="[Text]" custT="1"/>
      <dgm:spPr/>
      <dgm:t>
        <a:bodyPr/>
        <a:lstStyle/>
        <a:p>
          <a:r>
            <a:rPr lang="en-US" sz="1400" dirty="0"/>
            <a:t>Part Obsolescence</a:t>
          </a:r>
        </a:p>
      </dgm:t>
    </dgm:pt>
    <dgm:pt modelId="{5B6E8FBB-EFD3-4CBF-B8DE-9D577EEC0D97}" type="parTrans" cxnId="{7A19698F-35AC-4CFA-B2F6-1260BBFAE2C6}">
      <dgm:prSet/>
      <dgm:spPr/>
      <dgm:t>
        <a:bodyPr/>
        <a:lstStyle/>
        <a:p>
          <a:endParaRPr lang="en-US"/>
        </a:p>
      </dgm:t>
    </dgm:pt>
    <dgm:pt modelId="{CC6399C5-321E-4D8B-8A1C-973E2F32EDA6}" type="sibTrans" cxnId="{7A19698F-35AC-4CFA-B2F6-1260BBFAE2C6}">
      <dgm:prSet/>
      <dgm:spPr/>
      <dgm:t>
        <a:bodyPr/>
        <a:lstStyle/>
        <a:p>
          <a:endParaRPr lang="en-US"/>
        </a:p>
      </dgm:t>
    </dgm:pt>
    <dgm:pt modelId="{1BF30A0F-2B80-4B99-9764-110B5DD6652D}">
      <dgm:prSet phldrT="[Text]" custT="1"/>
      <dgm:spPr/>
      <dgm:t>
        <a:bodyPr/>
        <a:lstStyle/>
        <a:p>
          <a:r>
            <a:rPr lang="en-US" sz="1400" dirty="0"/>
            <a:t>Safety Stock</a:t>
          </a:r>
        </a:p>
      </dgm:t>
    </dgm:pt>
    <dgm:pt modelId="{BD64B361-5103-47DE-B6FD-29A4889E2729}" type="parTrans" cxnId="{043F678A-50BB-422C-B2FA-BDEF8358E811}">
      <dgm:prSet/>
      <dgm:spPr/>
      <dgm:t>
        <a:bodyPr/>
        <a:lstStyle/>
        <a:p>
          <a:endParaRPr lang="en-US"/>
        </a:p>
      </dgm:t>
    </dgm:pt>
    <dgm:pt modelId="{DE3DA602-6A30-4B19-A0F2-FD22FF06D597}" type="sibTrans" cxnId="{043F678A-50BB-422C-B2FA-BDEF8358E811}">
      <dgm:prSet/>
      <dgm:spPr/>
      <dgm:t>
        <a:bodyPr/>
        <a:lstStyle/>
        <a:p>
          <a:endParaRPr lang="en-US"/>
        </a:p>
      </dgm:t>
    </dgm:pt>
    <dgm:pt modelId="{264AC92C-45B8-4719-A673-96C5FC8A5A0C}">
      <dgm:prSet phldrT="[Text]" custT="1"/>
      <dgm:spPr/>
      <dgm:t>
        <a:bodyPr/>
        <a:lstStyle/>
        <a:p>
          <a:r>
            <a:rPr lang="en-US" sz="1400" dirty="0"/>
            <a:t>Repairable Spares</a:t>
          </a:r>
        </a:p>
      </dgm:t>
    </dgm:pt>
    <dgm:pt modelId="{843D92B6-1DF3-4230-836A-A7E671CB8945}" type="parTrans" cxnId="{2C93FBA8-5EF6-4D31-81FD-7EFCD29EF34D}">
      <dgm:prSet/>
      <dgm:spPr/>
      <dgm:t>
        <a:bodyPr/>
        <a:lstStyle/>
        <a:p>
          <a:endParaRPr lang="en-US"/>
        </a:p>
      </dgm:t>
    </dgm:pt>
    <dgm:pt modelId="{692F4C0B-8AD7-4ED1-8341-7C0736E23ABB}" type="sibTrans" cxnId="{2C93FBA8-5EF6-4D31-81FD-7EFCD29EF34D}">
      <dgm:prSet/>
      <dgm:spPr/>
      <dgm:t>
        <a:bodyPr/>
        <a:lstStyle/>
        <a:p>
          <a:endParaRPr lang="en-US"/>
        </a:p>
      </dgm:t>
    </dgm:pt>
    <dgm:pt modelId="{5ECAB8E9-321A-4B04-A6EC-688CB8F958C0}">
      <dgm:prSet phldrT="[Text]" custT="1"/>
      <dgm:spPr/>
      <dgm:t>
        <a:bodyPr/>
        <a:lstStyle/>
        <a:p>
          <a:r>
            <a:rPr lang="en-US" sz="1400" dirty="0"/>
            <a:t>Vendor Managed Stock</a:t>
          </a:r>
        </a:p>
      </dgm:t>
    </dgm:pt>
    <dgm:pt modelId="{6C480FAE-C6F0-4B09-88ED-C757B5778CED}" type="parTrans" cxnId="{89C83854-E681-445D-9932-47F3BD879A04}">
      <dgm:prSet/>
      <dgm:spPr/>
      <dgm:t>
        <a:bodyPr/>
        <a:lstStyle/>
        <a:p>
          <a:endParaRPr lang="en-US"/>
        </a:p>
      </dgm:t>
    </dgm:pt>
    <dgm:pt modelId="{C6DD0DB9-0411-4389-BD60-1CC76C7E0CF8}" type="sibTrans" cxnId="{89C83854-E681-445D-9932-47F3BD879A04}">
      <dgm:prSet/>
      <dgm:spPr/>
      <dgm:t>
        <a:bodyPr/>
        <a:lstStyle/>
        <a:p>
          <a:endParaRPr lang="en-US"/>
        </a:p>
      </dgm:t>
    </dgm:pt>
    <dgm:pt modelId="{198A6495-FA93-4922-9920-2F6C5F9240B2}">
      <dgm:prSet phldrT="[Text]" custT="1"/>
      <dgm:spPr/>
      <dgm:t>
        <a:bodyPr/>
        <a:lstStyle/>
        <a:p>
          <a:r>
            <a:rPr lang="en-US" sz="1400" dirty="0"/>
            <a:t>Shared Stock</a:t>
          </a:r>
        </a:p>
      </dgm:t>
    </dgm:pt>
    <dgm:pt modelId="{80024C96-55C0-42F2-8083-54F749A4B373}" type="parTrans" cxnId="{B94AFC92-A819-4F47-8D37-0D783B779E77}">
      <dgm:prSet/>
      <dgm:spPr/>
      <dgm:t>
        <a:bodyPr/>
        <a:lstStyle/>
        <a:p>
          <a:endParaRPr lang="en-US"/>
        </a:p>
      </dgm:t>
    </dgm:pt>
    <dgm:pt modelId="{45D0B342-2485-437F-9333-C74751D3F9DC}" type="sibTrans" cxnId="{B94AFC92-A819-4F47-8D37-0D783B779E77}">
      <dgm:prSet/>
      <dgm:spPr/>
      <dgm:t>
        <a:bodyPr/>
        <a:lstStyle/>
        <a:p>
          <a:endParaRPr lang="en-US"/>
        </a:p>
      </dgm:t>
    </dgm:pt>
    <dgm:pt modelId="{818D421E-D843-4144-AFE7-86E5FD1AFD18}">
      <dgm:prSet phldrT="[Text]" custT="1"/>
      <dgm:spPr/>
      <dgm:t>
        <a:bodyPr/>
        <a:lstStyle/>
        <a:p>
          <a:r>
            <a:rPr lang="en-US" sz="1400" dirty="0"/>
            <a:t>Supplier Management</a:t>
          </a:r>
        </a:p>
      </dgm:t>
    </dgm:pt>
    <dgm:pt modelId="{0ACA1F09-8047-4FA7-9734-ED1DC6DCAE1D}" type="parTrans" cxnId="{FC1C3B97-67D0-4405-8281-A1A291D84915}">
      <dgm:prSet/>
      <dgm:spPr/>
      <dgm:t>
        <a:bodyPr/>
        <a:lstStyle/>
        <a:p>
          <a:endParaRPr lang="en-US"/>
        </a:p>
      </dgm:t>
    </dgm:pt>
    <dgm:pt modelId="{F235A3CC-2F01-49C9-BCD5-CA7E438F30A0}" type="sibTrans" cxnId="{FC1C3B97-67D0-4405-8281-A1A291D84915}">
      <dgm:prSet/>
      <dgm:spPr/>
      <dgm:t>
        <a:bodyPr/>
        <a:lstStyle/>
        <a:p>
          <a:endParaRPr lang="en-US"/>
        </a:p>
      </dgm:t>
    </dgm:pt>
    <dgm:pt modelId="{450E9244-4C08-4119-946B-A11282958971}">
      <dgm:prSet phldrT="[Text]" custT="1"/>
      <dgm:spPr/>
      <dgm:t>
        <a:bodyPr/>
        <a:lstStyle/>
        <a:p>
          <a:r>
            <a:rPr lang="en-US" sz="1400" dirty="0"/>
            <a:t>Lead Times</a:t>
          </a:r>
        </a:p>
      </dgm:t>
    </dgm:pt>
    <dgm:pt modelId="{4F93D9BA-579D-4EE8-9EC9-A0F609C3A262}" type="parTrans" cxnId="{C37829C5-C54D-405C-86A8-55F7B670D701}">
      <dgm:prSet/>
      <dgm:spPr/>
      <dgm:t>
        <a:bodyPr/>
        <a:lstStyle/>
        <a:p>
          <a:endParaRPr lang="en-US"/>
        </a:p>
      </dgm:t>
    </dgm:pt>
    <dgm:pt modelId="{1CA1DD15-8042-4E6D-A141-406ED594223D}" type="sibTrans" cxnId="{C37829C5-C54D-405C-86A8-55F7B670D701}">
      <dgm:prSet/>
      <dgm:spPr/>
      <dgm:t>
        <a:bodyPr/>
        <a:lstStyle/>
        <a:p>
          <a:endParaRPr lang="en-US"/>
        </a:p>
      </dgm:t>
    </dgm:pt>
    <dgm:pt modelId="{08D7A1D8-C146-4BFF-B10F-42A524E5122E}">
      <dgm:prSet phldrT="[Text]" custT="1"/>
      <dgm:spPr/>
      <dgm:t>
        <a:bodyPr/>
        <a:lstStyle/>
        <a:p>
          <a:r>
            <a:rPr lang="en-US" sz="1400" dirty="0"/>
            <a:t>Stock / Non-Stock Strategy</a:t>
          </a:r>
        </a:p>
      </dgm:t>
    </dgm:pt>
    <dgm:pt modelId="{96EE2438-F595-402D-9731-9828ABB7E48A}" type="parTrans" cxnId="{DAA839D2-F6ED-48EF-B941-E3A110820E6A}">
      <dgm:prSet/>
      <dgm:spPr/>
      <dgm:t>
        <a:bodyPr/>
        <a:lstStyle/>
        <a:p>
          <a:endParaRPr lang="en-US"/>
        </a:p>
      </dgm:t>
    </dgm:pt>
    <dgm:pt modelId="{134D0CA9-C6C7-4377-A077-51EA965D4DB4}" type="sibTrans" cxnId="{DAA839D2-F6ED-48EF-B941-E3A110820E6A}">
      <dgm:prSet/>
      <dgm:spPr/>
      <dgm:t>
        <a:bodyPr/>
        <a:lstStyle/>
        <a:p>
          <a:endParaRPr lang="en-US"/>
        </a:p>
      </dgm:t>
    </dgm:pt>
    <dgm:pt modelId="{90E24BF7-E615-4329-9E45-3075EBCDA4BC}" type="pres">
      <dgm:prSet presAssocID="{3158A9CA-171B-400E-9E2B-C02AF2704D24}" presName="Name0" presStyleCnt="0">
        <dgm:presLayoutVars>
          <dgm:dir/>
          <dgm:animOne val="branch"/>
          <dgm:animLvl val="lvl"/>
        </dgm:presLayoutVars>
      </dgm:prSet>
      <dgm:spPr/>
    </dgm:pt>
    <dgm:pt modelId="{40BCD690-DFFA-4773-90EE-52D30644A217}" type="pres">
      <dgm:prSet presAssocID="{79851593-0770-47C7-BC56-BDAD1396C93A}" presName="chaos" presStyleCnt="0"/>
      <dgm:spPr/>
    </dgm:pt>
    <dgm:pt modelId="{403AA881-D31B-4260-8260-7D859ECD7AB3}" type="pres">
      <dgm:prSet presAssocID="{79851593-0770-47C7-BC56-BDAD1396C93A}" presName="parTx1" presStyleLbl="revTx" presStyleIdx="0" presStyleCnt="6"/>
      <dgm:spPr/>
    </dgm:pt>
    <dgm:pt modelId="{596EE9E1-9C94-45A5-9302-9342B50115F6}" type="pres">
      <dgm:prSet presAssocID="{79851593-0770-47C7-BC56-BDAD1396C93A}" presName="desTx1" presStyleLbl="revTx" presStyleIdx="1" presStyleCnt="6">
        <dgm:presLayoutVars>
          <dgm:bulletEnabled val="1"/>
        </dgm:presLayoutVars>
      </dgm:prSet>
      <dgm:spPr/>
    </dgm:pt>
    <dgm:pt modelId="{56D71A7E-EB85-453F-BA97-651BA9E71224}" type="pres">
      <dgm:prSet presAssocID="{79851593-0770-47C7-BC56-BDAD1396C93A}" presName="c1" presStyleLbl="node1" presStyleIdx="0" presStyleCnt="19"/>
      <dgm:spPr/>
    </dgm:pt>
    <dgm:pt modelId="{1B0B85F3-017E-47DD-8827-3EC59AD6144B}" type="pres">
      <dgm:prSet presAssocID="{79851593-0770-47C7-BC56-BDAD1396C93A}" presName="c2" presStyleLbl="node1" presStyleIdx="1" presStyleCnt="19"/>
      <dgm:spPr/>
    </dgm:pt>
    <dgm:pt modelId="{20F8F483-7AFF-45D6-8FFA-D7EF82744926}" type="pres">
      <dgm:prSet presAssocID="{79851593-0770-47C7-BC56-BDAD1396C93A}" presName="c3" presStyleLbl="node1" presStyleIdx="2" presStyleCnt="19"/>
      <dgm:spPr/>
    </dgm:pt>
    <dgm:pt modelId="{A4A72E82-8F52-454D-A2E5-A331E870FA7B}" type="pres">
      <dgm:prSet presAssocID="{79851593-0770-47C7-BC56-BDAD1396C93A}" presName="c4" presStyleLbl="node1" presStyleIdx="3" presStyleCnt="19"/>
      <dgm:spPr/>
    </dgm:pt>
    <dgm:pt modelId="{EC733CFB-6241-40EB-A707-45DD634F3C80}" type="pres">
      <dgm:prSet presAssocID="{79851593-0770-47C7-BC56-BDAD1396C93A}" presName="c5" presStyleLbl="node1" presStyleIdx="4" presStyleCnt="19"/>
      <dgm:spPr/>
    </dgm:pt>
    <dgm:pt modelId="{5C0F8E90-9E75-43E0-901D-A4087FD16E0D}" type="pres">
      <dgm:prSet presAssocID="{79851593-0770-47C7-BC56-BDAD1396C93A}" presName="c6" presStyleLbl="node1" presStyleIdx="5" presStyleCnt="19"/>
      <dgm:spPr/>
    </dgm:pt>
    <dgm:pt modelId="{C9E5E86A-CB6C-4BA1-BA9A-65E0E0DFEBA5}" type="pres">
      <dgm:prSet presAssocID="{79851593-0770-47C7-BC56-BDAD1396C93A}" presName="c7" presStyleLbl="node1" presStyleIdx="6" presStyleCnt="19"/>
      <dgm:spPr/>
    </dgm:pt>
    <dgm:pt modelId="{BB4601CD-2DDC-4659-8EB2-A08FDC6EA90D}" type="pres">
      <dgm:prSet presAssocID="{79851593-0770-47C7-BC56-BDAD1396C93A}" presName="c8" presStyleLbl="node1" presStyleIdx="7" presStyleCnt="19"/>
      <dgm:spPr/>
    </dgm:pt>
    <dgm:pt modelId="{219DE3B7-8C62-4ED9-9F8A-7EC831860B02}" type="pres">
      <dgm:prSet presAssocID="{79851593-0770-47C7-BC56-BDAD1396C93A}" presName="c9" presStyleLbl="node1" presStyleIdx="8" presStyleCnt="19"/>
      <dgm:spPr/>
    </dgm:pt>
    <dgm:pt modelId="{0B087F1E-4FF4-44D1-A64E-6BB4CAD9B191}" type="pres">
      <dgm:prSet presAssocID="{79851593-0770-47C7-BC56-BDAD1396C93A}" presName="c10" presStyleLbl="node1" presStyleIdx="9" presStyleCnt="19"/>
      <dgm:spPr/>
    </dgm:pt>
    <dgm:pt modelId="{5C5825AD-944F-4C6D-9A12-CF7D91B8C5BA}" type="pres">
      <dgm:prSet presAssocID="{79851593-0770-47C7-BC56-BDAD1396C93A}" presName="c11" presStyleLbl="node1" presStyleIdx="10" presStyleCnt="19"/>
      <dgm:spPr/>
    </dgm:pt>
    <dgm:pt modelId="{F3D38AA9-4B86-4390-8144-FC3634AB207B}" type="pres">
      <dgm:prSet presAssocID="{79851593-0770-47C7-BC56-BDAD1396C93A}" presName="c12" presStyleLbl="node1" presStyleIdx="11" presStyleCnt="19"/>
      <dgm:spPr/>
    </dgm:pt>
    <dgm:pt modelId="{8D386877-FA92-41DE-A5DB-B9CB42C13C4F}" type="pres">
      <dgm:prSet presAssocID="{79851593-0770-47C7-BC56-BDAD1396C93A}" presName="c13" presStyleLbl="node1" presStyleIdx="12" presStyleCnt="19"/>
      <dgm:spPr/>
    </dgm:pt>
    <dgm:pt modelId="{40EE1559-18AC-496B-A5AD-3083BADE1ACC}" type="pres">
      <dgm:prSet presAssocID="{79851593-0770-47C7-BC56-BDAD1396C93A}" presName="c14" presStyleLbl="node1" presStyleIdx="13" presStyleCnt="19"/>
      <dgm:spPr/>
    </dgm:pt>
    <dgm:pt modelId="{2236065A-F057-4A9F-ADDE-464BAFB19F7B}" type="pres">
      <dgm:prSet presAssocID="{79851593-0770-47C7-BC56-BDAD1396C93A}" presName="c15" presStyleLbl="node1" presStyleIdx="14" presStyleCnt="19"/>
      <dgm:spPr/>
    </dgm:pt>
    <dgm:pt modelId="{29C875B8-789F-4F38-B7B5-DAD6FF7D1D6A}" type="pres">
      <dgm:prSet presAssocID="{79851593-0770-47C7-BC56-BDAD1396C93A}" presName="c16" presStyleLbl="node1" presStyleIdx="15" presStyleCnt="19"/>
      <dgm:spPr/>
    </dgm:pt>
    <dgm:pt modelId="{4DA3A385-D95A-47C0-8D17-58ACB5797D5C}" type="pres">
      <dgm:prSet presAssocID="{79851593-0770-47C7-BC56-BDAD1396C93A}" presName="c17" presStyleLbl="node1" presStyleIdx="16" presStyleCnt="19"/>
      <dgm:spPr/>
    </dgm:pt>
    <dgm:pt modelId="{AD572773-61AC-4BB1-B229-6D94071C9FA7}" type="pres">
      <dgm:prSet presAssocID="{79851593-0770-47C7-BC56-BDAD1396C93A}" presName="c18" presStyleLbl="node1" presStyleIdx="17" presStyleCnt="19"/>
      <dgm:spPr/>
    </dgm:pt>
    <dgm:pt modelId="{593B01A2-6EC9-4E58-8647-BE9D215BA0CC}" type="pres">
      <dgm:prSet presAssocID="{A27AFB62-ACD6-4BEF-B565-FD7A6D4502F4}" presName="chevronComposite1" presStyleCnt="0"/>
      <dgm:spPr/>
    </dgm:pt>
    <dgm:pt modelId="{25F65F95-BEAC-43B3-9F87-6B5E67F58992}" type="pres">
      <dgm:prSet presAssocID="{A27AFB62-ACD6-4BEF-B565-FD7A6D4502F4}" presName="chevron1" presStyleLbl="sibTrans2D1" presStyleIdx="0" presStyleCnt="3"/>
      <dgm:spPr/>
    </dgm:pt>
    <dgm:pt modelId="{0BB7E8A4-1983-47B2-A71D-D2EA4C5138C0}" type="pres">
      <dgm:prSet presAssocID="{A27AFB62-ACD6-4BEF-B565-FD7A6D4502F4}" presName="spChevron1" presStyleCnt="0"/>
      <dgm:spPr/>
    </dgm:pt>
    <dgm:pt modelId="{5901BAF4-6326-4FDB-90C4-0A3B6AE1BB14}" type="pres">
      <dgm:prSet presAssocID="{DF377A40-71EF-4A22-9C6D-2383B1483011}" presName="middle" presStyleCnt="0"/>
      <dgm:spPr/>
    </dgm:pt>
    <dgm:pt modelId="{97FAE5E0-53C3-481B-8408-85C16B2DA3A1}" type="pres">
      <dgm:prSet presAssocID="{DF377A40-71EF-4A22-9C6D-2383B1483011}" presName="parTxMid" presStyleLbl="revTx" presStyleIdx="2" presStyleCnt="6"/>
      <dgm:spPr/>
    </dgm:pt>
    <dgm:pt modelId="{6A823607-431D-4538-8E5F-115EF08D7DAB}" type="pres">
      <dgm:prSet presAssocID="{DF377A40-71EF-4A22-9C6D-2383B1483011}" presName="desTxMid" presStyleLbl="revTx" presStyleIdx="3" presStyleCnt="6">
        <dgm:presLayoutVars>
          <dgm:bulletEnabled val="1"/>
        </dgm:presLayoutVars>
      </dgm:prSet>
      <dgm:spPr/>
    </dgm:pt>
    <dgm:pt modelId="{2ADBA55F-DFB7-4F89-8EDE-D998ED4165EC}" type="pres">
      <dgm:prSet presAssocID="{DF377A40-71EF-4A22-9C6D-2383B1483011}" presName="spMid" presStyleCnt="0"/>
      <dgm:spPr/>
    </dgm:pt>
    <dgm:pt modelId="{653771F3-B756-4707-97B7-F3012B38CE8B}" type="pres">
      <dgm:prSet presAssocID="{08A5B818-DBA4-4244-9ED6-CCD59DE1F9EE}" presName="chevronComposite1" presStyleCnt="0"/>
      <dgm:spPr/>
    </dgm:pt>
    <dgm:pt modelId="{312629B7-5855-44A0-B17A-EA0ACD6EE455}" type="pres">
      <dgm:prSet presAssocID="{08A5B818-DBA4-4244-9ED6-CCD59DE1F9EE}" presName="chevron1" presStyleLbl="sibTrans2D1" presStyleIdx="1" presStyleCnt="3"/>
      <dgm:spPr/>
    </dgm:pt>
    <dgm:pt modelId="{A8AC71E2-8276-4276-9B2E-81D472E2CE3E}" type="pres">
      <dgm:prSet presAssocID="{08A5B818-DBA4-4244-9ED6-CCD59DE1F9EE}" presName="spChevron1" presStyleCnt="0"/>
      <dgm:spPr/>
    </dgm:pt>
    <dgm:pt modelId="{DCEFFF77-6045-42A8-9C86-52860A97370D}" type="pres">
      <dgm:prSet presAssocID="{28033A23-ED96-499A-8F8C-32E534862A6F}" presName="middle" presStyleCnt="0"/>
      <dgm:spPr/>
    </dgm:pt>
    <dgm:pt modelId="{A058ECCD-D67E-4F3D-883F-D86298DF602F}" type="pres">
      <dgm:prSet presAssocID="{28033A23-ED96-499A-8F8C-32E534862A6F}" presName="parTxMid" presStyleLbl="revTx" presStyleIdx="4" presStyleCnt="6"/>
      <dgm:spPr/>
    </dgm:pt>
    <dgm:pt modelId="{5FA12309-6238-4678-967B-A1EE940A2428}" type="pres">
      <dgm:prSet presAssocID="{28033A23-ED96-499A-8F8C-32E534862A6F}" presName="desTxMid" presStyleLbl="revTx" presStyleIdx="5" presStyleCnt="6">
        <dgm:presLayoutVars>
          <dgm:bulletEnabled val="1"/>
        </dgm:presLayoutVars>
      </dgm:prSet>
      <dgm:spPr/>
    </dgm:pt>
    <dgm:pt modelId="{304ECC26-7D01-4E53-8A59-42EFA34F977F}" type="pres">
      <dgm:prSet presAssocID="{28033A23-ED96-499A-8F8C-32E534862A6F}" presName="spMid" presStyleCnt="0"/>
      <dgm:spPr/>
    </dgm:pt>
    <dgm:pt modelId="{1904C71D-7947-4E37-887C-59CD92F91657}" type="pres">
      <dgm:prSet presAssocID="{5EE32C56-81E6-4D91-8CE8-7EDEA0E23D0A}" presName="chevronComposite1" presStyleCnt="0"/>
      <dgm:spPr/>
    </dgm:pt>
    <dgm:pt modelId="{B7D4C908-C3BA-4DA9-B24D-FB413154E87B}" type="pres">
      <dgm:prSet presAssocID="{5EE32C56-81E6-4D91-8CE8-7EDEA0E23D0A}" presName="chevron1" presStyleLbl="sibTrans2D1" presStyleIdx="2" presStyleCnt="3"/>
      <dgm:spPr/>
    </dgm:pt>
    <dgm:pt modelId="{608C7A1A-8153-41F5-8B7D-F433372E8B01}" type="pres">
      <dgm:prSet presAssocID="{5EE32C56-81E6-4D91-8CE8-7EDEA0E23D0A}" presName="spChevron1" presStyleCnt="0"/>
      <dgm:spPr/>
    </dgm:pt>
    <dgm:pt modelId="{5FC4F51E-0852-4AC5-888D-ED1225C8878B}" type="pres">
      <dgm:prSet presAssocID="{1C90FF34-E3E3-4ACC-B87E-450775D1EFD2}" presName="last" presStyleCnt="0"/>
      <dgm:spPr/>
    </dgm:pt>
    <dgm:pt modelId="{1C81911D-2606-43FA-A88B-AB57142264FB}" type="pres">
      <dgm:prSet presAssocID="{1C90FF34-E3E3-4ACC-B87E-450775D1EFD2}" presName="circleTx" presStyleLbl="node1" presStyleIdx="18" presStyleCnt="19"/>
      <dgm:spPr/>
    </dgm:pt>
    <dgm:pt modelId="{10FE3D58-9622-4C54-8BBB-649033CDB115}" type="pres">
      <dgm:prSet presAssocID="{1C90FF34-E3E3-4ACC-B87E-450775D1EFD2}" presName="spN" presStyleCnt="0"/>
      <dgm:spPr/>
    </dgm:pt>
  </dgm:ptLst>
  <dgm:cxnLst>
    <dgm:cxn modelId="{F8E61B01-B9A0-4768-A9B8-1C47DA8D1E77}" srcId="{79851593-0770-47C7-BC56-BDAD1396C93A}" destId="{5AEAB073-2066-4557-B6CF-12176EF44E54}" srcOrd="6" destOrd="0" parTransId="{24526BF7-46D2-4F96-852F-F7D3AD3C749E}" sibTransId="{955BEE37-ED18-44A9-8D44-B8735027314D}"/>
    <dgm:cxn modelId="{4055EA03-2AF8-4310-9C27-647305EDD764}" srcId="{79851593-0770-47C7-BC56-BDAD1396C93A}" destId="{BEA5D749-6A6C-4204-84B9-07211E8288AF}" srcOrd="3" destOrd="0" parTransId="{98B77F15-391F-4522-A986-5C21CC39534A}" sibTransId="{0C777559-F62B-43E0-95DD-02A786ED83FA}"/>
    <dgm:cxn modelId="{E4D4CC04-9221-4D6D-B23D-82B44A0E7328}" srcId="{3158A9CA-171B-400E-9E2B-C02AF2704D24}" destId="{DF377A40-71EF-4A22-9C6D-2383B1483011}" srcOrd="1" destOrd="0" parTransId="{286EB5F2-DD50-46BF-A0EF-9AED04673641}" sibTransId="{08A5B818-DBA4-4244-9ED6-CCD59DE1F9EE}"/>
    <dgm:cxn modelId="{A937E60A-6467-4C4D-A492-49F8AC83B63D}" type="presOf" srcId="{B040E654-4FA9-457D-B2AF-D75682B6F64B}" destId="{596EE9E1-9C94-45A5-9302-9342B50115F6}" srcOrd="0" destOrd="2" presId="urn:microsoft.com/office/officeart/2009/3/layout/RandomtoResultProcess"/>
    <dgm:cxn modelId="{45FEBD22-F91A-4BB6-90C4-4995DA20F7E8}" type="presOf" srcId="{5AEAB073-2066-4557-B6CF-12176EF44E54}" destId="{596EE9E1-9C94-45A5-9302-9342B50115F6}" srcOrd="0" destOrd="6" presId="urn:microsoft.com/office/officeart/2009/3/layout/RandomtoResultProcess"/>
    <dgm:cxn modelId="{0AD87438-FD3A-44E1-8076-C839FF2B5A96}" type="presOf" srcId="{26FD73FA-1888-44CC-B091-E56E2DB479DD}" destId="{6A823607-431D-4538-8E5F-115EF08D7DAB}" srcOrd="0" destOrd="0" presId="urn:microsoft.com/office/officeart/2009/3/layout/RandomtoResultProcess"/>
    <dgm:cxn modelId="{95BA6739-C469-47DD-9BAF-537B32F47EFF}" type="presOf" srcId="{818D421E-D843-4144-AFE7-86E5FD1AFD18}" destId="{596EE9E1-9C94-45A5-9302-9342B50115F6}" srcOrd="0" destOrd="4" presId="urn:microsoft.com/office/officeart/2009/3/layout/RandomtoResultProcess"/>
    <dgm:cxn modelId="{D386763C-7630-4E3B-81C1-91C7A9D5CEFC}" type="presOf" srcId="{7304ACE8-5FCC-4590-A260-3B7B6B786AC9}" destId="{596EE9E1-9C94-45A5-9302-9342B50115F6}" srcOrd="0" destOrd="5" presId="urn:microsoft.com/office/officeart/2009/3/layout/RandomtoResultProcess"/>
    <dgm:cxn modelId="{D0674F40-EB86-414E-8B4A-429C1D20C6B9}" type="presOf" srcId="{264AC92C-45B8-4719-A673-96C5FC8A5A0C}" destId="{6A823607-431D-4538-8E5F-115EF08D7DAB}" srcOrd="0" destOrd="4" presId="urn:microsoft.com/office/officeart/2009/3/layout/RandomtoResultProcess"/>
    <dgm:cxn modelId="{0225255C-1833-43FC-8596-237EB7B33E7F}" type="presOf" srcId="{97DA5311-D4BD-4647-928F-E9D4554F358B}" destId="{5FA12309-6238-4678-967B-A1EE940A2428}" srcOrd="0" destOrd="2" presId="urn:microsoft.com/office/officeart/2009/3/layout/RandomtoResultProcess"/>
    <dgm:cxn modelId="{E11D8E42-189B-4E0C-93AB-08A9B41B9E15}" srcId="{3158A9CA-171B-400E-9E2B-C02AF2704D24}" destId="{79851593-0770-47C7-BC56-BDAD1396C93A}" srcOrd="0" destOrd="0" parTransId="{4078C242-8041-4289-A670-844944607E5F}" sibTransId="{A27AFB62-ACD6-4BEF-B565-FD7A6D4502F4}"/>
    <dgm:cxn modelId="{0A245E64-0387-42BD-981E-A82A9604E579}" type="presOf" srcId="{198A6495-FA93-4922-9920-2F6C5F9240B2}" destId="{5FA12309-6238-4678-967B-A1EE940A2428}" srcOrd="0" destOrd="3" presId="urn:microsoft.com/office/officeart/2009/3/layout/RandomtoResultProcess"/>
    <dgm:cxn modelId="{A1ECF564-B765-43A3-A01F-C06861D6FCC1}" type="presOf" srcId="{7FF35561-6CCE-44AF-BC57-6AE752CA60FE}" destId="{596EE9E1-9C94-45A5-9302-9342B50115F6}" srcOrd="0" destOrd="1" presId="urn:microsoft.com/office/officeart/2009/3/layout/RandomtoResultProcess"/>
    <dgm:cxn modelId="{C2C0D96A-0877-4AC6-8859-38D92550AF34}" type="presOf" srcId="{79851593-0770-47C7-BC56-BDAD1396C93A}" destId="{403AA881-D31B-4260-8260-7D859ECD7AB3}" srcOrd="0" destOrd="0" presId="urn:microsoft.com/office/officeart/2009/3/layout/RandomtoResultProcess"/>
    <dgm:cxn modelId="{0F0BE86A-DA94-4764-9958-28AC56B22457}" type="presOf" srcId="{D8C88D4E-FE2B-4C1C-A087-94B81E300385}" destId="{596EE9E1-9C94-45A5-9302-9342B50115F6}" srcOrd="0" destOrd="0" presId="urn:microsoft.com/office/officeart/2009/3/layout/RandomtoResultProcess"/>
    <dgm:cxn modelId="{2FF56E4D-7A23-4B1C-BF88-10718358D405}" srcId="{DF377A40-71EF-4A22-9C6D-2383B1483011}" destId="{D43FFB1F-A97F-43CB-B7DB-9B7CC85C6BA1}" srcOrd="1" destOrd="0" parTransId="{30AB70DA-0ED6-4B5D-8C2A-BC1AB600BEB1}" sibTransId="{7E7272E0-B7D5-455C-9B9B-3F00ED5C2A85}"/>
    <dgm:cxn modelId="{89C83854-E681-445D-9932-47F3BD879A04}" srcId="{28033A23-ED96-499A-8F8C-32E534862A6F}" destId="{5ECAB8E9-321A-4B04-A6EC-688CB8F958C0}" srcOrd="4" destOrd="0" parTransId="{6C480FAE-C6F0-4B09-88ED-C757B5778CED}" sibTransId="{C6DD0DB9-0411-4389-BD60-1CC76C7E0CF8}"/>
    <dgm:cxn modelId="{6B69FE74-6AB8-4214-8860-9632F7CE97B4}" srcId="{DF377A40-71EF-4A22-9C6D-2383B1483011}" destId="{E85BD1E9-6D6D-4BAF-A05E-987CD5606299}" srcOrd="6" destOrd="0" parTransId="{53C61163-1E42-47B6-A774-ED37C3A8FD14}" sibTransId="{B34144A6-2422-4C31-9468-9A152EA1FACE}"/>
    <dgm:cxn modelId="{3E543457-0001-4F7A-A636-A34774CF6638}" srcId="{3158A9CA-171B-400E-9E2B-C02AF2704D24}" destId="{28033A23-ED96-499A-8F8C-32E534862A6F}" srcOrd="2" destOrd="0" parTransId="{07297700-103A-48DB-B9F9-8A9B8B4F6BB1}" sibTransId="{5EE32C56-81E6-4D91-8CE8-7EDEA0E23D0A}"/>
    <dgm:cxn modelId="{3B4CEE78-F002-47A3-973C-1D3769B4B441}" type="presOf" srcId="{1BF30A0F-2B80-4B99-9764-110B5DD6652D}" destId="{6A823607-431D-4538-8E5F-115EF08D7DAB}" srcOrd="0" destOrd="2" presId="urn:microsoft.com/office/officeart/2009/3/layout/RandomtoResultProcess"/>
    <dgm:cxn modelId="{95AFEF80-71BD-4693-98C0-A0B24F29C558}" srcId="{79851593-0770-47C7-BC56-BDAD1396C93A}" destId="{D8C88D4E-FE2B-4C1C-A087-94B81E300385}" srcOrd="0" destOrd="0" parTransId="{3F321054-7F5B-47B6-8EEE-9F464EF6D7F7}" sibTransId="{1228F74C-109D-461D-8FD4-177944C3242C}"/>
    <dgm:cxn modelId="{43278B84-8106-4EBE-9A43-7E6C2FE722CF}" srcId="{DF377A40-71EF-4A22-9C6D-2383B1483011}" destId="{26FD73FA-1888-44CC-B091-E56E2DB479DD}" srcOrd="0" destOrd="0" parTransId="{59138E27-FC60-4C29-8BAA-A3A1DD1A8E45}" sibTransId="{5C7EEAE5-2601-430A-B054-7AEF55815948}"/>
    <dgm:cxn modelId="{B3479485-8B59-4E3A-A968-B7E9A3628A9A}" srcId="{3158A9CA-171B-400E-9E2B-C02AF2704D24}" destId="{1C90FF34-E3E3-4ACC-B87E-450775D1EFD2}" srcOrd="3" destOrd="0" parTransId="{8F8561FF-477D-4D9E-965A-9818A94EE376}" sibTransId="{016B7EF4-79CA-4546-A281-312CA310B07B}"/>
    <dgm:cxn modelId="{043F678A-50BB-422C-B2FA-BDEF8358E811}" srcId="{DF377A40-71EF-4A22-9C6D-2383B1483011}" destId="{1BF30A0F-2B80-4B99-9764-110B5DD6652D}" srcOrd="2" destOrd="0" parTransId="{BD64B361-5103-47DE-B6FD-29A4889E2729}" sibTransId="{DE3DA602-6A30-4B19-A0F2-FD22FF06D597}"/>
    <dgm:cxn modelId="{7A19698F-35AC-4CFA-B2F6-1260BBFAE2C6}" srcId="{28033A23-ED96-499A-8F8C-32E534862A6F}" destId="{97DA5311-D4BD-4647-928F-E9D4554F358B}" srcOrd="2" destOrd="0" parTransId="{5B6E8FBB-EFD3-4CBF-B8DE-9D577EEC0D97}" sibTransId="{CC6399C5-321E-4D8B-8A1C-973E2F32EDA6}"/>
    <dgm:cxn modelId="{B94AFC92-A819-4F47-8D37-0D783B779E77}" srcId="{28033A23-ED96-499A-8F8C-32E534862A6F}" destId="{198A6495-FA93-4922-9920-2F6C5F9240B2}" srcOrd="3" destOrd="0" parTransId="{80024C96-55C0-42F2-8083-54F749A4B373}" sibTransId="{45D0B342-2485-437F-9333-C74751D3F9DC}"/>
    <dgm:cxn modelId="{12524993-D778-4DC7-92F6-CEF63C71B598}" type="presOf" srcId="{3158A9CA-171B-400E-9E2B-C02AF2704D24}" destId="{90E24BF7-E615-4329-9E45-3075EBCDA4BC}" srcOrd="0" destOrd="0" presId="urn:microsoft.com/office/officeart/2009/3/layout/RandomtoResultProcess"/>
    <dgm:cxn modelId="{35DABB94-9E0F-424F-AA35-1AF66B4F227B}" srcId="{79851593-0770-47C7-BC56-BDAD1396C93A}" destId="{7FF35561-6CCE-44AF-BC57-6AE752CA60FE}" srcOrd="1" destOrd="0" parTransId="{7C1B3267-C91B-4B07-B06A-DEE5CEA9359D}" sibTransId="{CEDD6CAA-6D43-4B57-BE6C-D008DC36FD65}"/>
    <dgm:cxn modelId="{43011497-F321-42F7-BE73-9E6AD2113C30}" type="presOf" srcId="{BEA5D749-6A6C-4204-84B9-07211E8288AF}" destId="{596EE9E1-9C94-45A5-9302-9342B50115F6}" srcOrd="0" destOrd="3" presId="urn:microsoft.com/office/officeart/2009/3/layout/RandomtoResultProcess"/>
    <dgm:cxn modelId="{FC1C3B97-67D0-4405-8281-A1A291D84915}" srcId="{79851593-0770-47C7-BC56-BDAD1396C93A}" destId="{818D421E-D843-4144-AFE7-86E5FD1AFD18}" srcOrd="4" destOrd="0" parTransId="{0ACA1F09-8047-4FA7-9734-ED1DC6DCAE1D}" sibTransId="{F235A3CC-2F01-49C9-BCD5-CA7E438F30A0}"/>
    <dgm:cxn modelId="{EC1ACA9C-8A96-462D-928E-40240AFC774A}" type="presOf" srcId="{450E9244-4C08-4119-946B-A11282958971}" destId="{6A823607-431D-4538-8E5F-115EF08D7DAB}" srcOrd="0" destOrd="3" presId="urn:microsoft.com/office/officeart/2009/3/layout/RandomtoResultProcess"/>
    <dgm:cxn modelId="{2C93FBA8-5EF6-4D31-81FD-7EFCD29EF34D}" srcId="{DF377A40-71EF-4A22-9C6D-2383B1483011}" destId="{264AC92C-45B8-4719-A673-96C5FC8A5A0C}" srcOrd="4" destOrd="0" parTransId="{843D92B6-1DF3-4230-836A-A7E671CB8945}" sibTransId="{692F4C0B-8AD7-4ED1-8341-7C0736E23ABB}"/>
    <dgm:cxn modelId="{94115FAC-50F8-4E71-9F8A-16CBB1DA4315}" type="presOf" srcId="{D43FFB1F-A97F-43CB-B7DB-9B7CC85C6BA1}" destId="{6A823607-431D-4538-8E5F-115EF08D7DAB}" srcOrd="0" destOrd="1" presId="urn:microsoft.com/office/officeart/2009/3/layout/RandomtoResultProcess"/>
    <dgm:cxn modelId="{44274DB4-1E07-418F-ADA6-77532F01B224}" srcId="{28033A23-ED96-499A-8F8C-32E534862A6F}" destId="{70EDFD1D-7174-4C8E-9856-64706ECA6687}" srcOrd="0" destOrd="0" parTransId="{0DFBCAE7-3EC1-4A91-AC9B-8785C8771912}" sibTransId="{9D039B6F-1176-41F1-9A06-CD7A6DBBF2B5}"/>
    <dgm:cxn modelId="{66B85EB6-DA13-4089-8A37-91532B1DC763}" type="presOf" srcId="{1C90FF34-E3E3-4ACC-B87E-450775D1EFD2}" destId="{1C81911D-2606-43FA-A88B-AB57142264FB}" srcOrd="0" destOrd="0" presId="urn:microsoft.com/office/officeart/2009/3/layout/RandomtoResultProcess"/>
    <dgm:cxn modelId="{C37829C5-C54D-405C-86A8-55F7B670D701}" srcId="{DF377A40-71EF-4A22-9C6D-2383B1483011}" destId="{450E9244-4C08-4119-946B-A11282958971}" srcOrd="3" destOrd="0" parTransId="{4F93D9BA-579D-4EE8-9EC9-A0F609C3A262}" sibTransId="{1CA1DD15-8042-4E6D-A141-406ED594223D}"/>
    <dgm:cxn modelId="{DAA839D2-F6ED-48EF-B941-E3A110820E6A}" srcId="{DF377A40-71EF-4A22-9C6D-2383B1483011}" destId="{08D7A1D8-C146-4BFF-B10F-42A524E5122E}" srcOrd="5" destOrd="0" parTransId="{96EE2438-F595-402D-9731-9828ABB7E48A}" sibTransId="{134D0CA9-C6C7-4377-A077-51EA965D4DB4}"/>
    <dgm:cxn modelId="{6F5370D2-82DC-41D2-B142-262E75DABC0D}" srcId="{28033A23-ED96-499A-8F8C-32E534862A6F}" destId="{E245BBF9-8631-4789-9EFD-EB7117A78676}" srcOrd="1" destOrd="0" parTransId="{59550CE7-3F96-4AD9-A24C-5CC95C707684}" sibTransId="{B021155C-3EAF-41D5-B528-DE45604CF02B}"/>
    <dgm:cxn modelId="{0487B0D5-C945-48FF-9F5F-3443B076A018}" type="presOf" srcId="{DF377A40-71EF-4A22-9C6D-2383B1483011}" destId="{97FAE5E0-53C3-481B-8408-85C16B2DA3A1}" srcOrd="0" destOrd="0" presId="urn:microsoft.com/office/officeart/2009/3/layout/RandomtoResultProcess"/>
    <dgm:cxn modelId="{ED1FCFD5-E611-40A4-BBF0-898360FCC9B7}" type="presOf" srcId="{08D7A1D8-C146-4BFF-B10F-42A524E5122E}" destId="{6A823607-431D-4538-8E5F-115EF08D7DAB}" srcOrd="0" destOrd="5" presId="urn:microsoft.com/office/officeart/2009/3/layout/RandomtoResultProcess"/>
    <dgm:cxn modelId="{BF13BEDD-896D-4D5E-9E52-DB864ADEC71F}" srcId="{79851593-0770-47C7-BC56-BDAD1396C93A}" destId="{B040E654-4FA9-457D-B2AF-D75682B6F64B}" srcOrd="2" destOrd="0" parTransId="{2137A175-915F-454D-B518-E9B871142636}" sibTransId="{E30FD688-3E82-4757-8F69-537FBB42E7BE}"/>
    <dgm:cxn modelId="{47A336DF-3615-41D5-A29E-918618248734}" srcId="{79851593-0770-47C7-BC56-BDAD1396C93A}" destId="{7304ACE8-5FCC-4590-A260-3B7B6B786AC9}" srcOrd="5" destOrd="0" parTransId="{F8C02EB9-9170-482A-A13B-53CA4588D8F2}" sibTransId="{E3E3922C-A5B6-46ED-9775-F8D21039B789}"/>
    <dgm:cxn modelId="{3B0529E8-3E0B-4361-8E29-FC3791ACD8EF}" type="presOf" srcId="{28033A23-ED96-499A-8F8C-32E534862A6F}" destId="{A058ECCD-D67E-4F3D-883F-D86298DF602F}" srcOrd="0" destOrd="0" presId="urn:microsoft.com/office/officeart/2009/3/layout/RandomtoResultProcess"/>
    <dgm:cxn modelId="{731ECDF3-C64B-4EAB-9F6E-E211C8426976}" type="presOf" srcId="{5ECAB8E9-321A-4B04-A6EC-688CB8F958C0}" destId="{5FA12309-6238-4678-967B-A1EE940A2428}" srcOrd="0" destOrd="4" presId="urn:microsoft.com/office/officeart/2009/3/layout/RandomtoResultProcess"/>
    <dgm:cxn modelId="{38642FF6-0414-4875-9C49-2E73CEAF8893}" type="presOf" srcId="{E85BD1E9-6D6D-4BAF-A05E-987CD5606299}" destId="{6A823607-431D-4538-8E5F-115EF08D7DAB}" srcOrd="0" destOrd="6" presId="urn:microsoft.com/office/officeart/2009/3/layout/RandomtoResultProcess"/>
    <dgm:cxn modelId="{0D33FAFB-FF54-4059-9B96-556DCA59876E}" type="presOf" srcId="{E245BBF9-8631-4789-9EFD-EB7117A78676}" destId="{5FA12309-6238-4678-967B-A1EE940A2428}" srcOrd="0" destOrd="1" presId="urn:microsoft.com/office/officeart/2009/3/layout/RandomtoResultProcess"/>
    <dgm:cxn modelId="{B124C3FC-0EF7-4A94-8404-7DF86EBD1B46}" type="presOf" srcId="{70EDFD1D-7174-4C8E-9856-64706ECA6687}" destId="{5FA12309-6238-4678-967B-A1EE940A2428}" srcOrd="0" destOrd="0" presId="urn:microsoft.com/office/officeart/2009/3/layout/RandomtoResultProcess"/>
    <dgm:cxn modelId="{2049254B-4FDB-4DC5-8227-643168304271}" type="presParOf" srcId="{90E24BF7-E615-4329-9E45-3075EBCDA4BC}" destId="{40BCD690-DFFA-4773-90EE-52D30644A217}" srcOrd="0" destOrd="0" presId="urn:microsoft.com/office/officeart/2009/3/layout/RandomtoResultProcess"/>
    <dgm:cxn modelId="{24260BC6-0A2E-48D4-94BB-EB9D8F6CF9ED}" type="presParOf" srcId="{40BCD690-DFFA-4773-90EE-52D30644A217}" destId="{403AA881-D31B-4260-8260-7D859ECD7AB3}" srcOrd="0" destOrd="0" presId="urn:microsoft.com/office/officeart/2009/3/layout/RandomtoResultProcess"/>
    <dgm:cxn modelId="{1F6E455D-E8DC-46C5-B25F-0A9E3F2E05AE}" type="presParOf" srcId="{40BCD690-DFFA-4773-90EE-52D30644A217}" destId="{596EE9E1-9C94-45A5-9302-9342B50115F6}" srcOrd="1" destOrd="0" presId="urn:microsoft.com/office/officeart/2009/3/layout/RandomtoResultProcess"/>
    <dgm:cxn modelId="{CA6BAF55-CA57-44F5-AE01-6B91B3364ABC}" type="presParOf" srcId="{40BCD690-DFFA-4773-90EE-52D30644A217}" destId="{56D71A7E-EB85-453F-BA97-651BA9E71224}" srcOrd="2" destOrd="0" presId="urn:microsoft.com/office/officeart/2009/3/layout/RandomtoResultProcess"/>
    <dgm:cxn modelId="{78B87934-8589-48B1-BBDE-00B000E7199C}" type="presParOf" srcId="{40BCD690-DFFA-4773-90EE-52D30644A217}" destId="{1B0B85F3-017E-47DD-8827-3EC59AD6144B}" srcOrd="3" destOrd="0" presId="urn:microsoft.com/office/officeart/2009/3/layout/RandomtoResultProcess"/>
    <dgm:cxn modelId="{262A8337-1431-4120-9F64-984AE0DD5542}" type="presParOf" srcId="{40BCD690-DFFA-4773-90EE-52D30644A217}" destId="{20F8F483-7AFF-45D6-8FFA-D7EF82744926}" srcOrd="4" destOrd="0" presId="urn:microsoft.com/office/officeart/2009/3/layout/RandomtoResultProcess"/>
    <dgm:cxn modelId="{7CE7D94C-2457-4ABA-A60E-0FA1EC861F35}" type="presParOf" srcId="{40BCD690-DFFA-4773-90EE-52D30644A217}" destId="{A4A72E82-8F52-454D-A2E5-A331E870FA7B}" srcOrd="5" destOrd="0" presId="urn:microsoft.com/office/officeart/2009/3/layout/RandomtoResultProcess"/>
    <dgm:cxn modelId="{B411C275-E8C6-49FA-9D60-17C555F81A29}" type="presParOf" srcId="{40BCD690-DFFA-4773-90EE-52D30644A217}" destId="{EC733CFB-6241-40EB-A707-45DD634F3C80}" srcOrd="6" destOrd="0" presId="urn:microsoft.com/office/officeart/2009/3/layout/RandomtoResultProcess"/>
    <dgm:cxn modelId="{C31B1A6B-E5CC-46A1-B5E1-6DDD7D18B38F}" type="presParOf" srcId="{40BCD690-DFFA-4773-90EE-52D30644A217}" destId="{5C0F8E90-9E75-43E0-901D-A4087FD16E0D}" srcOrd="7" destOrd="0" presId="urn:microsoft.com/office/officeart/2009/3/layout/RandomtoResultProcess"/>
    <dgm:cxn modelId="{D0D8CF68-2517-49F7-9CF8-AE844C7F0039}" type="presParOf" srcId="{40BCD690-DFFA-4773-90EE-52D30644A217}" destId="{C9E5E86A-CB6C-4BA1-BA9A-65E0E0DFEBA5}" srcOrd="8" destOrd="0" presId="urn:microsoft.com/office/officeart/2009/3/layout/RandomtoResultProcess"/>
    <dgm:cxn modelId="{5F15E23C-42D5-4F2F-99DF-188329E313B7}" type="presParOf" srcId="{40BCD690-DFFA-4773-90EE-52D30644A217}" destId="{BB4601CD-2DDC-4659-8EB2-A08FDC6EA90D}" srcOrd="9" destOrd="0" presId="urn:microsoft.com/office/officeart/2009/3/layout/RandomtoResultProcess"/>
    <dgm:cxn modelId="{EFA1EDA8-4008-4AF8-9008-AF4576532F80}" type="presParOf" srcId="{40BCD690-DFFA-4773-90EE-52D30644A217}" destId="{219DE3B7-8C62-4ED9-9F8A-7EC831860B02}" srcOrd="10" destOrd="0" presId="urn:microsoft.com/office/officeart/2009/3/layout/RandomtoResultProcess"/>
    <dgm:cxn modelId="{3FCE0EDB-DFA0-4AE2-BDB9-8696039ACFAC}" type="presParOf" srcId="{40BCD690-DFFA-4773-90EE-52D30644A217}" destId="{0B087F1E-4FF4-44D1-A64E-6BB4CAD9B191}" srcOrd="11" destOrd="0" presId="urn:microsoft.com/office/officeart/2009/3/layout/RandomtoResultProcess"/>
    <dgm:cxn modelId="{A0CD69FA-0B17-4529-A8F5-4E892B80D25B}" type="presParOf" srcId="{40BCD690-DFFA-4773-90EE-52D30644A217}" destId="{5C5825AD-944F-4C6D-9A12-CF7D91B8C5BA}" srcOrd="12" destOrd="0" presId="urn:microsoft.com/office/officeart/2009/3/layout/RandomtoResultProcess"/>
    <dgm:cxn modelId="{86A2BE0A-071A-4344-861F-83B2080E5864}" type="presParOf" srcId="{40BCD690-DFFA-4773-90EE-52D30644A217}" destId="{F3D38AA9-4B86-4390-8144-FC3634AB207B}" srcOrd="13" destOrd="0" presId="urn:microsoft.com/office/officeart/2009/3/layout/RandomtoResultProcess"/>
    <dgm:cxn modelId="{93D53D09-102D-4548-A2B3-A0D91D55329D}" type="presParOf" srcId="{40BCD690-DFFA-4773-90EE-52D30644A217}" destId="{8D386877-FA92-41DE-A5DB-B9CB42C13C4F}" srcOrd="14" destOrd="0" presId="urn:microsoft.com/office/officeart/2009/3/layout/RandomtoResultProcess"/>
    <dgm:cxn modelId="{1872DE7D-A9B4-4DE3-84A7-4BBF30969D67}" type="presParOf" srcId="{40BCD690-DFFA-4773-90EE-52D30644A217}" destId="{40EE1559-18AC-496B-A5AD-3083BADE1ACC}" srcOrd="15" destOrd="0" presId="urn:microsoft.com/office/officeart/2009/3/layout/RandomtoResultProcess"/>
    <dgm:cxn modelId="{47D45E3D-AC16-4D84-B797-40B93F7B238E}" type="presParOf" srcId="{40BCD690-DFFA-4773-90EE-52D30644A217}" destId="{2236065A-F057-4A9F-ADDE-464BAFB19F7B}" srcOrd="16" destOrd="0" presId="urn:microsoft.com/office/officeart/2009/3/layout/RandomtoResultProcess"/>
    <dgm:cxn modelId="{162E7A98-7A40-4E4C-9D5C-CCB713134CE9}" type="presParOf" srcId="{40BCD690-DFFA-4773-90EE-52D30644A217}" destId="{29C875B8-789F-4F38-B7B5-DAD6FF7D1D6A}" srcOrd="17" destOrd="0" presId="urn:microsoft.com/office/officeart/2009/3/layout/RandomtoResultProcess"/>
    <dgm:cxn modelId="{38C6CA1E-6AD4-49A8-B5A8-F9A5C8F00B0D}" type="presParOf" srcId="{40BCD690-DFFA-4773-90EE-52D30644A217}" destId="{4DA3A385-D95A-47C0-8D17-58ACB5797D5C}" srcOrd="18" destOrd="0" presId="urn:microsoft.com/office/officeart/2009/3/layout/RandomtoResultProcess"/>
    <dgm:cxn modelId="{8F6E9F73-F2E9-4D13-AAC2-21E3E1F5AEA9}" type="presParOf" srcId="{40BCD690-DFFA-4773-90EE-52D30644A217}" destId="{AD572773-61AC-4BB1-B229-6D94071C9FA7}" srcOrd="19" destOrd="0" presId="urn:microsoft.com/office/officeart/2009/3/layout/RandomtoResultProcess"/>
    <dgm:cxn modelId="{2A241A8D-EE07-4203-A7E3-D7137F41EE99}" type="presParOf" srcId="{90E24BF7-E615-4329-9E45-3075EBCDA4BC}" destId="{593B01A2-6EC9-4E58-8647-BE9D215BA0CC}" srcOrd="1" destOrd="0" presId="urn:microsoft.com/office/officeart/2009/3/layout/RandomtoResultProcess"/>
    <dgm:cxn modelId="{CC63CDD8-1B57-4302-B190-60082FA8E6EA}" type="presParOf" srcId="{593B01A2-6EC9-4E58-8647-BE9D215BA0CC}" destId="{25F65F95-BEAC-43B3-9F87-6B5E67F58992}" srcOrd="0" destOrd="0" presId="urn:microsoft.com/office/officeart/2009/3/layout/RandomtoResultProcess"/>
    <dgm:cxn modelId="{E74058BD-43F3-4948-B24A-5AD46A29A0AD}" type="presParOf" srcId="{593B01A2-6EC9-4E58-8647-BE9D215BA0CC}" destId="{0BB7E8A4-1983-47B2-A71D-D2EA4C5138C0}" srcOrd="1" destOrd="0" presId="urn:microsoft.com/office/officeart/2009/3/layout/RandomtoResultProcess"/>
    <dgm:cxn modelId="{FD0C83A6-E3AA-4A17-95DC-85C9C7F5F512}" type="presParOf" srcId="{90E24BF7-E615-4329-9E45-3075EBCDA4BC}" destId="{5901BAF4-6326-4FDB-90C4-0A3B6AE1BB14}" srcOrd="2" destOrd="0" presId="urn:microsoft.com/office/officeart/2009/3/layout/RandomtoResultProcess"/>
    <dgm:cxn modelId="{A7FB8AA5-989E-47FF-BD79-F002201941A1}" type="presParOf" srcId="{5901BAF4-6326-4FDB-90C4-0A3B6AE1BB14}" destId="{97FAE5E0-53C3-481B-8408-85C16B2DA3A1}" srcOrd="0" destOrd="0" presId="urn:microsoft.com/office/officeart/2009/3/layout/RandomtoResultProcess"/>
    <dgm:cxn modelId="{B9C24409-5FB2-413A-BED3-A16B4B3307ED}" type="presParOf" srcId="{5901BAF4-6326-4FDB-90C4-0A3B6AE1BB14}" destId="{6A823607-431D-4538-8E5F-115EF08D7DAB}" srcOrd="1" destOrd="0" presId="urn:microsoft.com/office/officeart/2009/3/layout/RandomtoResultProcess"/>
    <dgm:cxn modelId="{8EDA7CDA-06D3-4811-9533-4E21EDDE5C9C}" type="presParOf" srcId="{5901BAF4-6326-4FDB-90C4-0A3B6AE1BB14}" destId="{2ADBA55F-DFB7-4F89-8EDE-D998ED4165EC}" srcOrd="2" destOrd="0" presId="urn:microsoft.com/office/officeart/2009/3/layout/RandomtoResultProcess"/>
    <dgm:cxn modelId="{94C5C10A-63FC-44C6-BC7B-AB4A4225D39E}" type="presParOf" srcId="{90E24BF7-E615-4329-9E45-3075EBCDA4BC}" destId="{653771F3-B756-4707-97B7-F3012B38CE8B}" srcOrd="3" destOrd="0" presId="urn:microsoft.com/office/officeart/2009/3/layout/RandomtoResultProcess"/>
    <dgm:cxn modelId="{CF0824C5-13E3-4F9E-A9FF-247EC202D232}" type="presParOf" srcId="{653771F3-B756-4707-97B7-F3012B38CE8B}" destId="{312629B7-5855-44A0-B17A-EA0ACD6EE455}" srcOrd="0" destOrd="0" presId="urn:microsoft.com/office/officeart/2009/3/layout/RandomtoResultProcess"/>
    <dgm:cxn modelId="{35D6F624-6B76-43C8-8291-63CCF03A90B1}" type="presParOf" srcId="{653771F3-B756-4707-97B7-F3012B38CE8B}" destId="{A8AC71E2-8276-4276-9B2E-81D472E2CE3E}" srcOrd="1" destOrd="0" presId="urn:microsoft.com/office/officeart/2009/3/layout/RandomtoResultProcess"/>
    <dgm:cxn modelId="{8F7A0AFB-E5D8-464B-882B-7D87D9C66446}" type="presParOf" srcId="{90E24BF7-E615-4329-9E45-3075EBCDA4BC}" destId="{DCEFFF77-6045-42A8-9C86-52860A97370D}" srcOrd="4" destOrd="0" presId="urn:microsoft.com/office/officeart/2009/3/layout/RandomtoResultProcess"/>
    <dgm:cxn modelId="{D6AFB02A-D296-4C07-86A9-EE77F6CDB453}" type="presParOf" srcId="{DCEFFF77-6045-42A8-9C86-52860A97370D}" destId="{A058ECCD-D67E-4F3D-883F-D86298DF602F}" srcOrd="0" destOrd="0" presId="urn:microsoft.com/office/officeart/2009/3/layout/RandomtoResultProcess"/>
    <dgm:cxn modelId="{3A1FA2F6-C67C-4E91-B835-672E8B4AE725}" type="presParOf" srcId="{DCEFFF77-6045-42A8-9C86-52860A97370D}" destId="{5FA12309-6238-4678-967B-A1EE940A2428}" srcOrd="1" destOrd="0" presId="urn:microsoft.com/office/officeart/2009/3/layout/RandomtoResultProcess"/>
    <dgm:cxn modelId="{09D4693A-8BBA-43A8-8585-95DEE3C44CAC}" type="presParOf" srcId="{DCEFFF77-6045-42A8-9C86-52860A97370D}" destId="{304ECC26-7D01-4E53-8A59-42EFA34F977F}" srcOrd="2" destOrd="0" presId="urn:microsoft.com/office/officeart/2009/3/layout/RandomtoResultProcess"/>
    <dgm:cxn modelId="{F099FBDE-85FC-4976-A48C-F37837684CA0}" type="presParOf" srcId="{90E24BF7-E615-4329-9E45-3075EBCDA4BC}" destId="{1904C71D-7947-4E37-887C-59CD92F91657}" srcOrd="5" destOrd="0" presId="urn:microsoft.com/office/officeart/2009/3/layout/RandomtoResultProcess"/>
    <dgm:cxn modelId="{AEFCDCB5-4895-4BCF-92EC-FFF22B886FDB}" type="presParOf" srcId="{1904C71D-7947-4E37-887C-59CD92F91657}" destId="{B7D4C908-C3BA-4DA9-B24D-FB413154E87B}" srcOrd="0" destOrd="0" presId="urn:microsoft.com/office/officeart/2009/3/layout/RandomtoResultProcess"/>
    <dgm:cxn modelId="{5742B71D-AA5F-4682-910B-DA613D1ED73B}" type="presParOf" srcId="{1904C71D-7947-4E37-887C-59CD92F91657}" destId="{608C7A1A-8153-41F5-8B7D-F433372E8B01}" srcOrd="1" destOrd="0" presId="urn:microsoft.com/office/officeart/2009/3/layout/RandomtoResultProcess"/>
    <dgm:cxn modelId="{870CCB14-F950-4D5E-9836-095A8CE841F7}" type="presParOf" srcId="{90E24BF7-E615-4329-9E45-3075EBCDA4BC}" destId="{5FC4F51E-0852-4AC5-888D-ED1225C8878B}" srcOrd="6" destOrd="0" presId="urn:microsoft.com/office/officeart/2009/3/layout/RandomtoResultProcess"/>
    <dgm:cxn modelId="{26C6D8E8-DA32-4238-80A1-368C16B98803}" type="presParOf" srcId="{5FC4F51E-0852-4AC5-888D-ED1225C8878B}" destId="{1C81911D-2606-43FA-A88B-AB57142264FB}" srcOrd="0" destOrd="0" presId="urn:microsoft.com/office/officeart/2009/3/layout/RandomtoResultProcess"/>
    <dgm:cxn modelId="{4C34E635-3D52-4083-87A7-C6E7B7B4A03B}" type="presParOf" srcId="{5FC4F51E-0852-4AC5-888D-ED1225C8878B}" destId="{10FE3D58-9622-4C54-8BBB-649033CDB115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C07E6-3874-4BB9-99B0-34FFAB333B59}">
      <dsp:nvSpPr>
        <dsp:cNvPr id="0" name=""/>
        <dsp:cNvSpPr/>
      </dsp:nvSpPr>
      <dsp:spPr>
        <a:xfrm>
          <a:off x="907389" y="1630322"/>
          <a:ext cx="1570311" cy="157055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A605B-E689-4B0A-9523-08506926BFA7}">
      <dsp:nvSpPr>
        <dsp:cNvPr id="0" name=""/>
        <dsp:cNvSpPr/>
      </dsp:nvSpPr>
      <dsp:spPr>
        <a:xfrm>
          <a:off x="1254479" y="2197338"/>
          <a:ext cx="872591" cy="43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 Nova" panose="020B0504020202020204" pitchFamily="34" charset="0"/>
            </a:rPr>
            <a:t>What I Need!</a:t>
          </a:r>
        </a:p>
      </dsp:txBody>
      <dsp:txXfrm>
        <a:off x="1254479" y="2197338"/>
        <a:ext cx="872591" cy="436191"/>
      </dsp:txXfrm>
    </dsp:sp>
    <dsp:sp modelId="{DB5F6AF9-3754-4F13-9E69-F14D181E5C55}">
      <dsp:nvSpPr>
        <dsp:cNvPr id="0" name=""/>
        <dsp:cNvSpPr/>
      </dsp:nvSpPr>
      <dsp:spPr>
        <a:xfrm>
          <a:off x="413359" y="2530913"/>
          <a:ext cx="1570311" cy="157055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26854"/>
            <a:satOff val="-10139"/>
            <a:lumOff val="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67D2C-24A8-421D-A3B8-B839719594E9}">
      <dsp:nvSpPr>
        <dsp:cNvPr id="0" name=""/>
        <dsp:cNvSpPr/>
      </dsp:nvSpPr>
      <dsp:spPr>
        <a:xfrm>
          <a:off x="820100" y="3104956"/>
          <a:ext cx="872591" cy="43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 Nova" panose="020B0504020202020204" pitchFamily="34" charset="0"/>
            </a:rPr>
            <a:t>When I Need It!</a:t>
          </a:r>
        </a:p>
      </dsp:txBody>
      <dsp:txXfrm>
        <a:off x="820100" y="3104956"/>
        <a:ext cx="872591" cy="436191"/>
      </dsp:txXfrm>
    </dsp:sp>
    <dsp:sp modelId="{AE02DED8-EE54-4001-9526-FEAA32FD339C}">
      <dsp:nvSpPr>
        <dsp:cNvPr id="0" name=""/>
        <dsp:cNvSpPr/>
      </dsp:nvSpPr>
      <dsp:spPr>
        <a:xfrm>
          <a:off x="1019154" y="3543105"/>
          <a:ext cx="1349140" cy="134968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653708"/>
            <a:satOff val="-20278"/>
            <a:lumOff val="3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3A8E7-CEBF-4B6D-877C-F2B814A85A58}">
      <dsp:nvSpPr>
        <dsp:cNvPr id="0" name=""/>
        <dsp:cNvSpPr/>
      </dsp:nvSpPr>
      <dsp:spPr>
        <a:xfrm>
          <a:off x="1256543" y="4013878"/>
          <a:ext cx="872591" cy="436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 Nova" panose="020B0504020202020204" pitchFamily="34" charset="0"/>
            </a:rPr>
            <a:t>Where It Is Supposed To Be</a:t>
          </a:r>
        </a:p>
      </dsp:txBody>
      <dsp:txXfrm>
        <a:off x="1256543" y="4013878"/>
        <a:ext cx="872591" cy="436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0A418-60AC-4CA9-9613-98AA866646B2}">
      <dsp:nvSpPr>
        <dsp:cNvPr id="0" name=""/>
        <dsp:cNvSpPr/>
      </dsp:nvSpPr>
      <dsp:spPr>
        <a:xfrm rot="16200000">
          <a:off x="-1642592" y="2462960"/>
          <a:ext cx="3754044" cy="35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1558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Manufacturing &amp; Process</a:t>
          </a:r>
        </a:p>
      </dsp:txBody>
      <dsp:txXfrm>
        <a:off x="-1642592" y="2462960"/>
        <a:ext cx="3754044" cy="353262"/>
      </dsp:txXfrm>
    </dsp:sp>
    <dsp:sp modelId="{E5E43709-5356-4461-9BE8-CDAAA09E4292}">
      <dsp:nvSpPr>
        <dsp:cNvPr id="0" name=""/>
        <dsp:cNvSpPr/>
      </dsp:nvSpPr>
      <dsp:spPr>
        <a:xfrm>
          <a:off x="411060" y="762570"/>
          <a:ext cx="1759624" cy="37540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1155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Pharma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Food &amp; Bev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CPG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Chemical Production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Discrete Mfg.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Automotive</a:t>
          </a:r>
        </a:p>
      </dsp:txBody>
      <dsp:txXfrm>
        <a:off x="411060" y="762570"/>
        <a:ext cx="1759624" cy="3754044"/>
      </dsp:txXfrm>
    </dsp:sp>
    <dsp:sp modelId="{D4DD4D4E-B3EA-4FBF-9D55-3BD6005F3D34}">
      <dsp:nvSpPr>
        <dsp:cNvPr id="0" name=""/>
        <dsp:cNvSpPr/>
      </dsp:nvSpPr>
      <dsp:spPr>
        <a:xfrm>
          <a:off x="57797" y="296262"/>
          <a:ext cx="706525" cy="7065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18FC3-DA17-4E3E-A470-360688067ABC}">
      <dsp:nvSpPr>
        <dsp:cNvPr id="0" name=""/>
        <dsp:cNvSpPr/>
      </dsp:nvSpPr>
      <dsp:spPr>
        <a:xfrm rot="16200000">
          <a:off x="930809" y="2462960"/>
          <a:ext cx="3754044" cy="35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1558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Field Level Support</a:t>
          </a:r>
        </a:p>
      </dsp:txBody>
      <dsp:txXfrm>
        <a:off x="930809" y="2462960"/>
        <a:ext cx="3754044" cy="353262"/>
      </dsp:txXfrm>
    </dsp:sp>
    <dsp:sp modelId="{AC6FE85E-6158-4635-A5DA-37188CE5DF74}">
      <dsp:nvSpPr>
        <dsp:cNvPr id="0" name=""/>
        <dsp:cNvSpPr/>
      </dsp:nvSpPr>
      <dsp:spPr>
        <a:xfrm>
          <a:off x="2984463" y="762570"/>
          <a:ext cx="1759624" cy="3754044"/>
        </a:xfrm>
        <a:prstGeom prst="rect">
          <a:avLst/>
        </a:prstGeom>
        <a:solidFill>
          <a:schemeClr val="accent2">
            <a:hueOff val="-74545"/>
            <a:satOff val="1239"/>
            <a:lumOff val="46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1155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Telecom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Oil &amp; Gas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T&amp;D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Pipelines</a:t>
          </a:r>
        </a:p>
      </dsp:txBody>
      <dsp:txXfrm>
        <a:off x="2984463" y="762570"/>
        <a:ext cx="1759624" cy="3754044"/>
      </dsp:txXfrm>
    </dsp:sp>
    <dsp:sp modelId="{7F200079-EF7F-456B-8BF6-90253D13327D}">
      <dsp:nvSpPr>
        <dsp:cNvPr id="0" name=""/>
        <dsp:cNvSpPr/>
      </dsp:nvSpPr>
      <dsp:spPr>
        <a:xfrm>
          <a:off x="2631200" y="296262"/>
          <a:ext cx="706525" cy="70652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132B2-454E-4488-B3D1-39CF143852E9}">
      <dsp:nvSpPr>
        <dsp:cNvPr id="0" name=""/>
        <dsp:cNvSpPr/>
      </dsp:nvSpPr>
      <dsp:spPr>
        <a:xfrm rot="16200000">
          <a:off x="3504212" y="2462960"/>
          <a:ext cx="3754044" cy="35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1558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Mobile &amp; Distributed Assets</a:t>
          </a:r>
        </a:p>
      </dsp:txBody>
      <dsp:txXfrm>
        <a:off x="3504212" y="2462960"/>
        <a:ext cx="3754044" cy="353262"/>
      </dsp:txXfrm>
    </dsp:sp>
    <dsp:sp modelId="{FC47A713-9CC0-48A2-9134-B52F35740AB4}">
      <dsp:nvSpPr>
        <dsp:cNvPr id="0" name=""/>
        <dsp:cNvSpPr/>
      </dsp:nvSpPr>
      <dsp:spPr>
        <a:xfrm>
          <a:off x="5557866" y="762570"/>
          <a:ext cx="1759624" cy="3754044"/>
        </a:xfrm>
        <a:prstGeom prst="rect">
          <a:avLst/>
        </a:prstGeom>
        <a:solidFill>
          <a:schemeClr val="accent2">
            <a:hueOff val="-149091"/>
            <a:satOff val="2478"/>
            <a:lumOff val="9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1155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Fleet Management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EV Charging Stations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Mobile Service Providers</a:t>
          </a:r>
        </a:p>
      </dsp:txBody>
      <dsp:txXfrm>
        <a:off x="5557866" y="762570"/>
        <a:ext cx="1759624" cy="3754044"/>
      </dsp:txXfrm>
    </dsp:sp>
    <dsp:sp modelId="{45EEAD20-E627-48C9-AB25-858969543B10}">
      <dsp:nvSpPr>
        <dsp:cNvPr id="0" name=""/>
        <dsp:cNvSpPr/>
      </dsp:nvSpPr>
      <dsp:spPr>
        <a:xfrm>
          <a:off x="5204603" y="296262"/>
          <a:ext cx="706525" cy="7065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832D7-901D-4683-AE28-5A3DDFE4833C}">
      <dsp:nvSpPr>
        <dsp:cNvPr id="0" name=""/>
        <dsp:cNvSpPr/>
      </dsp:nvSpPr>
      <dsp:spPr>
        <a:xfrm rot="16200000">
          <a:off x="6077615" y="2462960"/>
          <a:ext cx="3754044" cy="35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11558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Offshore &amp; Remote Locations</a:t>
          </a:r>
        </a:p>
      </dsp:txBody>
      <dsp:txXfrm>
        <a:off x="6077615" y="2462960"/>
        <a:ext cx="3754044" cy="353262"/>
      </dsp:txXfrm>
    </dsp:sp>
    <dsp:sp modelId="{85CE5102-D502-4A80-8249-B6ABA50B90C8}">
      <dsp:nvSpPr>
        <dsp:cNvPr id="0" name=""/>
        <dsp:cNvSpPr/>
      </dsp:nvSpPr>
      <dsp:spPr>
        <a:xfrm>
          <a:off x="8131269" y="762570"/>
          <a:ext cx="1759624" cy="3754044"/>
        </a:xfrm>
        <a:prstGeom prst="rect">
          <a:avLst/>
        </a:prstGeom>
        <a:solidFill>
          <a:schemeClr val="accent2">
            <a:hueOff val="-223636"/>
            <a:satOff val="3717"/>
            <a:lumOff val="1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1155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Offshore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Shipping / Vessel Management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Remote Access Facilities</a:t>
          </a:r>
        </a:p>
      </dsp:txBody>
      <dsp:txXfrm>
        <a:off x="8131269" y="762570"/>
        <a:ext cx="1759624" cy="3754044"/>
      </dsp:txXfrm>
    </dsp:sp>
    <dsp:sp modelId="{12B86FE3-4D25-4973-A9C0-89A07CFCED6F}">
      <dsp:nvSpPr>
        <dsp:cNvPr id="0" name=""/>
        <dsp:cNvSpPr/>
      </dsp:nvSpPr>
      <dsp:spPr>
        <a:xfrm>
          <a:off x="7778006" y="296262"/>
          <a:ext cx="706525" cy="70652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16EAC-062A-42AF-A1A1-EE39E7EA9597}">
      <dsp:nvSpPr>
        <dsp:cNvPr id="0" name=""/>
        <dsp:cNvSpPr/>
      </dsp:nvSpPr>
      <dsp:spPr>
        <a:xfrm>
          <a:off x="-5759256" y="-881682"/>
          <a:ext cx="6858033" cy="6858033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258B2-6C4C-4595-B38C-6EB0E41F9F98}">
      <dsp:nvSpPr>
        <dsp:cNvPr id="0" name=""/>
        <dsp:cNvSpPr/>
      </dsp:nvSpPr>
      <dsp:spPr>
        <a:xfrm>
          <a:off x="707139" y="509466"/>
          <a:ext cx="6389486" cy="10189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8779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Process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Receiving, Stocking, Kitting, Notification &amp; Delivery Procedures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Stock Management – Issue, Return, Stock Outs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Physical Inventory &amp; Spare Part Maintenance (Stock Level Management)</a:t>
          </a:r>
        </a:p>
      </dsp:txBody>
      <dsp:txXfrm>
        <a:off x="707139" y="509466"/>
        <a:ext cx="6389486" cy="1018933"/>
      </dsp:txXfrm>
    </dsp:sp>
    <dsp:sp modelId="{0E5F12AF-1350-4036-8964-D277B2EB7956}">
      <dsp:nvSpPr>
        <dsp:cNvPr id="0" name=""/>
        <dsp:cNvSpPr/>
      </dsp:nvSpPr>
      <dsp:spPr>
        <a:xfrm>
          <a:off x="70306" y="382100"/>
          <a:ext cx="1273667" cy="1273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6CD9B9-B305-48F8-A762-11D13D5924CF}">
      <dsp:nvSpPr>
        <dsp:cNvPr id="0" name=""/>
        <dsp:cNvSpPr/>
      </dsp:nvSpPr>
      <dsp:spPr>
        <a:xfrm>
          <a:off x="1077522" y="2037867"/>
          <a:ext cx="6019104" cy="10189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8779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Personnel &amp; Communication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Storeroom Staffing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Roles, Responsibilities, &amp; Communications Protocols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Personnel  &amp; Backup Resource Training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</dsp:txBody>
      <dsp:txXfrm>
        <a:off x="1077522" y="2037867"/>
        <a:ext cx="6019104" cy="1018933"/>
      </dsp:txXfrm>
    </dsp:sp>
    <dsp:sp modelId="{DEE5DC49-896C-45C0-9C3A-365C32525DDC}">
      <dsp:nvSpPr>
        <dsp:cNvPr id="0" name=""/>
        <dsp:cNvSpPr/>
      </dsp:nvSpPr>
      <dsp:spPr>
        <a:xfrm>
          <a:off x="440688" y="1910500"/>
          <a:ext cx="1273667" cy="1273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C1230-B2A7-48CA-B088-1BEE87F7D37E}">
      <dsp:nvSpPr>
        <dsp:cNvPr id="0" name=""/>
        <dsp:cNvSpPr/>
      </dsp:nvSpPr>
      <dsp:spPr>
        <a:xfrm>
          <a:off x="707139" y="3566267"/>
          <a:ext cx="6389486" cy="10189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8779" tIns="45720" rIns="45720" bIns="4572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Configuration - Physical Storeroom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Location Identification, Naming, &amp;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Aisle &amp; Shelve Strategy, Part &amp; Bin Labeling / Barcoding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Security &amp; Access Controls</a:t>
          </a:r>
        </a:p>
      </dsp:txBody>
      <dsp:txXfrm>
        <a:off x="707139" y="3566267"/>
        <a:ext cx="6389486" cy="1018933"/>
      </dsp:txXfrm>
    </dsp:sp>
    <dsp:sp modelId="{5DB1108D-958D-4994-BA11-08BCAED06B17}">
      <dsp:nvSpPr>
        <dsp:cNvPr id="0" name=""/>
        <dsp:cNvSpPr/>
      </dsp:nvSpPr>
      <dsp:spPr>
        <a:xfrm>
          <a:off x="70306" y="3438900"/>
          <a:ext cx="1273667" cy="1273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AA881-D31B-4260-8260-7D859ECD7AB3}">
      <dsp:nvSpPr>
        <dsp:cNvPr id="0" name=""/>
        <dsp:cNvSpPr/>
      </dsp:nvSpPr>
      <dsp:spPr>
        <a:xfrm>
          <a:off x="125776" y="2135769"/>
          <a:ext cx="1858195" cy="612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Critical Components</a:t>
          </a:r>
        </a:p>
      </dsp:txBody>
      <dsp:txXfrm>
        <a:off x="125776" y="2135769"/>
        <a:ext cx="1858195" cy="612359"/>
      </dsp:txXfrm>
    </dsp:sp>
    <dsp:sp modelId="{596EE9E1-9C94-45A5-9302-9342B50115F6}">
      <dsp:nvSpPr>
        <dsp:cNvPr id="0" name=""/>
        <dsp:cNvSpPr/>
      </dsp:nvSpPr>
      <dsp:spPr>
        <a:xfrm>
          <a:off x="125776" y="3427025"/>
          <a:ext cx="1858195" cy="1147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Bills Of Materials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Critical Spare ID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Part Classification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Asset Commissioning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Supplier Management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Storeroom Locations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125776" y="3427025"/>
        <a:ext cx="1858195" cy="1147263"/>
      </dsp:txXfrm>
    </dsp:sp>
    <dsp:sp modelId="{56D71A7E-EB85-453F-BA97-651BA9E71224}">
      <dsp:nvSpPr>
        <dsp:cNvPr id="0" name=""/>
        <dsp:cNvSpPr/>
      </dsp:nvSpPr>
      <dsp:spPr>
        <a:xfrm>
          <a:off x="123664" y="1949528"/>
          <a:ext cx="147810" cy="1478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B85F3-017E-47DD-8827-3EC59AD6144B}">
      <dsp:nvSpPr>
        <dsp:cNvPr id="0" name=""/>
        <dsp:cNvSpPr/>
      </dsp:nvSpPr>
      <dsp:spPr>
        <a:xfrm>
          <a:off x="227132" y="1742592"/>
          <a:ext cx="147810" cy="147810"/>
        </a:xfrm>
        <a:prstGeom prst="ellipse">
          <a:avLst/>
        </a:prstGeom>
        <a:solidFill>
          <a:schemeClr val="accent2">
            <a:hueOff val="-12424"/>
            <a:satOff val="206"/>
            <a:lumOff val="7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8F483-7AFF-45D6-8FFA-D7EF82744926}">
      <dsp:nvSpPr>
        <dsp:cNvPr id="0" name=""/>
        <dsp:cNvSpPr/>
      </dsp:nvSpPr>
      <dsp:spPr>
        <a:xfrm>
          <a:off x="475454" y="1783979"/>
          <a:ext cx="232274" cy="232274"/>
        </a:xfrm>
        <a:prstGeom prst="ellipse">
          <a:avLst/>
        </a:prstGeom>
        <a:solidFill>
          <a:schemeClr val="accent2">
            <a:hueOff val="-24848"/>
            <a:satOff val="413"/>
            <a:lumOff val="15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72E82-8F52-454D-A2E5-A331E870FA7B}">
      <dsp:nvSpPr>
        <dsp:cNvPr id="0" name=""/>
        <dsp:cNvSpPr/>
      </dsp:nvSpPr>
      <dsp:spPr>
        <a:xfrm>
          <a:off x="682390" y="1556350"/>
          <a:ext cx="147810" cy="147810"/>
        </a:xfrm>
        <a:prstGeom prst="ellipse">
          <a:avLst/>
        </a:prstGeom>
        <a:solidFill>
          <a:schemeClr val="accent2">
            <a:hueOff val="-37273"/>
            <a:satOff val="619"/>
            <a:lumOff val="23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33CFB-6241-40EB-A707-45DD634F3C80}">
      <dsp:nvSpPr>
        <dsp:cNvPr id="0" name=""/>
        <dsp:cNvSpPr/>
      </dsp:nvSpPr>
      <dsp:spPr>
        <a:xfrm>
          <a:off x="951406" y="1473576"/>
          <a:ext cx="147810" cy="147810"/>
        </a:xfrm>
        <a:prstGeom prst="ellipse">
          <a:avLst/>
        </a:prstGeom>
        <a:solidFill>
          <a:schemeClr val="accent2">
            <a:hueOff val="-49697"/>
            <a:satOff val="826"/>
            <a:lumOff val="30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F8E90-9E75-43E0-901D-A4087FD16E0D}">
      <dsp:nvSpPr>
        <dsp:cNvPr id="0" name=""/>
        <dsp:cNvSpPr/>
      </dsp:nvSpPr>
      <dsp:spPr>
        <a:xfrm>
          <a:off x="1282502" y="1618431"/>
          <a:ext cx="147810" cy="147810"/>
        </a:xfrm>
        <a:prstGeom prst="ellipse">
          <a:avLst/>
        </a:prstGeom>
        <a:solidFill>
          <a:schemeClr val="accent2">
            <a:hueOff val="-62121"/>
            <a:satOff val="1032"/>
            <a:lumOff val="38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5E86A-CB6C-4BA1-BA9A-65E0E0DFEBA5}">
      <dsp:nvSpPr>
        <dsp:cNvPr id="0" name=""/>
        <dsp:cNvSpPr/>
      </dsp:nvSpPr>
      <dsp:spPr>
        <a:xfrm>
          <a:off x="1489438" y="1721899"/>
          <a:ext cx="232274" cy="232274"/>
        </a:xfrm>
        <a:prstGeom prst="ellipse">
          <a:avLst/>
        </a:prstGeom>
        <a:solidFill>
          <a:schemeClr val="accent2">
            <a:hueOff val="-74545"/>
            <a:satOff val="1239"/>
            <a:lumOff val="46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601CD-2DDC-4659-8EB2-A08FDC6EA90D}">
      <dsp:nvSpPr>
        <dsp:cNvPr id="0" name=""/>
        <dsp:cNvSpPr/>
      </dsp:nvSpPr>
      <dsp:spPr>
        <a:xfrm>
          <a:off x="1779147" y="1949528"/>
          <a:ext cx="147810" cy="147810"/>
        </a:xfrm>
        <a:prstGeom prst="ellipse">
          <a:avLst/>
        </a:prstGeom>
        <a:solidFill>
          <a:schemeClr val="accent2">
            <a:hueOff val="-86970"/>
            <a:satOff val="1445"/>
            <a:lumOff val="54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DE3B7-8C62-4ED9-9F8A-7EC831860B02}">
      <dsp:nvSpPr>
        <dsp:cNvPr id="0" name=""/>
        <dsp:cNvSpPr/>
      </dsp:nvSpPr>
      <dsp:spPr>
        <a:xfrm>
          <a:off x="1903308" y="2177156"/>
          <a:ext cx="147810" cy="147810"/>
        </a:xfrm>
        <a:prstGeom prst="ellipse">
          <a:avLst/>
        </a:prstGeom>
        <a:solidFill>
          <a:schemeClr val="accent2">
            <a:hueOff val="-99394"/>
            <a:satOff val="1652"/>
            <a:lumOff val="61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87F1E-4FF4-44D1-A64E-6BB4CAD9B191}">
      <dsp:nvSpPr>
        <dsp:cNvPr id="0" name=""/>
        <dsp:cNvSpPr/>
      </dsp:nvSpPr>
      <dsp:spPr>
        <a:xfrm>
          <a:off x="827244" y="1742592"/>
          <a:ext cx="380085" cy="380085"/>
        </a:xfrm>
        <a:prstGeom prst="ellipse">
          <a:avLst/>
        </a:prstGeom>
        <a:solidFill>
          <a:schemeClr val="accent2">
            <a:hueOff val="-111818"/>
            <a:satOff val="1858"/>
            <a:lumOff val="6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825AD-944F-4C6D-9A12-CF7D91B8C5BA}">
      <dsp:nvSpPr>
        <dsp:cNvPr id="0" name=""/>
        <dsp:cNvSpPr/>
      </dsp:nvSpPr>
      <dsp:spPr>
        <a:xfrm>
          <a:off x="20197" y="2528947"/>
          <a:ext cx="147810" cy="147810"/>
        </a:xfrm>
        <a:prstGeom prst="ellipse">
          <a:avLst/>
        </a:prstGeom>
        <a:solidFill>
          <a:schemeClr val="accent2">
            <a:hueOff val="-124242"/>
            <a:satOff val="2065"/>
            <a:lumOff val="7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38AA9-4B86-4390-8144-FC3634AB207B}">
      <dsp:nvSpPr>
        <dsp:cNvPr id="0" name=""/>
        <dsp:cNvSpPr/>
      </dsp:nvSpPr>
      <dsp:spPr>
        <a:xfrm>
          <a:off x="144358" y="2715188"/>
          <a:ext cx="232274" cy="232274"/>
        </a:xfrm>
        <a:prstGeom prst="ellipse">
          <a:avLst/>
        </a:prstGeom>
        <a:solidFill>
          <a:schemeClr val="accent2">
            <a:hueOff val="-136666"/>
            <a:satOff val="2271"/>
            <a:lumOff val="85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86877-FA92-41DE-A5DB-B9CB42C13C4F}">
      <dsp:nvSpPr>
        <dsp:cNvPr id="0" name=""/>
        <dsp:cNvSpPr/>
      </dsp:nvSpPr>
      <dsp:spPr>
        <a:xfrm>
          <a:off x="454761" y="2880737"/>
          <a:ext cx="337853" cy="337853"/>
        </a:xfrm>
        <a:prstGeom prst="ellipse">
          <a:avLst/>
        </a:prstGeom>
        <a:solidFill>
          <a:schemeClr val="accent2">
            <a:hueOff val="-149091"/>
            <a:satOff val="2478"/>
            <a:lumOff val="92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E1559-18AC-496B-A5AD-3083BADE1ACC}">
      <dsp:nvSpPr>
        <dsp:cNvPr id="0" name=""/>
        <dsp:cNvSpPr/>
      </dsp:nvSpPr>
      <dsp:spPr>
        <a:xfrm>
          <a:off x="889325" y="3149753"/>
          <a:ext cx="147810" cy="147810"/>
        </a:xfrm>
        <a:prstGeom prst="ellipse">
          <a:avLst/>
        </a:prstGeom>
        <a:solidFill>
          <a:schemeClr val="accent2">
            <a:hueOff val="-161515"/>
            <a:satOff val="2684"/>
            <a:lumOff val="10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6065A-F057-4A9F-ADDE-464BAFB19F7B}">
      <dsp:nvSpPr>
        <dsp:cNvPr id="0" name=""/>
        <dsp:cNvSpPr/>
      </dsp:nvSpPr>
      <dsp:spPr>
        <a:xfrm>
          <a:off x="972099" y="2880737"/>
          <a:ext cx="232274" cy="232274"/>
        </a:xfrm>
        <a:prstGeom prst="ellipse">
          <a:avLst/>
        </a:prstGeom>
        <a:solidFill>
          <a:schemeClr val="accent2">
            <a:hueOff val="-173939"/>
            <a:satOff val="2891"/>
            <a:lumOff val="108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875B8-789F-4F38-B7B5-DAD6FF7D1D6A}">
      <dsp:nvSpPr>
        <dsp:cNvPr id="0" name=""/>
        <dsp:cNvSpPr/>
      </dsp:nvSpPr>
      <dsp:spPr>
        <a:xfrm>
          <a:off x="1179035" y="3170446"/>
          <a:ext cx="147810" cy="147810"/>
        </a:xfrm>
        <a:prstGeom prst="ellipse">
          <a:avLst/>
        </a:prstGeom>
        <a:solidFill>
          <a:schemeClr val="accent2">
            <a:hueOff val="-186363"/>
            <a:satOff val="3097"/>
            <a:lumOff val="1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3A385-D95A-47C0-8D17-58ACB5797D5C}">
      <dsp:nvSpPr>
        <dsp:cNvPr id="0" name=""/>
        <dsp:cNvSpPr/>
      </dsp:nvSpPr>
      <dsp:spPr>
        <a:xfrm>
          <a:off x="1365276" y="2839350"/>
          <a:ext cx="337853" cy="337853"/>
        </a:xfrm>
        <a:prstGeom prst="ellipse">
          <a:avLst/>
        </a:prstGeom>
        <a:solidFill>
          <a:schemeClr val="accent2">
            <a:hueOff val="-198787"/>
            <a:satOff val="3304"/>
            <a:lumOff val="123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72773-61AC-4BB1-B229-6D94071C9FA7}">
      <dsp:nvSpPr>
        <dsp:cNvPr id="0" name=""/>
        <dsp:cNvSpPr/>
      </dsp:nvSpPr>
      <dsp:spPr>
        <a:xfrm>
          <a:off x="1820534" y="2756575"/>
          <a:ext cx="232274" cy="232274"/>
        </a:xfrm>
        <a:prstGeom prst="ellipse">
          <a:avLst/>
        </a:prstGeom>
        <a:solidFill>
          <a:schemeClr val="accent2">
            <a:hueOff val="-211212"/>
            <a:satOff val="3510"/>
            <a:lumOff val="131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65F95-BEAC-43B3-9F87-6B5E67F58992}">
      <dsp:nvSpPr>
        <dsp:cNvPr id="0" name=""/>
        <dsp:cNvSpPr/>
      </dsp:nvSpPr>
      <dsp:spPr>
        <a:xfrm>
          <a:off x="2052809" y="1783635"/>
          <a:ext cx="682156" cy="1302311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AE5E0-53C3-481B-8408-85C16B2DA3A1}">
      <dsp:nvSpPr>
        <dsp:cNvPr id="0" name=""/>
        <dsp:cNvSpPr/>
      </dsp:nvSpPr>
      <dsp:spPr>
        <a:xfrm>
          <a:off x="2734965" y="1784268"/>
          <a:ext cx="1860427" cy="1302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Replenishment</a:t>
          </a:r>
        </a:p>
      </dsp:txBody>
      <dsp:txXfrm>
        <a:off x="2734965" y="1784268"/>
        <a:ext cx="1860427" cy="1302299"/>
      </dsp:txXfrm>
    </dsp:sp>
    <dsp:sp modelId="{6A823607-431D-4538-8E5F-115EF08D7DAB}">
      <dsp:nvSpPr>
        <dsp:cNvPr id="0" name=""/>
        <dsp:cNvSpPr/>
      </dsp:nvSpPr>
      <dsp:spPr>
        <a:xfrm>
          <a:off x="2734965" y="3427025"/>
          <a:ext cx="1860427" cy="1147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Purchasing History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Min / Max Approach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Safety Stock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 Times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Repairable Spares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Stock / Non-Stock Strategy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2734965" y="3427025"/>
        <a:ext cx="1860427" cy="1147263"/>
      </dsp:txXfrm>
    </dsp:sp>
    <dsp:sp modelId="{312629B7-5855-44A0-B17A-EA0ACD6EE455}">
      <dsp:nvSpPr>
        <dsp:cNvPr id="0" name=""/>
        <dsp:cNvSpPr/>
      </dsp:nvSpPr>
      <dsp:spPr>
        <a:xfrm>
          <a:off x="4595393" y="1783635"/>
          <a:ext cx="682156" cy="1302311"/>
        </a:xfrm>
        <a:prstGeom prst="chevron">
          <a:avLst>
            <a:gd name="adj" fmla="val 62310"/>
          </a:avLst>
        </a:prstGeom>
        <a:solidFill>
          <a:schemeClr val="accent2">
            <a:hueOff val="-111818"/>
            <a:satOff val="1858"/>
            <a:lumOff val="69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8ECCD-D67E-4F3D-883F-D86298DF602F}">
      <dsp:nvSpPr>
        <dsp:cNvPr id="0" name=""/>
        <dsp:cNvSpPr/>
      </dsp:nvSpPr>
      <dsp:spPr>
        <a:xfrm>
          <a:off x="5277550" y="1784268"/>
          <a:ext cx="1860427" cy="1302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Cost Optimization</a:t>
          </a:r>
        </a:p>
      </dsp:txBody>
      <dsp:txXfrm>
        <a:off x="5277550" y="1784268"/>
        <a:ext cx="1860427" cy="1302299"/>
      </dsp:txXfrm>
    </dsp:sp>
    <dsp:sp modelId="{5FA12309-6238-4678-967B-A1EE940A2428}">
      <dsp:nvSpPr>
        <dsp:cNvPr id="0" name=""/>
        <dsp:cNvSpPr/>
      </dsp:nvSpPr>
      <dsp:spPr>
        <a:xfrm>
          <a:off x="5277550" y="3427025"/>
          <a:ext cx="1860427" cy="1147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ABC Analysis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EOQ Analysis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Part Obsolescence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Shared Stock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Vendor Managed Stock</a:t>
          </a:r>
        </a:p>
      </dsp:txBody>
      <dsp:txXfrm>
        <a:off x="5277550" y="3427025"/>
        <a:ext cx="1860427" cy="1147263"/>
      </dsp:txXfrm>
    </dsp:sp>
    <dsp:sp modelId="{B7D4C908-C3BA-4DA9-B24D-FB413154E87B}">
      <dsp:nvSpPr>
        <dsp:cNvPr id="0" name=""/>
        <dsp:cNvSpPr/>
      </dsp:nvSpPr>
      <dsp:spPr>
        <a:xfrm>
          <a:off x="7137977" y="1783635"/>
          <a:ext cx="682156" cy="1302311"/>
        </a:xfrm>
        <a:prstGeom prst="chevron">
          <a:avLst>
            <a:gd name="adj" fmla="val 62310"/>
          </a:avLst>
        </a:prstGeom>
        <a:solidFill>
          <a:schemeClr val="accent2">
            <a:hueOff val="-223636"/>
            <a:satOff val="3717"/>
            <a:lumOff val="139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1911D-2606-43FA-A88B-AB57142264FB}">
      <dsp:nvSpPr>
        <dsp:cNvPr id="0" name=""/>
        <dsp:cNvSpPr/>
      </dsp:nvSpPr>
      <dsp:spPr>
        <a:xfrm>
          <a:off x="7894551" y="1676009"/>
          <a:ext cx="1581363" cy="1581363"/>
        </a:xfrm>
        <a:prstGeom prst="ellipse">
          <a:avLst/>
        </a:prstGeom>
        <a:solidFill>
          <a:schemeClr val="accent2">
            <a:hueOff val="-223636"/>
            <a:satOff val="3717"/>
            <a:lumOff val="1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Stock Optimization </a:t>
          </a:r>
        </a:p>
      </dsp:txBody>
      <dsp:txXfrm>
        <a:off x="8126136" y="1907594"/>
        <a:ext cx="1118193" cy="1118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7ED5EB-8AC0-4E81-52A5-0B9835D5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86C61-A49A-B74E-536D-D24A4DE02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C7DE0-9006-BC48-B1C9-F842553CB5D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803A-620C-25EA-717D-8954B07B6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2040-2078-8C3E-DFF3-FB95B8BF6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AB84-DC3C-4545-A455-0FCC9628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1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4EE3A-C750-5044-A5FB-6440F894EC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B4F8-2C13-7345-8E95-4DC681F14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74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0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69D-B886-EFA5-6C77-8A1C969DE1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700" y="1341438"/>
            <a:ext cx="10642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93084-E1CB-1664-E8F3-F4B6ED86C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Name(s)</a:t>
            </a:r>
          </a:p>
          <a:p>
            <a:r>
              <a:rPr lang="en-US" dirty="0"/>
              <a:t>Speaker Title(s)</a:t>
            </a:r>
          </a:p>
          <a:p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331661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6FA2-E487-7A09-F8BD-42D20CDD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E7F1-AEBB-61BD-2DB7-099E2A51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43B66-FF68-7B4F-C328-5BFA3FAF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7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D48-7FFF-18DD-0965-E14A2DA2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4" y="197746"/>
            <a:ext cx="938348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1B8B-6AFF-ED6D-638E-1E6EB09F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383487" cy="457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22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45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12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4B6E-93B9-6B11-CE53-6530FED49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8288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C390-E3B9-6005-5A66-859792C26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2B3B-8002-9A7A-61E1-DDA85B505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5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2754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BA8D-6767-27C8-F4F7-FB7B5C299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CD01-1551-1120-F476-3B8939830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7EDA3-6916-DED8-9390-74583B93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E3D18-D1FA-38C8-6F4F-FC3F4B877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F8D30-EEB3-A951-A7C7-8C15367C2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1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77A6-5EA0-5C54-15AF-C1EB8E691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72" y="457200"/>
            <a:ext cx="42168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83BD-45E1-6B30-D5F0-A296F5D7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37" y="457201"/>
            <a:ext cx="61722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A35E-8665-9618-C785-C2A50C5D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72" y="2057400"/>
            <a:ext cx="4216854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95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5082-BD06-9352-CB76-A0F3E7B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1F7-183F-19E2-6F33-6FC415ED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834"/>
            <a:ext cx="10515600" cy="398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3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8" r:id="rId5"/>
    <p:sldLayoutId id="2147483652" r:id="rId6"/>
    <p:sldLayoutId id="2147483659" r:id="rId7"/>
    <p:sldLayoutId id="2147483653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1828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17.svg"/><Relationship Id="rId5" Type="http://schemas.openxmlformats.org/officeDocument/2006/relationships/image" Target="../media/image49.png"/><Relationship Id="rId10" Type="http://schemas.openxmlformats.org/officeDocument/2006/relationships/image" Target="../media/image16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tainless-steel-drill-bits-51320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2160000"/>
            <a:ext cx="10642600" cy="1583438"/>
          </a:xfrm>
        </p:spPr>
        <p:txBody>
          <a:bodyPr>
            <a:normAutofit/>
          </a:bodyPr>
          <a:lstStyle/>
          <a:p>
            <a:r>
              <a:rPr lang="en-US" dirty="0"/>
              <a:t>Storeroom Secrets</a:t>
            </a:r>
            <a:br>
              <a:rPr lang="en-US" dirty="0"/>
            </a:br>
            <a:r>
              <a:rPr lang="en-US" sz="2400" b="0" dirty="0">
                <a:solidFill>
                  <a:srgbClr val="3BA40F"/>
                </a:solidFill>
              </a:rPr>
              <a:t>How MRO Drives Profitability &amp; Performance</a:t>
            </a:r>
            <a:endParaRPr lang="en-US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3238"/>
            <a:ext cx="9144000" cy="1655762"/>
          </a:xfrm>
        </p:spPr>
        <p:txBody>
          <a:bodyPr/>
          <a:lstStyle/>
          <a:p>
            <a:r>
              <a:rPr lang="en-US" dirty="0"/>
              <a:t>Peyton Griggers</a:t>
            </a:r>
          </a:p>
          <a:p>
            <a:r>
              <a:rPr lang="en-US" dirty="0"/>
              <a:t>Executive Industry Consultant</a:t>
            </a:r>
          </a:p>
          <a:p>
            <a:r>
              <a:rPr lang="en-US" dirty="0"/>
              <a:t>Hexagon</a:t>
            </a:r>
          </a:p>
        </p:txBody>
      </p:sp>
    </p:spTree>
    <p:extLst>
      <p:ext uri="{BB962C8B-B14F-4D97-AF65-F5344CB8AC3E}">
        <p14:creationId xmlns:p14="http://schemas.microsoft.com/office/powerpoint/2010/main" val="313898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61F5F-A818-1902-F2D9-D1221185E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se-up of stainless steel pans against stainless steel wall">
            <a:extLst>
              <a:ext uri="{FF2B5EF4-FFF2-40B4-BE49-F238E27FC236}">
                <a16:creationId xmlns:a16="http://schemas.microsoft.com/office/drawing/2014/main" id="{0E184BEA-FAF6-21B1-5E86-632D2F9B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5015B95-3E97-7770-4419-9130F796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60" y="152158"/>
            <a:ext cx="9948691" cy="847725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cs typeface="Arial" panose="020B0604020202020204" pitchFamily="34" charset="0"/>
              </a:rPr>
              <a:t>Establish The Goals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A425E-E137-E370-437F-BEF51BD06F5E}"/>
              </a:ext>
            </a:extLst>
          </p:cNvPr>
          <p:cNvSpPr txBox="1">
            <a:spLocks/>
          </p:cNvSpPr>
          <p:nvPr/>
        </p:nvSpPr>
        <p:spPr>
          <a:xfrm>
            <a:off x="387473" y="968068"/>
            <a:ext cx="7101936" cy="30805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i="1" dirty="0">
                <a:solidFill>
                  <a:schemeClr val="accent3"/>
                </a:solidFill>
                <a:latin typeface="Arial Nova" panose="020B0504020202020204" pitchFamily="34" charset="0"/>
              </a:rPr>
              <a:t>Secret #6: Determine the Ingredients For Success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687E8EF-2A9F-DCBD-3C5F-5397E16731FD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8A77CA-DE10-1B3B-4464-65F436E6C921}"/>
              </a:ext>
            </a:extLst>
          </p:cNvPr>
          <p:cNvGrpSpPr/>
          <p:nvPr/>
        </p:nvGrpSpPr>
        <p:grpSpPr>
          <a:xfrm>
            <a:off x="351031" y="3963388"/>
            <a:ext cx="1571823" cy="1472171"/>
            <a:chOff x="10255815" y="2411200"/>
            <a:chExt cx="1242416" cy="1242552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72EB8C7-9292-ABDA-CEF5-AC4CB2524D7A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04C073-B5A2-5485-8F84-D79FDDEAFCE5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86100BB-F992-0C49-7978-6FB41ED2C603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8" name="TextBox 27">
              <a:hlinkClick r:id="" action="ppaction://noaction"/>
              <a:extLst>
                <a:ext uri="{FF2B5EF4-FFF2-40B4-BE49-F238E27FC236}">
                  <a16:creationId xmlns:a16="http://schemas.microsoft.com/office/drawing/2014/main" id="{B81432C4-70B1-FB01-D5AB-A2C8ED09E212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5" y="2815722"/>
              <a:ext cx="1042659" cy="44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Standardized Data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06E96E-1959-1D03-257E-D1F37C609F3B}"/>
              </a:ext>
            </a:extLst>
          </p:cNvPr>
          <p:cNvGrpSpPr/>
          <p:nvPr/>
        </p:nvGrpSpPr>
        <p:grpSpPr>
          <a:xfrm>
            <a:off x="2178241" y="2949287"/>
            <a:ext cx="1571823" cy="1472172"/>
            <a:chOff x="10255815" y="2411200"/>
            <a:chExt cx="1242416" cy="12425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24AE690-A2B7-283F-5B42-FB6BCAEF8DDC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346DD25-55EA-9CD7-1A6F-823A99798427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5D9AB90-44D0-4496-7F95-9685505E261F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34" name="TextBox 33">
              <a:hlinkClick r:id="" action="ppaction://noaction"/>
              <a:extLst>
                <a:ext uri="{FF2B5EF4-FFF2-40B4-BE49-F238E27FC236}">
                  <a16:creationId xmlns:a16="http://schemas.microsoft.com/office/drawing/2014/main" id="{C03DFD17-5A29-B7C7-99A0-7F4B21E1558F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5" y="2815722"/>
              <a:ext cx="1042659" cy="44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Storeroom Design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122829-F853-B308-C9A6-B04AF93956CF}"/>
              </a:ext>
            </a:extLst>
          </p:cNvPr>
          <p:cNvGrpSpPr/>
          <p:nvPr/>
        </p:nvGrpSpPr>
        <p:grpSpPr>
          <a:xfrm>
            <a:off x="6101177" y="2944224"/>
            <a:ext cx="1571823" cy="1472172"/>
            <a:chOff x="10255815" y="2411200"/>
            <a:chExt cx="1242416" cy="1242552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C03DCD8-72CF-801C-4FDD-EA156A47FCDC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457B8F9-8D20-94BD-60CA-388356A3CC6E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FFE8B89-90C1-23C2-E437-019F72972094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40" name="TextBox 39">
              <a:hlinkClick r:id="" action="ppaction://noaction"/>
              <a:extLst>
                <a:ext uri="{FF2B5EF4-FFF2-40B4-BE49-F238E27FC236}">
                  <a16:creationId xmlns:a16="http://schemas.microsoft.com/office/drawing/2014/main" id="{D25B8447-9A3F-8F1C-9372-F026526F1828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5" y="2815722"/>
              <a:ext cx="1042659" cy="2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Governance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1DA367E-6946-A0A6-8E49-EEA802F083BB}"/>
              </a:ext>
            </a:extLst>
          </p:cNvPr>
          <p:cNvGrpSpPr/>
          <p:nvPr/>
        </p:nvGrpSpPr>
        <p:grpSpPr>
          <a:xfrm>
            <a:off x="347392" y="1950848"/>
            <a:ext cx="1571823" cy="1472172"/>
            <a:chOff x="10255815" y="2411200"/>
            <a:chExt cx="1242416" cy="12425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5D8ED2D-AB64-DDD3-EB40-BA6D2E8F4EDD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28ECD46-F593-FCC8-CF0B-5C175241157F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3CAC12-D806-DE96-716A-035EE4B266F0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46" name="TextBox 45">
              <a:hlinkClick r:id="" action="ppaction://noaction"/>
              <a:extLst>
                <a:ext uri="{FF2B5EF4-FFF2-40B4-BE49-F238E27FC236}">
                  <a16:creationId xmlns:a16="http://schemas.microsoft.com/office/drawing/2014/main" id="{08FC4EF3-DAF4-1CFA-E230-78A39CD228FB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7" y="2721170"/>
              <a:ext cx="1042659" cy="62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Optimized Process Controls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7446161-4D12-BDEE-AEBD-2401A5C580AE}"/>
              </a:ext>
            </a:extLst>
          </p:cNvPr>
          <p:cNvGrpSpPr/>
          <p:nvPr/>
        </p:nvGrpSpPr>
        <p:grpSpPr>
          <a:xfrm>
            <a:off x="4073051" y="3960265"/>
            <a:ext cx="1571823" cy="1472172"/>
            <a:chOff x="10255815" y="2411200"/>
            <a:chExt cx="1242416" cy="124255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61C4F1-4DBB-AA91-A5EF-9D8FECBCDB50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F60C9AD-68B6-A0AD-0E24-A9FA68945D8C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BF9B634-A56A-4656-7EA1-040E55DD2031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52" name="TextBox 51">
              <a:hlinkClick r:id="" action="ppaction://noaction"/>
              <a:extLst>
                <a:ext uri="{FF2B5EF4-FFF2-40B4-BE49-F238E27FC236}">
                  <a16:creationId xmlns:a16="http://schemas.microsoft.com/office/drawing/2014/main" id="{79F4720F-73C0-0ABB-C43E-94F2AE7FB073}"/>
                </a:ext>
              </a:extLst>
            </p:cNvPr>
            <p:cNvSpPr txBox="1">
              <a:spLocks/>
            </p:cNvSpPr>
            <p:nvPr/>
          </p:nvSpPr>
          <p:spPr>
            <a:xfrm>
              <a:off x="10378366" y="2734443"/>
              <a:ext cx="1042659" cy="62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Bi-Asset Material Controls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30FE8F-4C5C-DB13-2650-9E0E8D38F930}"/>
              </a:ext>
            </a:extLst>
          </p:cNvPr>
          <p:cNvGrpSpPr/>
          <p:nvPr/>
        </p:nvGrpSpPr>
        <p:grpSpPr>
          <a:xfrm>
            <a:off x="4039496" y="1953716"/>
            <a:ext cx="1571823" cy="1472172"/>
            <a:chOff x="10255815" y="2411200"/>
            <a:chExt cx="1242416" cy="1242552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4A3CFC5-4BBD-2143-3C6A-D18B002C2AFB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E03F3F4-95F2-B769-78AA-6DE07D8B4A82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F26856E-AE11-96B8-0FD2-0A8A80A02723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64" name="TextBox 63">
              <a:hlinkClick r:id="" action="ppaction://noaction"/>
              <a:extLst>
                <a:ext uri="{FF2B5EF4-FFF2-40B4-BE49-F238E27FC236}">
                  <a16:creationId xmlns:a16="http://schemas.microsoft.com/office/drawing/2014/main" id="{9A116EB8-3EE0-A630-C59B-0D54413D4D91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7" y="2724970"/>
              <a:ext cx="1042659" cy="62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Kitting &amp; Staging Optimization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0CA0A25-4F5F-0D3B-A850-192E4679D249}"/>
              </a:ext>
            </a:extLst>
          </p:cNvPr>
          <p:cNvGrpSpPr/>
          <p:nvPr/>
        </p:nvGrpSpPr>
        <p:grpSpPr>
          <a:xfrm>
            <a:off x="10191743" y="3432989"/>
            <a:ext cx="1571823" cy="1472172"/>
            <a:chOff x="10255815" y="2411200"/>
            <a:chExt cx="1242416" cy="124255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E8F9E68-62FD-13B4-9B76-E57A0EED7D95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9BB232B-75DA-6EBA-F513-54BDE6C8843C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FE51A53-2AB7-F2F9-193C-A0D24C237D86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70" name="TextBox 69">
              <a:hlinkClick r:id="" action="ppaction://noaction"/>
              <a:extLst>
                <a:ext uri="{FF2B5EF4-FFF2-40B4-BE49-F238E27FC236}">
                  <a16:creationId xmlns:a16="http://schemas.microsoft.com/office/drawing/2014/main" id="{36262A52-EDE3-8ED8-2CC6-35C5B20A407F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5" y="2815722"/>
              <a:ext cx="1042659" cy="2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ABC Analysis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201C36F-2437-49FF-6615-D1D4D81F19D7}"/>
              </a:ext>
            </a:extLst>
          </p:cNvPr>
          <p:cNvGrpSpPr/>
          <p:nvPr/>
        </p:nvGrpSpPr>
        <p:grpSpPr>
          <a:xfrm>
            <a:off x="8097848" y="1959369"/>
            <a:ext cx="1571823" cy="1472172"/>
            <a:chOff x="10255815" y="2411200"/>
            <a:chExt cx="1242416" cy="1242552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B55653B-7444-BC5D-DA1A-206B4CE32051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9A945D0-947A-F3FE-6AB7-03103E5D34F0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5A81D88-1140-CA2D-D9AD-5514AAD702D1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76" name="TextBox 75">
              <a:hlinkClick r:id="" action="ppaction://noaction"/>
              <a:extLst>
                <a:ext uri="{FF2B5EF4-FFF2-40B4-BE49-F238E27FC236}">
                  <a16:creationId xmlns:a16="http://schemas.microsoft.com/office/drawing/2014/main" id="{8BE9B01C-360C-5E04-48F4-196D4FAAE055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5" y="2815722"/>
              <a:ext cx="1042659" cy="44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EOQ Analysis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4A5417E-D028-3752-A1B8-28925A0D2D26}"/>
              </a:ext>
            </a:extLst>
          </p:cNvPr>
          <p:cNvGrpSpPr/>
          <p:nvPr/>
        </p:nvGrpSpPr>
        <p:grpSpPr>
          <a:xfrm>
            <a:off x="10193084" y="1380680"/>
            <a:ext cx="1571823" cy="1472172"/>
            <a:chOff x="10255815" y="2411200"/>
            <a:chExt cx="1242416" cy="1242552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9EDDDC8-12BA-739B-0A44-E3931DE083C5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CE727EE-D4CC-3EB0-4764-529379DAE383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82C178-0CDB-EF35-BD82-940816D0F9AB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82" name="TextBox 81">
              <a:hlinkClick r:id="" action="ppaction://noaction"/>
              <a:extLst>
                <a:ext uri="{FF2B5EF4-FFF2-40B4-BE49-F238E27FC236}">
                  <a16:creationId xmlns:a16="http://schemas.microsoft.com/office/drawing/2014/main" id="{9C64829C-286F-0CE7-B517-449EC4C6CA22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7" y="2714851"/>
              <a:ext cx="1042659" cy="62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Enterprise Cost Optimization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321AEE8-5BB3-D9D4-B517-327310C012DB}"/>
              </a:ext>
            </a:extLst>
          </p:cNvPr>
          <p:cNvGrpSpPr/>
          <p:nvPr/>
        </p:nvGrpSpPr>
        <p:grpSpPr>
          <a:xfrm>
            <a:off x="8137434" y="4487383"/>
            <a:ext cx="1571823" cy="1472172"/>
            <a:chOff x="10255815" y="2411200"/>
            <a:chExt cx="1242416" cy="1242552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A72083F-CA40-9E99-F71D-15E84CFEF00B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27DF87B-A9FB-2D93-DC6B-FE2A4C7222FC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FAEEEA7-6387-7BC8-1CDA-C62352571A38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88" name="TextBox 87">
              <a:hlinkClick r:id="" action="ppaction://noaction"/>
              <a:extLst>
                <a:ext uri="{FF2B5EF4-FFF2-40B4-BE49-F238E27FC236}">
                  <a16:creationId xmlns:a16="http://schemas.microsoft.com/office/drawing/2014/main" id="{A0726809-140C-DB06-9A96-F796BA77AB22}"/>
                </a:ext>
              </a:extLst>
            </p:cNvPr>
            <p:cNvSpPr txBox="1">
              <a:spLocks/>
            </p:cNvSpPr>
            <p:nvPr/>
          </p:nvSpPr>
          <p:spPr>
            <a:xfrm>
              <a:off x="10382215" y="2815722"/>
              <a:ext cx="1042659" cy="44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Inventory Valuation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ABFE32F-5AAD-371F-CFCC-F424C7361648}"/>
              </a:ext>
            </a:extLst>
          </p:cNvPr>
          <p:cNvGrpSpPr/>
          <p:nvPr/>
        </p:nvGrpSpPr>
        <p:grpSpPr>
          <a:xfrm>
            <a:off x="6145057" y="4952281"/>
            <a:ext cx="1571823" cy="1472172"/>
            <a:chOff x="10255815" y="2411200"/>
            <a:chExt cx="1242416" cy="1242552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90046F8-F877-2396-D8DD-1C12AD707A06}"/>
                </a:ext>
              </a:extLst>
            </p:cNvPr>
            <p:cNvSpPr/>
            <p:nvPr/>
          </p:nvSpPr>
          <p:spPr>
            <a:xfrm>
              <a:off x="10566781" y="2411200"/>
              <a:ext cx="930497" cy="621696"/>
            </a:xfrm>
            <a:custGeom>
              <a:avLst/>
              <a:gdLst>
                <a:gd name="connsiteX0" fmla="*/ 74676 w 930497"/>
                <a:gd name="connsiteY0" fmla="*/ 141923 h 621696"/>
                <a:gd name="connsiteX1" fmla="*/ 308705 w 930497"/>
                <a:gd name="connsiteY1" fmla="*/ 88106 h 621696"/>
                <a:gd name="connsiteX2" fmla="*/ 844105 w 930497"/>
                <a:gd name="connsiteY2" fmla="*/ 588550 h 621696"/>
                <a:gd name="connsiteX3" fmla="*/ 920686 w 930497"/>
                <a:gd name="connsiteY3" fmla="*/ 621697 h 621696"/>
                <a:gd name="connsiteX4" fmla="*/ 930497 w 930497"/>
                <a:gd name="connsiteY4" fmla="*/ 621697 h 621696"/>
                <a:gd name="connsiteX5" fmla="*/ 308705 w 930497"/>
                <a:gd name="connsiteY5" fmla="*/ 0 h 621696"/>
                <a:gd name="connsiteX6" fmla="*/ 280702 w 930497"/>
                <a:gd name="connsiteY6" fmla="*/ 667 h 621696"/>
                <a:gd name="connsiteX7" fmla="*/ 273082 w 930497"/>
                <a:gd name="connsiteY7" fmla="*/ 1048 h 621696"/>
                <a:gd name="connsiteX8" fmla="*/ 247269 w 930497"/>
                <a:gd name="connsiteY8" fmla="*/ 3048 h 621696"/>
                <a:gd name="connsiteX9" fmla="*/ 237839 w 930497"/>
                <a:gd name="connsiteY9" fmla="*/ 4096 h 621696"/>
                <a:gd name="connsiteX10" fmla="*/ 221551 w 930497"/>
                <a:gd name="connsiteY10" fmla="*/ 6191 h 621696"/>
                <a:gd name="connsiteX11" fmla="*/ 208407 w 930497"/>
                <a:gd name="connsiteY11" fmla="*/ 8096 h 621696"/>
                <a:gd name="connsiteX12" fmla="*/ 196691 w 930497"/>
                <a:gd name="connsiteY12" fmla="*/ 10192 h 621696"/>
                <a:gd name="connsiteX13" fmla="*/ 170974 w 930497"/>
                <a:gd name="connsiteY13" fmla="*/ 15431 h 621696"/>
                <a:gd name="connsiteX14" fmla="*/ 164592 w 930497"/>
                <a:gd name="connsiteY14" fmla="*/ 16859 h 621696"/>
                <a:gd name="connsiteX15" fmla="*/ 109823 w 930497"/>
                <a:gd name="connsiteY15" fmla="*/ 32576 h 621696"/>
                <a:gd name="connsiteX16" fmla="*/ 107728 w 930497"/>
                <a:gd name="connsiteY16" fmla="*/ 33242 h 621696"/>
                <a:gd name="connsiteX17" fmla="*/ 53816 w 930497"/>
                <a:gd name="connsiteY17" fmla="*/ 54483 h 621696"/>
                <a:gd name="connsiteX18" fmla="*/ 50292 w 930497"/>
                <a:gd name="connsiteY18" fmla="*/ 56102 h 621696"/>
                <a:gd name="connsiteX19" fmla="*/ 2000 w 930497"/>
                <a:gd name="connsiteY19" fmla="*/ 80772 h 621696"/>
                <a:gd name="connsiteX20" fmla="*/ 0 w 930497"/>
                <a:gd name="connsiteY20" fmla="*/ 81915 h 621696"/>
                <a:gd name="connsiteX21" fmla="*/ 74390 w 930497"/>
                <a:gd name="connsiteY21" fmla="*/ 141827 h 62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497" h="621696">
                  <a:moveTo>
                    <a:pt x="74676" y="141923"/>
                  </a:moveTo>
                  <a:cubicBezTo>
                    <a:pt x="145447" y="107537"/>
                    <a:pt x="224790" y="88106"/>
                    <a:pt x="308705" y="88106"/>
                  </a:cubicBezTo>
                  <a:cubicBezTo>
                    <a:pt x="592931" y="88106"/>
                    <a:pt x="825436" y="309086"/>
                    <a:pt x="844105" y="588550"/>
                  </a:cubicBezTo>
                  <a:lnTo>
                    <a:pt x="920686" y="621697"/>
                  </a:lnTo>
                  <a:lnTo>
                    <a:pt x="930497" y="621697"/>
                  </a:lnTo>
                  <a:cubicBezTo>
                    <a:pt x="930402" y="280702"/>
                    <a:pt x="649796" y="0"/>
                    <a:pt x="308705" y="0"/>
                  </a:cubicBezTo>
                  <a:cubicBezTo>
                    <a:pt x="299371" y="0"/>
                    <a:pt x="290036" y="286"/>
                    <a:pt x="280702" y="667"/>
                  </a:cubicBezTo>
                  <a:cubicBezTo>
                    <a:pt x="278130" y="762"/>
                    <a:pt x="275558" y="857"/>
                    <a:pt x="273082" y="1048"/>
                  </a:cubicBezTo>
                  <a:cubicBezTo>
                    <a:pt x="264414" y="1524"/>
                    <a:pt x="255841" y="2191"/>
                    <a:pt x="247269" y="3048"/>
                  </a:cubicBezTo>
                  <a:cubicBezTo>
                    <a:pt x="244126" y="3334"/>
                    <a:pt x="240983" y="3810"/>
                    <a:pt x="237839" y="4096"/>
                  </a:cubicBezTo>
                  <a:cubicBezTo>
                    <a:pt x="232410" y="4667"/>
                    <a:pt x="226981" y="5429"/>
                    <a:pt x="221551" y="6191"/>
                  </a:cubicBezTo>
                  <a:cubicBezTo>
                    <a:pt x="217170" y="6858"/>
                    <a:pt x="212789" y="7429"/>
                    <a:pt x="208407" y="8096"/>
                  </a:cubicBezTo>
                  <a:cubicBezTo>
                    <a:pt x="204502" y="8763"/>
                    <a:pt x="200596" y="9525"/>
                    <a:pt x="196691" y="10192"/>
                  </a:cubicBezTo>
                  <a:cubicBezTo>
                    <a:pt x="188119" y="11811"/>
                    <a:pt x="179546" y="13526"/>
                    <a:pt x="170974" y="15431"/>
                  </a:cubicBezTo>
                  <a:cubicBezTo>
                    <a:pt x="168878" y="15907"/>
                    <a:pt x="166783" y="16383"/>
                    <a:pt x="164592" y="16859"/>
                  </a:cubicBezTo>
                  <a:cubicBezTo>
                    <a:pt x="146114" y="21241"/>
                    <a:pt x="127825" y="26480"/>
                    <a:pt x="109823" y="32576"/>
                  </a:cubicBezTo>
                  <a:cubicBezTo>
                    <a:pt x="109156" y="32766"/>
                    <a:pt x="108490" y="33052"/>
                    <a:pt x="107728" y="33242"/>
                  </a:cubicBezTo>
                  <a:cubicBezTo>
                    <a:pt x="89440" y="39434"/>
                    <a:pt x="71438" y="46577"/>
                    <a:pt x="53816" y="54483"/>
                  </a:cubicBezTo>
                  <a:cubicBezTo>
                    <a:pt x="52673" y="55055"/>
                    <a:pt x="51530" y="55531"/>
                    <a:pt x="50292" y="56102"/>
                  </a:cubicBezTo>
                  <a:cubicBezTo>
                    <a:pt x="33909" y="63627"/>
                    <a:pt x="17812" y="71819"/>
                    <a:pt x="2000" y="80772"/>
                  </a:cubicBezTo>
                  <a:cubicBezTo>
                    <a:pt x="1333" y="81153"/>
                    <a:pt x="667" y="81534"/>
                    <a:pt x="0" y="81915"/>
                  </a:cubicBezTo>
                  <a:lnTo>
                    <a:pt x="74390" y="14182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1376F3B-81B2-6BA9-DD9D-3F2A8E23AB03}"/>
                </a:ext>
              </a:extLst>
            </p:cNvPr>
            <p:cNvSpPr/>
            <p:nvPr/>
          </p:nvSpPr>
          <p:spPr>
            <a:xfrm>
              <a:off x="10575449" y="3033944"/>
              <a:ext cx="922782" cy="619808"/>
            </a:xfrm>
            <a:custGeom>
              <a:avLst/>
              <a:gdLst>
                <a:gd name="connsiteX0" fmla="*/ 765048 w 922782"/>
                <a:gd name="connsiteY0" fmla="*/ 264795 h 619808"/>
                <a:gd name="connsiteX1" fmla="*/ 54292 w 922782"/>
                <a:gd name="connsiteY1" fmla="*/ 474631 h 619808"/>
                <a:gd name="connsiteX2" fmla="*/ 0 w 922782"/>
                <a:gd name="connsiteY2" fmla="*/ 542068 h 619808"/>
                <a:gd name="connsiteX3" fmla="*/ 841534 w 922782"/>
                <a:gd name="connsiteY3" fmla="*/ 308705 h 619808"/>
                <a:gd name="connsiteX4" fmla="*/ 854869 w 922782"/>
                <a:gd name="connsiteY4" fmla="*/ 284131 h 619808"/>
                <a:gd name="connsiteX5" fmla="*/ 858393 w 922782"/>
                <a:gd name="connsiteY5" fmla="*/ 277273 h 619808"/>
                <a:gd name="connsiteX6" fmla="*/ 869537 w 922782"/>
                <a:gd name="connsiteY6" fmla="*/ 253937 h 619808"/>
                <a:gd name="connsiteX7" fmla="*/ 873252 w 922782"/>
                <a:gd name="connsiteY7" fmla="*/ 245269 h 619808"/>
                <a:gd name="connsiteX8" fmla="*/ 879539 w 922782"/>
                <a:gd name="connsiteY8" fmla="*/ 230124 h 619808"/>
                <a:gd name="connsiteX9" fmla="*/ 884396 w 922782"/>
                <a:gd name="connsiteY9" fmla="*/ 217742 h 619808"/>
                <a:gd name="connsiteX10" fmla="*/ 888397 w 922782"/>
                <a:gd name="connsiteY10" fmla="*/ 206502 h 619808"/>
                <a:gd name="connsiteX11" fmla="*/ 896683 w 922782"/>
                <a:gd name="connsiteY11" fmla="*/ 181642 h 619808"/>
                <a:gd name="connsiteX12" fmla="*/ 898589 w 922782"/>
                <a:gd name="connsiteY12" fmla="*/ 175451 h 619808"/>
                <a:gd name="connsiteX13" fmla="*/ 912209 w 922782"/>
                <a:gd name="connsiteY13" fmla="*/ 120206 h 619808"/>
                <a:gd name="connsiteX14" fmla="*/ 912590 w 922782"/>
                <a:gd name="connsiteY14" fmla="*/ 118110 h 619808"/>
                <a:gd name="connsiteX15" fmla="*/ 920972 w 922782"/>
                <a:gd name="connsiteY15" fmla="*/ 60770 h 619808"/>
                <a:gd name="connsiteX16" fmla="*/ 921353 w 922782"/>
                <a:gd name="connsiteY16" fmla="*/ 56960 h 619808"/>
                <a:gd name="connsiteX17" fmla="*/ 922782 w 922782"/>
                <a:gd name="connsiteY17" fmla="*/ 37433 h 619808"/>
                <a:gd name="connsiteX18" fmla="*/ 836295 w 922782"/>
                <a:gd name="connsiteY18" fmla="*/ 0 h 619808"/>
                <a:gd name="connsiteX19" fmla="*/ 765048 w 922782"/>
                <a:gd name="connsiteY19" fmla="*/ 264795 h 61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2782" h="619808">
                  <a:moveTo>
                    <a:pt x="765048" y="264795"/>
                  </a:moveTo>
                  <a:cubicBezTo>
                    <a:pt x="621602" y="514541"/>
                    <a:pt x="307753" y="605219"/>
                    <a:pt x="54292" y="474631"/>
                  </a:cubicBezTo>
                  <a:lnTo>
                    <a:pt x="0" y="542068"/>
                  </a:lnTo>
                  <a:cubicBezTo>
                    <a:pt x="294704" y="706184"/>
                    <a:pt x="673037" y="602075"/>
                    <a:pt x="841534" y="308705"/>
                  </a:cubicBezTo>
                  <a:cubicBezTo>
                    <a:pt x="846201" y="300609"/>
                    <a:pt x="850583" y="292322"/>
                    <a:pt x="854869" y="284131"/>
                  </a:cubicBezTo>
                  <a:cubicBezTo>
                    <a:pt x="856012" y="281845"/>
                    <a:pt x="857250" y="279559"/>
                    <a:pt x="858393" y="277273"/>
                  </a:cubicBezTo>
                  <a:cubicBezTo>
                    <a:pt x="862298" y="269558"/>
                    <a:pt x="866013" y="261747"/>
                    <a:pt x="869537" y="253937"/>
                  </a:cubicBezTo>
                  <a:cubicBezTo>
                    <a:pt x="870871" y="251079"/>
                    <a:pt x="872014" y="248126"/>
                    <a:pt x="873252" y="245269"/>
                  </a:cubicBezTo>
                  <a:cubicBezTo>
                    <a:pt x="875443" y="240221"/>
                    <a:pt x="877538" y="235172"/>
                    <a:pt x="879539" y="230124"/>
                  </a:cubicBezTo>
                  <a:cubicBezTo>
                    <a:pt x="881158" y="226028"/>
                    <a:pt x="882872" y="221933"/>
                    <a:pt x="884396" y="217742"/>
                  </a:cubicBezTo>
                  <a:cubicBezTo>
                    <a:pt x="885825" y="214027"/>
                    <a:pt x="887063" y="210312"/>
                    <a:pt x="888397" y="206502"/>
                  </a:cubicBezTo>
                  <a:cubicBezTo>
                    <a:pt x="891350" y="198215"/>
                    <a:pt x="894112" y="189929"/>
                    <a:pt x="896683" y="181642"/>
                  </a:cubicBezTo>
                  <a:cubicBezTo>
                    <a:pt x="897350" y="179546"/>
                    <a:pt x="897922" y="177451"/>
                    <a:pt x="898589" y="175451"/>
                  </a:cubicBezTo>
                  <a:cubicBezTo>
                    <a:pt x="904018" y="157258"/>
                    <a:pt x="908590" y="138779"/>
                    <a:pt x="912209" y="120206"/>
                  </a:cubicBezTo>
                  <a:cubicBezTo>
                    <a:pt x="912304" y="119539"/>
                    <a:pt x="912495" y="118777"/>
                    <a:pt x="912590" y="118110"/>
                  </a:cubicBezTo>
                  <a:cubicBezTo>
                    <a:pt x="916305" y="99155"/>
                    <a:pt x="919067" y="80010"/>
                    <a:pt x="920972" y="60770"/>
                  </a:cubicBezTo>
                  <a:cubicBezTo>
                    <a:pt x="921067" y="59531"/>
                    <a:pt x="921258" y="58198"/>
                    <a:pt x="921353" y="56960"/>
                  </a:cubicBezTo>
                  <a:cubicBezTo>
                    <a:pt x="921925" y="50483"/>
                    <a:pt x="922306" y="43910"/>
                    <a:pt x="922782" y="37433"/>
                  </a:cubicBezTo>
                  <a:lnTo>
                    <a:pt x="836295" y="0"/>
                  </a:lnTo>
                  <a:cubicBezTo>
                    <a:pt x="835914" y="90011"/>
                    <a:pt x="813149" y="181166"/>
                    <a:pt x="765048" y="264795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5467F76-FBC4-9D23-EBD0-F408A6D5D84F}"/>
                </a:ext>
              </a:extLst>
            </p:cNvPr>
            <p:cNvSpPr/>
            <p:nvPr/>
          </p:nvSpPr>
          <p:spPr>
            <a:xfrm>
              <a:off x="10255815" y="2510736"/>
              <a:ext cx="352494" cy="1048797"/>
            </a:xfrm>
            <a:custGeom>
              <a:avLst/>
              <a:gdLst>
                <a:gd name="connsiteX0" fmla="*/ 158756 w 352494"/>
                <a:gd name="connsiteY0" fmla="*/ 789051 h 1048797"/>
                <a:gd name="connsiteX1" fmla="*/ 352494 w 352494"/>
                <a:gd name="connsiteY1" fmla="*/ 57531 h 1048797"/>
                <a:gd name="connsiteX2" fmla="*/ 350304 w 352494"/>
                <a:gd name="connsiteY2" fmla="*/ 53721 h 1048797"/>
                <a:gd name="connsiteX3" fmla="*/ 283629 w 352494"/>
                <a:gd name="connsiteY3" fmla="*/ 0 h 1048797"/>
                <a:gd name="connsiteX4" fmla="*/ 82461 w 352494"/>
                <a:gd name="connsiteY4" fmla="*/ 833152 h 1048797"/>
                <a:gd name="connsiteX5" fmla="*/ 97034 w 352494"/>
                <a:gd name="connsiteY5" fmla="*/ 857060 h 1048797"/>
                <a:gd name="connsiteX6" fmla="*/ 101225 w 352494"/>
                <a:gd name="connsiteY6" fmla="*/ 863537 h 1048797"/>
                <a:gd name="connsiteX7" fmla="*/ 115798 w 352494"/>
                <a:gd name="connsiteY7" fmla="*/ 884873 h 1048797"/>
                <a:gd name="connsiteX8" fmla="*/ 121418 w 352494"/>
                <a:gd name="connsiteY8" fmla="*/ 892493 h 1048797"/>
                <a:gd name="connsiteX9" fmla="*/ 131324 w 352494"/>
                <a:gd name="connsiteY9" fmla="*/ 905542 h 1048797"/>
                <a:gd name="connsiteX10" fmla="*/ 139611 w 352494"/>
                <a:gd name="connsiteY10" fmla="*/ 915924 h 1048797"/>
                <a:gd name="connsiteX11" fmla="*/ 147326 w 352494"/>
                <a:gd name="connsiteY11" fmla="*/ 925068 h 1048797"/>
                <a:gd name="connsiteX12" fmla="*/ 164757 w 352494"/>
                <a:gd name="connsiteY12" fmla="*/ 944690 h 1048797"/>
                <a:gd name="connsiteX13" fmla="*/ 169233 w 352494"/>
                <a:gd name="connsiteY13" fmla="*/ 949452 h 1048797"/>
                <a:gd name="connsiteX14" fmla="*/ 210191 w 352494"/>
                <a:gd name="connsiteY14" fmla="*/ 988981 h 1048797"/>
                <a:gd name="connsiteX15" fmla="*/ 211810 w 352494"/>
                <a:gd name="connsiteY15" fmla="*/ 990410 h 1048797"/>
                <a:gd name="connsiteX16" fmla="*/ 257149 w 352494"/>
                <a:gd name="connsiteY16" fmla="*/ 1026414 h 1048797"/>
                <a:gd name="connsiteX17" fmla="*/ 260292 w 352494"/>
                <a:gd name="connsiteY17" fmla="*/ 1028605 h 1048797"/>
                <a:gd name="connsiteX18" fmla="*/ 290772 w 352494"/>
                <a:gd name="connsiteY18" fmla="*/ 1048798 h 1048797"/>
                <a:gd name="connsiteX19" fmla="*/ 346303 w 352494"/>
                <a:gd name="connsiteY19" fmla="*/ 979837 h 1048797"/>
                <a:gd name="connsiteX20" fmla="*/ 158946 w 352494"/>
                <a:gd name="connsiteY20" fmla="*/ 789051 h 104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494" h="1048797">
                  <a:moveTo>
                    <a:pt x="158756" y="789051"/>
                  </a:moveTo>
                  <a:cubicBezTo>
                    <a:pt x="11023" y="533305"/>
                    <a:pt x="97891" y="206502"/>
                    <a:pt x="352494" y="57531"/>
                  </a:cubicBezTo>
                  <a:lnTo>
                    <a:pt x="350304" y="53721"/>
                  </a:lnTo>
                  <a:lnTo>
                    <a:pt x="283629" y="0"/>
                  </a:lnTo>
                  <a:cubicBezTo>
                    <a:pt x="8642" y="177546"/>
                    <a:pt x="-82893" y="546735"/>
                    <a:pt x="82461" y="833152"/>
                  </a:cubicBezTo>
                  <a:cubicBezTo>
                    <a:pt x="87128" y="841248"/>
                    <a:pt x="92081" y="849154"/>
                    <a:pt x="97034" y="857060"/>
                  </a:cubicBezTo>
                  <a:cubicBezTo>
                    <a:pt x="98367" y="859250"/>
                    <a:pt x="99796" y="861346"/>
                    <a:pt x="101225" y="863537"/>
                  </a:cubicBezTo>
                  <a:cubicBezTo>
                    <a:pt x="105987" y="870776"/>
                    <a:pt x="110845" y="877919"/>
                    <a:pt x="115798" y="884873"/>
                  </a:cubicBezTo>
                  <a:cubicBezTo>
                    <a:pt x="117608" y="887444"/>
                    <a:pt x="119513" y="889921"/>
                    <a:pt x="121418" y="892493"/>
                  </a:cubicBezTo>
                  <a:cubicBezTo>
                    <a:pt x="124656" y="896874"/>
                    <a:pt x="127990" y="901256"/>
                    <a:pt x="131324" y="905542"/>
                  </a:cubicBezTo>
                  <a:cubicBezTo>
                    <a:pt x="134086" y="909066"/>
                    <a:pt x="136753" y="912495"/>
                    <a:pt x="139611" y="915924"/>
                  </a:cubicBezTo>
                  <a:cubicBezTo>
                    <a:pt x="142087" y="918972"/>
                    <a:pt x="144754" y="922020"/>
                    <a:pt x="147326" y="925068"/>
                  </a:cubicBezTo>
                  <a:cubicBezTo>
                    <a:pt x="152946" y="931736"/>
                    <a:pt x="158756" y="938308"/>
                    <a:pt x="164757" y="944690"/>
                  </a:cubicBezTo>
                  <a:cubicBezTo>
                    <a:pt x="166185" y="946309"/>
                    <a:pt x="167709" y="947833"/>
                    <a:pt x="169233" y="949452"/>
                  </a:cubicBezTo>
                  <a:cubicBezTo>
                    <a:pt x="182283" y="963263"/>
                    <a:pt x="195903" y="976408"/>
                    <a:pt x="210191" y="988981"/>
                  </a:cubicBezTo>
                  <a:cubicBezTo>
                    <a:pt x="210762" y="989457"/>
                    <a:pt x="211239" y="989933"/>
                    <a:pt x="211810" y="990410"/>
                  </a:cubicBezTo>
                  <a:cubicBezTo>
                    <a:pt x="226383" y="1003078"/>
                    <a:pt x="241433" y="1015175"/>
                    <a:pt x="257149" y="1026414"/>
                  </a:cubicBezTo>
                  <a:cubicBezTo>
                    <a:pt x="258197" y="1027176"/>
                    <a:pt x="259245" y="1027938"/>
                    <a:pt x="260292" y="1028605"/>
                  </a:cubicBezTo>
                  <a:cubicBezTo>
                    <a:pt x="270198" y="1035653"/>
                    <a:pt x="280390" y="1042321"/>
                    <a:pt x="290772" y="1048798"/>
                  </a:cubicBezTo>
                  <a:lnTo>
                    <a:pt x="346303" y="979837"/>
                  </a:lnTo>
                  <a:cubicBezTo>
                    <a:pt x="271151" y="934498"/>
                    <a:pt x="205905" y="870395"/>
                    <a:pt x="158946" y="789051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952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94" name="TextBox 93">
              <a:hlinkClick r:id="" action="ppaction://noaction"/>
              <a:extLst>
                <a:ext uri="{FF2B5EF4-FFF2-40B4-BE49-F238E27FC236}">
                  <a16:creationId xmlns:a16="http://schemas.microsoft.com/office/drawing/2014/main" id="{77D4EAC3-5F9F-1EFB-2F6B-81E76896C3BB}"/>
                </a:ext>
              </a:extLst>
            </p:cNvPr>
            <p:cNvSpPr txBox="1">
              <a:spLocks/>
            </p:cNvSpPr>
            <p:nvPr/>
          </p:nvSpPr>
          <p:spPr>
            <a:xfrm>
              <a:off x="10369162" y="2714597"/>
              <a:ext cx="1042659" cy="623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rPr>
                <a:t>Personnel &amp; SME Optimization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08AB0B6-3405-AD64-5A0B-D78BD32EE678}"/>
              </a:ext>
            </a:extLst>
          </p:cNvPr>
          <p:cNvGrpSpPr/>
          <p:nvPr/>
        </p:nvGrpSpPr>
        <p:grpSpPr>
          <a:xfrm rot="16200000">
            <a:off x="802290" y="3652382"/>
            <a:ext cx="640080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8B5CD40-D821-DBAD-4464-C4724F18C1B9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2BC8B47-037F-171C-E929-389955781140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B9AA842-DA60-A0D5-EAB5-87B26D79E603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4CA67EA-8B0B-75ED-9C23-5EC028DC8D34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8B4BBEB-8E56-86F6-B231-B6295CA09962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FC3013A-CE10-A770-BDE2-09D9E00C874E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82F4F5C-C787-2376-83B9-CCFC70407D33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ED1C25D-A5B0-2E4C-7E0E-9A202DCF870A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1DFE64E-D74F-41FB-9434-6F1699ED21A5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BF63571-5A3B-8C8A-39E2-7242C2996B4A}"/>
              </a:ext>
            </a:extLst>
          </p:cNvPr>
          <p:cNvGrpSpPr/>
          <p:nvPr/>
        </p:nvGrpSpPr>
        <p:grpSpPr>
          <a:xfrm rot="16200000">
            <a:off x="4557021" y="3677716"/>
            <a:ext cx="608914" cy="88403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3E11108-292C-E89E-A497-E2FE4C248607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6722668-04B8-A8B7-3634-BE2816757E6B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CC4C461-D241-052E-BAB7-DD458601BE4E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24D7BA3-0B27-3D8C-333F-EF9A2D7B0A72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4D2A067-92F9-E928-399B-8D1A09635E44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6CE2FA8-0240-A8B7-DD22-9218F3B0C990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BCC2AD3-7F0B-7F2A-0FCB-B44B82D01C9A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9122E53-1054-49AE-B8F9-9242BA247E26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78633A6-0D23-B883-C54B-0A7BBF06D097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256E409-C10E-A3A1-471C-4E9A33A1E450}"/>
              </a:ext>
            </a:extLst>
          </p:cNvPr>
          <p:cNvGrpSpPr/>
          <p:nvPr/>
        </p:nvGrpSpPr>
        <p:grpSpPr>
          <a:xfrm rot="16200000">
            <a:off x="6616185" y="4640908"/>
            <a:ext cx="608914" cy="88403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3664BBA-9CEE-70E0-AE80-53E685E59A9B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DFD1506-BD2A-92E1-FE74-6D0FF597E48C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D7B029F-FC66-B8E9-64B9-7F3AE2FE6BE8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02CEFC1-79F7-18CC-E20C-5ED87293A5E3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C7C57DB-B67D-9994-0051-8BF2322D6725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363E829-1720-A4C9-AE8D-8D327B10C83A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8F5837F-9082-AF58-9B35-A208C1A39A5A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C797C67-5BA8-50F9-8589-8705B70993DD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930276B-D426-10FB-CE35-A4A0A9EACF3C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6A092A3-FB0E-8BC3-CC94-E292280FEA83}"/>
              </a:ext>
            </a:extLst>
          </p:cNvPr>
          <p:cNvGrpSpPr/>
          <p:nvPr/>
        </p:nvGrpSpPr>
        <p:grpSpPr>
          <a:xfrm rot="16200000">
            <a:off x="8378034" y="3917586"/>
            <a:ext cx="1113890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F1DFBD3-D20E-47F0-C6E7-56BEE91997CB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E1106A0-350E-EB4E-7729-A444A8DFB2ED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84071A8-EE31-9AA4-19CF-B3D2EE121F95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311E40A-0A25-B80F-6A26-9896F62767FB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2EA354B1-0763-E408-182C-FF2B87DB202F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E3F60BF-0069-016F-5026-2FB46BF0D369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D408589-7545-329D-E78E-B597F3E0F67F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48DAE5D-8E5A-C5D1-EBF2-A571E37E9A0F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8909FD57-463D-2D54-0E00-A4FD1764716A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B23FB5A-2652-C0F4-CEB5-47163BF24564}"/>
              </a:ext>
            </a:extLst>
          </p:cNvPr>
          <p:cNvGrpSpPr/>
          <p:nvPr/>
        </p:nvGrpSpPr>
        <p:grpSpPr>
          <a:xfrm rot="16200000">
            <a:off x="10668355" y="3111014"/>
            <a:ext cx="691202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A422160-7DA3-E01B-71C8-78E106E25486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A4FBDD1-DE24-44A4-AFE9-9ADF1C7A8056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B6C9462-EE42-7F93-BB64-48242FD7E00C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FB032DB-3FC1-4856-B737-AD2CB190A81E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4D6AE00-446B-729C-CD0F-DDAD3E6D45E1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27DA225-7486-F0B9-1611-F6A128E4457D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A00B069-646F-A459-E7A9-F09D40DAE3A3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BA0772F-B250-A524-314F-ADEC9AB64273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C6F2735-A4B4-26C6-700E-EC253EDF4350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1989DE9-B736-AA74-F947-0C794170F698}"/>
              </a:ext>
            </a:extLst>
          </p:cNvPr>
          <p:cNvGrpSpPr/>
          <p:nvPr/>
        </p:nvGrpSpPr>
        <p:grpSpPr>
          <a:xfrm rot="19330609">
            <a:off x="1771822" y="4280586"/>
            <a:ext cx="740801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667B301-4A25-4828-2D0F-9036BF365A0A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9041046-01EA-7283-E28F-66469CA23442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161948F-0573-A5C7-DDBF-A6BF100B3EFE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9BE2DEA-BB1F-41A1-5D04-D60F2988DAE9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A4B2023-8760-970F-50C2-DB2C336A7B43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D0F11AB-2E1D-463C-6710-8C1DB80A11CE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27A18D0-5FB1-D81E-3EB8-85256420A260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B941CFB-3729-20A9-5BEB-9A0CA39953A8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E3BA2FE-D612-B9B2-0C75-A1BD0DCAEBCF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A2FFF71-3EA7-8D94-D651-CD49AFFDF878}"/>
              </a:ext>
            </a:extLst>
          </p:cNvPr>
          <p:cNvGrpSpPr/>
          <p:nvPr/>
        </p:nvGrpSpPr>
        <p:grpSpPr>
          <a:xfrm rot="19330609">
            <a:off x="3485604" y="3054699"/>
            <a:ext cx="740801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3EE39D5-292F-6046-D9F7-498FFAB70401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5E4866-D338-23FB-4F68-221847D169ED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1BE521E-CCC2-6D5C-528A-05837D38B565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988AE61-B160-66E6-2250-11A8990FAB22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8970107-FD87-570F-2923-DC5E35E572FD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AC347D4-446B-D89F-FF6A-B122C1FEC096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0C6ACF6-76D0-DB53-F3E1-C38CF1F15410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994E67C-B6C0-7935-243A-F2E623075F2E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1C99AD96-5655-9AB2-E113-EEC0131E8253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BCA10B2-B64C-7301-A2DB-0656B3A306B4}"/>
              </a:ext>
            </a:extLst>
          </p:cNvPr>
          <p:cNvGrpSpPr/>
          <p:nvPr/>
        </p:nvGrpSpPr>
        <p:grpSpPr>
          <a:xfrm rot="19330609">
            <a:off x="5386744" y="4069208"/>
            <a:ext cx="914400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4732E3B1-7402-DA53-CC92-F63BB66400A9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53174A6-1639-7FFE-B531-27E9EAD01935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F20941C1-DBFE-32AB-F393-C8AE5862BCA9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2108E7B-139F-4DB0-EF4D-9CA4A9754873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D79F445-BDE4-7173-1103-FC1E3895DD24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916E350-1777-6E04-D6A4-B203C6E5C6DB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471228D-E580-9CE6-E297-981C6C7A518F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E12EAC2-41BD-C949-CA23-BFCBB14F4050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F7ABBA1-1F8B-D873-EEC2-10BBDF3571C9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6B4BAC9-4C45-792D-94C0-EDBC7AC6B0BB}"/>
              </a:ext>
            </a:extLst>
          </p:cNvPr>
          <p:cNvGrpSpPr/>
          <p:nvPr/>
        </p:nvGrpSpPr>
        <p:grpSpPr>
          <a:xfrm rot="2589134">
            <a:off x="9287442" y="3451211"/>
            <a:ext cx="1188720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4DC33573-5525-C14D-F5F7-656D9840E992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B276F5AE-A779-4D3C-F12D-093AC7AA779E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FE4619A-4EA6-F1DE-F88E-C05FD2EE2FB5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A74F279-A903-FAE0-D336-648F2647B44A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F6E69905-2854-CB47-70C8-D35711351E64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D49E956-F535-845D-37E4-8890323D6A41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AF3B78E-31F5-B60F-0F89-F491F7F52E3B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FF2862D-5869-6406-36AE-8989BF39DD82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7D58CC6-F5F5-00BF-E678-7F43EA3100FE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D14F8EE-B2B4-0260-19D6-265EFA88E80C}"/>
              </a:ext>
            </a:extLst>
          </p:cNvPr>
          <p:cNvGrpSpPr/>
          <p:nvPr/>
        </p:nvGrpSpPr>
        <p:grpSpPr>
          <a:xfrm rot="19330609">
            <a:off x="7514134" y="5141041"/>
            <a:ext cx="822960" cy="91440"/>
            <a:chOff x="-200571" y="3174521"/>
            <a:chExt cx="836206" cy="103875"/>
          </a:xfrm>
          <a:effectLst>
            <a:glow rad="25400">
              <a:schemeClr val="accent1">
                <a:alpha val="40000"/>
              </a:schemeClr>
            </a:glow>
          </a:effectLst>
        </p:grpSpPr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036064D-F026-A0EC-2129-F3E2F2839B67}"/>
                </a:ext>
              </a:extLst>
            </p:cNvPr>
            <p:cNvSpPr/>
            <p:nvPr/>
          </p:nvSpPr>
          <p:spPr>
            <a:xfrm>
              <a:off x="32968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C538CF2-BA8E-E380-8A7E-BD22690667BC}"/>
                </a:ext>
              </a:extLst>
            </p:cNvPr>
            <p:cNvSpPr/>
            <p:nvPr/>
          </p:nvSpPr>
          <p:spPr>
            <a:xfrm>
              <a:off x="417947" y="3174521"/>
              <a:ext cx="169418" cy="103638"/>
            </a:xfrm>
            <a:custGeom>
              <a:avLst/>
              <a:gdLst>
                <a:gd name="connsiteX0" fmla="*/ 133926 w 169418"/>
                <a:gd name="connsiteY0" fmla="*/ 103402 h 103638"/>
                <a:gd name="connsiteX1" fmla="*/ 164213 w 169418"/>
                <a:gd name="connsiteY1" fmla="*/ 88968 h 103638"/>
                <a:gd name="connsiteX2" fmla="*/ 169419 w 169418"/>
                <a:gd name="connsiteY2" fmla="*/ 83763 h 103638"/>
                <a:gd name="connsiteX3" fmla="*/ 141024 w 169418"/>
                <a:gd name="connsiteY3" fmla="*/ 55368 h 103638"/>
                <a:gd name="connsiteX4" fmla="*/ 135819 w 169418"/>
                <a:gd name="connsiteY4" fmla="*/ 60574 h 103638"/>
                <a:gd name="connsiteX5" fmla="*/ 133689 w 169418"/>
                <a:gd name="connsiteY5" fmla="*/ 62230 h 103638"/>
                <a:gd name="connsiteX6" fmla="*/ 128720 w 169418"/>
                <a:gd name="connsiteY6" fmla="*/ 63650 h 103638"/>
                <a:gd name="connsiteX7" fmla="*/ 128720 w 169418"/>
                <a:gd name="connsiteY7" fmla="*/ 63650 h 103638"/>
                <a:gd name="connsiteX8" fmla="*/ 123751 w 169418"/>
                <a:gd name="connsiteY8" fmla="*/ 62230 h 103638"/>
                <a:gd name="connsiteX9" fmla="*/ 121622 w 169418"/>
                <a:gd name="connsiteY9" fmla="*/ 60574 h 103638"/>
                <a:gd name="connsiteX10" fmla="*/ 75718 w 169418"/>
                <a:gd name="connsiteY10" fmla="*/ 14670 h 103638"/>
                <a:gd name="connsiteX11" fmla="*/ 45431 w 169418"/>
                <a:gd name="connsiteY11" fmla="*/ 237 h 103638"/>
                <a:gd name="connsiteX12" fmla="*/ 40462 w 169418"/>
                <a:gd name="connsiteY12" fmla="*/ 0 h 103638"/>
                <a:gd name="connsiteX13" fmla="*/ 35493 w 169418"/>
                <a:gd name="connsiteY13" fmla="*/ 237 h 103638"/>
                <a:gd name="connsiteX14" fmla="*/ 5206 w 169418"/>
                <a:gd name="connsiteY14" fmla="*/ 14670 h 103638"/>
                <a:gd name="connsiteX15" fmla="*/ 0 w 169418"/>
                <a:gd name="connsiteY15" fmla="*/ 19876 h 103638"/>
                <a:gd name="connsiteX16" fmla="*/ 28394 w 169418"/>
                <a:gd name="connsiteY16" fmla="*/ 48270 h 103638"/>
                <a:gd name="connsiteX17" fmla="*/ 33600 w 169418"/>
                <a:gd name="connsiteY17" fmla="*/ 43064 h 103638"/>
                <a:gd name="connsiteX18" fmla="*/ 35729 w 169418"/>
                <a:gd name="connsiteY18" fmla="*/ 41408 h 103638"/>
                <a:gd name="connsiteX19" fmla="*/ 40698 w 169418"/>
                <a:gd name="connsiteY19" fmla="*/ 39988 h 103638"/>
                <a:gd name="connsiteX20" fmla="*/ 45667 w 169418"/>
                <a:gd name="connsiteY20" fmla="*/ 41408 h 103638"/>
                <a:gd name="connsiteX21" fmla="*/ 47797 w 169418"/>
                <a:gd name="connsiteY21" fmla="*/ 43064 h 103638"/>
                <a:gd name="connsiteX22" fmla="*/ 93701 w 169418"/>
                <a:gd name="connsiteY22" fmla="*/ 88968 h 103638"/>
                <a:gd name="connsiteX23" fmla="*/ 123988 w 169418"/>
                <a:gd name="connsiteY23" fmla="*/ 103402 h 103638"/>
                <a:gd name="connsiteX24" fmla="*/ 128957 w 169418"/>
                <a:gd name="connsiteY24" fmla="*/ 103638 h 103638"/>
                <a:gd name="connsiteX25" fmla="*/ 128957 w 169418"/>
                <a:gd name="connsiteY25" fmla="*/ 103638 h 103638"/>
                <a:gd name="connsiteX26" fmla="*/ 133926 w 169418"/>
                <a:gd name="connsiteY26" fmla="*/ 103402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3926" y="103402"/>
                  </a:move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DAB86FAB-E793-EF22-D9CA-2D5CB929F79A}"/>
                </a:ext>
              </a:extLst>
            </p:cNvPr>
            <p:cNvSpPr/>
            <p:nvPr/>
          </p:nvSpPr>
          <p:spPr>
            <a:xfrm>
              <a:off x="506679" y="3174758"/>
              <a:ext cx="128956" cy="103638"/>
            </a:xfrm>
            <a:custGeom>
              <a:avLst/>
              <a:gdLst>
                <a:gd name="connsiteX0" fmla="*/ 121622 w 128956"/>
                <a:gd name="connsiteY0" fmla="*/ 60574 h 103638"/>
                <a:gd name="connsiteX1" fmla="*/ 75718 w 128956"/>
                <a:gd name="connsiteY1" fmla="*/ 14670 h 103638"/>
                <a:gd name="connsiteX2" fmla="*/ 45431 w 128956"/>
                <a:gd name="connsiteY2" fmla="*/ 237 h 103638"/>
                <a:gd name="connsiteX3" fmla="*/ 40462 w 128956"/>
                <a:gd name="connsiteY3" fmla="*/ 0 h 103638"/>
                <a:gd name="connsiteX4" fmla="*/ 40462 w 128956"/>
                <a:gd name="connsiteY4" fmla="*/ 0 h 103638"/>
                <a:gd name="connsiteX5" fmla="*/ 35493 w 128956"/>
                <a:gd name="connsiteY5" fmla="*/ 237 h 103638"/>
                <a:gd name="connsiteX6" fmla="*/ 5206 w 128956"/>
                <a:gd name="connsiteY6" fmla="*/ 14670 h 103638"/>
                <a:gd name="connsiteX7" fmla="*/ 0 w 128956"/>
                <a:gd name="connsiteY7" fmla="*/ 19876 h 103638"/>
                <a:gd name="connsiteX8" fmla="*/ 28394 w 128956"/>
                <a:gd name="connsiteY8" fmla="*/ 48270 h 103638"/>
                <a:gd name="connsiteX9" fmla="*/ 33600 w 128956"/>
                <a:gd name="connsiteY9" fmla="*/ 43064 h 103638"/>
                <a:gd name="connsiteX10" fmla="*/ 35729 w 128956"/>
                <a:gd name="connsiteY10" fmla="*/ 41408 h 103638"/>
                <a:gd name="connsiteX11" fmla="*/ 40698 w 128956"/>
                <a:gd name="connsiteY11" fmla="*/ 39988 h 103638"/>
                <a:gd name="connsiteX12" fmla="*/ 40698 w 128956"/>
                <a:gd name="connsiteY12" fmla="*/ 39988 h 103638"/>
                <a:gd name="connsiteX13" fmla="*/ 45667 w 128956"/>
                <a:gd name="connsiteY13" fmla="*/ 41408 h 103638"/>
                <a:gd name="connsiteX14" fmla="*/ 47797 w 128956"/>
                <a:gd name="connsiteY14" fmla="*/ 43064 h 103638"/>
                <a:gd name="connsiteX15" fmla="*/ 93701 w 128956"/>
                <a:gd name="connsiteY15" fmla="*/ 88968 h 103638"/>
                <a:gd name="connsiteX16" fmla="*/ 123988 w 128956"/>
                <a:gd name="connsiteY16" fmla="*/ 103402 h 103638"/>
                <a:gd name="connsiteX17" fmla="*/ 128957 w 128956"/>
                <a:gd name="connsiteY17" fmla="*/ 103638 h 103638"/>
                <a:gd name="connsiteX18" fmla="*/ 128957 w 128956"/>
                <a:gd name="connsiteY18" fmla="*/ 63650 h 103638"/>
                <a:gd name="connsiteX19" fmla="*/ 123988 w 128956"/>
                <a:gd name="connsiteY19" fmla="*/ 62230 h 103638"/>
                <a:gd name="connsiteX20" fmla="*/ 121858 w 128956"/>
                <a:gd name="connsiteY20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956" h="103638">
                  <a:moveTo>
                    <a:pt x="121622" y="60574"/>
                  </a:move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63650"/>
                  </a:lnTo>
                  <a:cubicBezTo>
                    <a:pt x="128957" y="63650"/>
                    <a:pt x="126354" y="63650"/>
                    <a:pt x="123988" y="62230"/>
                  </a:cubicBezTo>
                  <a:cubicBezTo>
                    <a:pt x="123278" y="61757"/>
                    <a:pt x="122568" y="61284"/>
                    <a:pt x="121858" y="60574"/>
                  </a:cubicBez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2FE105C3-2B79-AB2A-70A2-FA4617E4CEE5}"/>
                </a:ext>
              </a:extLst>
            </p:cNvPr>
            <p:cNvSpPr/>
            <p:nvPr/>
          </p:nvSpPr>
          <p:spPr>
            <a:xfrm>
              <a:off x="152935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20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8A6736E-C52C-A3D1-7D07-F90089A960CB}"/>
                </a:ext>
              </a:extLst>
            </p:cNvPr>
            <p:cNvSpPr/>
            <p:nvPr/>
          </p:nvSpPr>
          <p:spPr>
            <a:xfrm>
              <a:off x="241430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0F972CA3-CD2E-322C-EB30-75C97BDBFE20}"/>
                </a:ext>
              </a:extLst>
            </p:cNvPr>
            <p:cNvSpPr/>
            <p:nvPr/>
          </p:nvSpPr>
          <p:spPr>
            <a:xfrm>
              <a:off x="-23819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4B50E2A-FAE8-D65C-CCED-5953AD624023}"/>
                </a:ext>
              </a:extLst>
            </p:cNvPr>
            <p:cNvSpPr/>
            <p:nvPr/>
          </p:nvSpPr>
          <p:spPr>
            <a:xfrm>
              <a:off x="646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883EF38-BC8C-A1F6-0B04-E549CC4A82EB}"/>
                </a:ext>
              </a:extLst>
            </p:cNvPr>
            <p:cNvSpPr/>
            <p:nvPr/>
          </p:nvSpPr>
          <p:spPr>
            <a:xfrm>
              <a:off x="-200571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3751 w 169418"/>
                <a:gd name="connsiteY3" fmla="*/ 62230 h 103638"/>
                <a:gd name="connsiteX4" fmla="*/ 121622 w 169418"/>
                <a:gd name="connsiteY4" fmla="*/ 60574 h 103638"/>
                <a:gd name="connsiteX5" fmla="*/ 75718 w 169418"/>
                <a:gd name="connsiteY5" fmla="*/ 14670 h 103638"/>
                <a:gd name="connsiteX6" fmla="*/ 45431 w 169418"/>
                <a:gd name="connsiteY6" fmla="*/ 237 h 103638"/>
                <a:gd name="connsiteX7" fmla="*/ 40462 w 169418"/>
                <a:gd name="connsiteY7" fmla="*/ 0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0698 w 169418"/>
                <a:gd name="connsiteY16" fmla="*/ 39988 h 103638"/>
                <a:gd name="connsiteX17" fmla="*/ 45667 w 169418"/>
                <a:gd name="connsiteY17" fmla="*/ 41408 h 103638"/>
                <a:gd name="connsiteX18" fmla="*/ 47797 w 169418"/>
                <a:gd name="connsiteY18" fmla="*/ 43064 h 103638"/>
                <a:gd name="connsiteX19" fmla="*/ 93701 w 169418"/>
                <a:gd name="connsiteY19" fmla="*/ 88968 h 103638"/>
                <a:gd name="connsiteX20" fmla="*/ 123988 w 169418"/>
                <a:gd name="connsiteY20" fmla="*/ 103402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2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lnTo>
                    <a:pt x="40462" y="0"/>
                  </a:ln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6" y="40225"/>
                    <a:pt x="40698" y="39988"/>
                    <a:pt x="40698" y="39988"/>
                  </a:cubicBezTo>
                  <a:lnTo>
                    <a:pt x="40698" y="39988"/>
                  </a:ln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A5D867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8FA64ED-A80E-0565-0769-66E1361AA509}"/>
                </a:ext>
              </a:extLst>
            </p:cNvPr>
            <p:cNvSpPr/>
            <p:nvPr/>
          </p:nvSpPr>
          <p:spPr>
            <a:xfrm>
              <a:off x="-112077" y="3174758"/>
              <a:ext cx="169418" cy="103638"/>
            </a:xfrm>
            <a:custGeom>
              <a:avLst/>
              <a:gdLst>
                <a:gd name="connsiteX0" fmla="*/ 135819 w 169418"/>
                <a:gd name="connsiteY0" fmla="*/ 60574 h 103638"/>
                <a:gd name="connsiteX1" fmla="*/ 133689 w 169418"/>
                <a:gd name="connsiteY1" fmla="*/ 62230 h 103638"/>
                <a:gd name="connsiteX2" fmla="*/ 128720 w 169418"/>
                <a:gd name="connsiteY2" fmla="*/ 63650 h 103638"/>
                <a:gd name="connsiteX3" fmla="*/ 128720 w 169418"/>
                <a:gd name="connsiteY3" fmla="*/ 63650 h 103638"/>
                <a:gd name="connsiteX4" fmla="*/ 123751 w 169418"/>
                <a:gd name="connsiteY4" fmla="*/ 62230 h 103638"/>
                <a:gd name="connsiteX5" fmla="*/ 121622 w 169418"/>
                <a:gd name="connsiteY5" fmla="*/ 60574 h 103638"/>
                <a:gd name="connsiteX6" fmla="*/ 75718 w 169418"/>
                <a:gd name="connsiteY6" fmla="*/ 14670 h 103638"/>
                <a:gd name="connsiteX7" fmla="*/ 45431 w 169418"/>
                <a:gd name="connsiteY7" fmla="*/ 237 h 103638"/>
                <a:gd name="connsiteX8" fmla="*/ 40462 w 169418"/>
                <a:gd name="connsiteY8" fmla="*/ 0 h 103638"/>
                <a:gd name="connsiteX9" fmla="*/ 35493 w 169418"/>
                <a:gd name="connsiteY9" fmla="*/ 237 h 103638"/>
                <a:gd name="connsiteX10" fmla="*/ 5206 w 169418"/>
                <a:gd name="connsiteY10" fmla="*/ 14670 h 103638"/>
                <a:gd name="connsiteX11" fmla="*/ 0 w 169418"/>
                <a:gd name="connsiteY11" fmla="*/ 19876 h 103638"/>
                <a:gd name="connsiteX12" fmla="*/ 28394 w 169418"/>
                <a:gd name="connsiteY12" fmla="*/ 48270 h 103638"/>
                <a:gd name="connsiteX13" fmla="*/ 33600 w 169418"/>
                <a:gd name="connsiteY13" fmla="*/ 43064 h 103638"/>
                <a:gd name="connsiteX14" fmla="*/ 35729 w 169418"/>
                <a:gd name="connsiteY14" fmla="*/ 41408 h 103638"/>
                <a:gd name="connsiteX15" fmla="*/ 40698 w 169418"/>
                <a:gd name="connsiteY15" fmla="*/ 39988 h 103638"/>
                <a:gd name="connsiteX16" fmla="*/ 45667 w 169418"/>
                <a:gd name="connsiteY16" fmla="*/ 41408 h 103638"/>
                <a:gd name="connsiteX17" fmla="*/ 47797 w 169418"/>
                <a:gd name="connsiteY17" fmla="*/ 43064 h 103638"/>
                <a:gd name="connsiteX18" fmla="*/ 93701 w 169418"/>
                <a:gd name="connsiteY18" fmla="*/ 88968 h 103638"/>
                <a:gd name="connsiteX19" fmla="*/ 123988 w 169418"/>
                <a:gd name="connsiteY19" fmla="*/ 103402 h 103638"/>
                <a:gd name="connsiteX20" fmla="*/ 128957 w 169418"/>
                <a:gd name="connsiteY20" fmla="*/ 103638 h 103638"/>
                <a:gd name="connsiteX21" fmla="*/ 128957 w 169418"/>
                <a:gd name="connsiteY21" fmla="*/ 103638 h 103638"/>
                <a:gd name="connsiteX22" fmla="*/ 133926 w 169418"/>
                <a:gd name="connsiteY22" fmla="*/ 103402 h 103638"/>
                <a:gd name="connsiteX23" fmla="*/ 164213 w 169418"/>
                <a:gd name="connsiteY23" fmla="*/ 88968 h 103638"/>
                <a:gd name="connsiteX24" fmla="*/ 169419 w 169418"/>
                <a:gd name="connsiteY24" fmla="*/ 83763 h 103638"/>
                <a:gd name="connsiteX25" fmla="*/ 141024 w 169418"/>
                <a:gd name="connsiteY25" fmla="*/ 55368 h 103638"/>
                <a:gd name="connsiteX26" fmla="*/ 135819 w 169418"/>
                <a:gd name="connsiteY26" fmla="*/ 60574 h 10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418" h="103638">
                  <a:moveTo>
                    <a:pt x="135819" y="60574"/>
                  </a:moveTo>
                  <a:cubicBezTo>
                    <a:pt x="135819" y="60574"/>
                    <a:pt x="134399" y="61757"/>
                    <a:pt x="133689" y="62230"/>
                  </a:cubicBezTo>
                  <a:cubicBezTo>
                    <a:pt x="131323" y="63413"/>
                    <a:pt x="128720" y="63650"/>
                    <a:pt x="128720" y="63650"/>
                  </a:cubicBezTo>
                  <a:lnTo>
                    <a:pt x="128720" y="63650"/>
                  </a:lnTo>
                  <a:cubicBezTo>
                    <a:pt x="128720" y="63650"/>
                    <a:pt x="126117" y="63650"/>
                    <a:pt x="123751" y="62230"/>
                  </a:cubicBezTo>
                  <a:cubicBezTo>
                    <a:pt x="123041" y="61757"/>
                    <a:pt x="122331" y="61284"/>
                    <a:pt x="121622" y="60574"/>
                  </a:cubicBezTo>
                  <a:lnTo>
                    <a:pt x="75718" y="14670"/>
                  </a:lnTo>
                  <a:cubicBezTo>
                    <a:pt x="67436" y="6389"/>
                    <a:pt x="57025" y="1656"/>
                    <a:pt x="45431" y="237"/>
                  </a:cubicBezTo>
                  <a:cubicBezTo>
                    <a:pt x="44248" y="237"/>
                    <a:pt x="40462" y="0"/>
                    <a:pt x="40462" y="0"/>
                  </a:cubicBezTo>
                  <a:cubicBezTo>
                    <a:pt x="40462" y="0"/>
                    <a:pt x="36676" y="0"/>
                    <a:pt x="35493" y="237"/>
                  </a:cubicBezTo>
                  <a:cubicBezTo>
                    <a:pt x="23898" y="1420"/>
                    <a:pt x="13487" y="6389"/>
                    <a:pt x="5206" y="14670"/>
                  </a:cubicBezTo>
                  <a:lnTo>
                    <a:pt x="0" y="19876"/>
                  </a:lnTo>
                  <a:lnTo>
                    <a:pt x="28394" y="48270"/>
                  </a:lnTo>
                  <a:lnTo>
                    <a:pt x="33600" y="43064"/>
                  </a:lnTo>
                  <a:cubicBezTo>
                    <a:pt x="33600" y="43064"/>
                    <a:pt x="35019" y="41881"/>
                    <a:pt x="35729" y="41408"/>
                  </a:cubicBezTo>
                  <a:cubicBezTo>
                    <a:pt x="38095" y="40225"/>
                    <a:pt x="40698" y="39988"/>
                    <a:pt x="40698" y="39988"/>
                  </a:cubicBezTo>
                  <a:cubicBezTo>
                    <a:pt x="40698" y="39988"/>
                    <a:pt x="43301" y="39988"/>
                    <a:pt x="45667" y="41408"/>
                  </a:cubicBezTo>
                  <a:cubicBezTo>
                    <a:pt x="46377" y="41881"/>
                    <a:pt x="47087" y="42355"/>
                    <a:pt x="47797" y="43064"/>
                  </a:cubicBezTo>
                  <a:lnTo>
                    <a:pt x="93701" y="88968"/>
                  </a:lnTo>
                  <a:cubicBezTo>
                    <a:pt x="101982" y="97250"/>
                    <a:pt x="112630" y="102219"/>
                    <a:pt x="123988" y="103402"/>
                  </a:cubicBezTo>
                  <a:cubicBezTo>
                    <a:pt x="125171" y="103402"/>
                    <a:pt x="128957" y="103638"/>
                    <a:pt x="128957" y="103638"/>
                  </a:cubicBezTo>
                  <a:lnTo>
                    <a:pt x="128957" y="103638"/>
                  </a:lnTo>
                  <a:cubicBezTo>
                    <a:pt x="128957" y="103638"/>
                    <a:pt x="132743" y="103638"/>
                    <a:pt x="133926" y="103402"/>
                  </a:cubicBezTo>
                  <a:cubicBezTo>
                    <a:pt x="145520" y="102219"/>
                    <a:pt x="155931" y="97250"/>
                    <a:pt x="164213" y="88968"/>
                  </a:cubicBezTo>
                  <a:lnTo>
                    <a:pt x="169419" y="83763"/>
                  </a:lnTo>
                  <a:lnTo>
                    <a:pt x="141024" y="55368"/>
                  </a:lnTo>
                  <a:lnTo>
                    <a:pt x="135819" y="60574"/>
                  </a:lnTo>
                  <a:close/>
                </a:path>
              </a:pathLst>
            </a:custGeom>
            <a:solidFill>
              <a:srgbClr val="85CDDB"/>
            </a:solidFill>
            <a:ln w="235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5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7716D-4642-E629-034D-CAE5A9EF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A22099-4307-E6B6-2F37-4ADCC0B55BCF}"/>
              </a:ext>
            </a:extLst>
          </p:cNvPr>
          <p:cNvSpPr txBox="1">
            <a:spLocks/>
          </p:cNvSpPr>
          <p:nvPr/>
        </p:nvSpPr>
        <p:spPr>
          <a:xfrm>
            <a:off x="85170" y="64289"/>
            <a:ext cx="10890806" cy="756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cs typeface="Arial" panose="020B0604020202020204" pitchFamily="34" charset="0"/>
              </a:rPr>
              <a:t>Data Standardization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D2CC33-8565-1628-287F-8D75F44E0204}"/>
              </a:ext>
            </a:extLst>
          </p:cNvPr>
          <p:cNvSpPr txBox="1">
            <a:spLocks/>
          </p:cNvSpPr>
          <p:nvPr/>
        </p:nvSpPr>
        <p:spPr>
          <a:xfrm>
            <a:off x="216000" y="676799"/>
            <a:ext cx="6657240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Secret #7: Your Data Is The Secret Sauce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4531AE-F1A9-31FD-3390-4EBB5D4F861B}"/>
              </a:ext>
            </a:extLst>
          </p:cNvPr>
          <p:cNvSpPr>
            <a:spLocks noChangeAspect="1"/>
          </p:cNvSpPr>
          <p:nvPr/>
        </p:nvSpPr>
        <p:spPr>
          <a:xfrm>
            <a:off x="11277312" y="243728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B7284-2616-BA05-BDB7-F3067EEAC468}"/>
              </a:ext>
            </a:extLst>
          </p:cNvPr>
          <p:cNvSpPr txBox="1"/>
          <p:nvPr/>
        </p:nvSpPr>
        <p:spPr>
          <a:xfrm>
            <a:off x="216000" y="1263921"/>
            <a:ext cx="769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Data is </a:t>
            </a:r>
            <a:r>
              <a:rPr lang="en-US" u="sng" dirty="0">
                <a:solidFill>
                  <a:schemeClr val="accent3"/>
                </a:solidFill>
                <a:latin typeface="Arial Nova" panose="020B0504020202020204" pitchFamily="34" charset="0"/>
              </a:rPr>
              <a:t>NOT</a:t>
            </a:r>
            <a:r>
              <a:rPr lang="en-US" dirty="0">
                <a:latin typeface="Arial Nova" panose="020B0504020202020204" pitchFamily="34" charset="0"/>
              </a:rPr>
              <a:t> just part descriptions!!  </a:t>
            </a:r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All</a:t>
            </a:r>
            <a:r>
              <a:rPr lang="en-US" dirty="0">
                <a:latin typeface="Arial Nova" panose="020B0504020202020204" pitchFamily="34" charset="0"/>
              </a:rPr>
              <a:t> the </a:t>
            </a:r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components</a:t>
            </a:r>
            <a:r>
              <a:rPr lang="en-US" dirty="0">
                <a:latin typeface="Arial Nova" panose="020B0504020202020204" pitchFamily="34" charset="0"/>
              </a:rPr>
              <a:t> must be in place </a:t>
            </a:r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to provide accurate analytics </a:t>
            </a:r>
            <a:r>
              <a:rPr lang="en-US" dirty="0">
                <a:latin typeface="Arial Nova" panose="020B0504020202020204" pitchFamily="34" charset="0"/>
              </a:rPr>
              <a:t>and measure performance.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D732DD-2F3A-872C-841B-C0A92187375D}"/>
              </a:ext>
            </a:extLst>
          </p:cNvPr>
          <p:cNvGrpSpPr/>
          <p:nvPr/>
        </p:nvGrpSpPr>
        <p:grpSpPr>
          <a:xfrm>
            <a:off x="216000" y="2493819"/>
            <a:ext cx="6900107" cy="3267770"/>
            <a:chOff x="438890" y="2637388"/>
            <a:chExt cx="6900107" cy="3267770"/>
          </a:xfrm>
        </p:grpSpPr>
        <p:sp>
          <p:nvSpPr>
            <p:cNvPr id="7" name="Freeform: Shape 236">
              <a:extLst>
                <a:ext uri="{FF2B5EF4-FFF2-40B4-BE49-F238E27FC236}">
                  <a16:creationId xmlns:a16="http://schemas.microsoft.com/office/drawing/2014/main" id="{FBA98F0D-9FC9-44AE-92AD-9A132EDB1E55}"/>
                </a:ext>
              </a:extLst>
            </p:cNvPr>
            <p:cNvSpPr/>
            <p:nvPr/>
          </p:nvSpPr>
          <p:spPr>
            <a:xfrm>
              <a:off x="438890" y="2637388"/>
              <a:ext cx="914400" cy="914400"/>
            </a:xfrm>
            <a:custGeom>
              <a:avLst/>
              <a:gdLst>
                <a:gd name="connsiteX0" fmla="*/ 51340 w 743997"/>
                <a:gd name="connsiteY0" fmla="*/ 365284 h 743997"/>
                <a:gd name="connsiteX1" fmla="*/ 51054 w 743997"/>
                <a:gd name="connsiteY1" fmla="*/ 374809 h 743997"/>
                <a:gd name="connsiteX2" fmla="*/ 0 w 743997"/>
                <a:gd name="connsiteY2" fmla="*/ 374809 h 743997"/>
                <a:gd name="connsiteX3" fmla="*/ 286 w 743997"/>
                <a:gd name="connsiteY3" fmla="*/ 363760 h 743997"/>
                <a:gd name="connsiteX4" fmla="*/ 51340 w 743997"/>
                <a:gd name="connsiteY4" fmla="*/ 365284 h 743997"/>
                <a:gd name="connsiteX5" fmla="*/ 4286 w 743997"/>
                <a:gd name="connsiteY5" fmla="*/ 315563 h 743997"/>
                <a:gd name="connsiteX6" fmla="*/ 2858 w 743997"/>
                <a:gd name="connsiteY6" fmla="*/ 326517 h 743997"/>
                <a:gd name="connsiteX7" fmla="*/ 53531 w 743997"/>
                <a:gd name="connsiteY7" fmla="*/ 332708 h 743997"/>
                <a:gd name="connsiteX8" fmla="*/ 54674 w 743997"/>
                <a:gd name="connsiteY8" fmla="*/ 323279 h 743997"/>
                <a:gd name="connsiteX9" fmla="*/ 4286 w 743997"/>
                <a:gd name="connsiteY9" fmla="*/ 315563 h 743997"/>
                <a:gd name="connsiteX10" fmla="*/ 14002 w 743997"/>
                <a:gd name="connsiteY10" fmla="*/ 270986 h 743997"/>
                <a:gd name="connsiteX11" fmla="*/ 12478 w 743997"/>
                <a:gd name="connsiteY11" fmla="*/ 276320 h 743997"/>
                <a:gd name="connsiteX12" fmla="*/ 11144 w 743997"/>
                <a:gd name="connsiteY12" fmla="*/ 281654 h 743997"/>
                <a:gd name="connsiteX13" fmla="*/ 60674 w 743997"/>
                <a:gd name="connsiteY13" fmla="*/ 294037 h 743997"/>
                <a:gd name="connsiteX14" fmla="*/ 61817 w 743997"/>
                <a:gd name="connsiteY14" fmla="*/ 289465 h 743997"/>
                <a:gd name="connsiteX15" fmla="*/ 63151 w 743997"/>
                <a:gd name="connsiteY15" fmla="*/ 284893 h 743997"/>
                <a:gd name="connsiteX16" fmla="*/ 14002 w 743997"/>
                <a:gd name="connsiteY16" fmla="*/ 270986 h 743997"/>
                <a:gd name="connsiteX17" fmla="*/ 28956 w 743997"/>
                <a:gd name="connsiteY17" fmla="*/ 227838 h 743997"/>
                <a:gd name="connsiteX18" fmla="*/ 24860 w 743997"/>
                <a:gd name="connsiteY18" fmla="*/ 238125 h 743997"/>
                <a:gd name="connsiteX19" fmla="*/ 72485 w 743997"/>
                <a:gd name="connsiteY19" fmla="*/ 256508 h 743997"/>
                <a:gd name="connsiteX20" fmla="*/ 76010 w 743997"/>
                <a:gd name="connsiteY20" fmla="*/ 247650 h 743997"/>
                <a:gd name="connsiteX21" fmla="*/ 28956 w 743997"/>
                <a:gd name="connsiteY21" fmla="*/ 227838 h 743997"/>
                <a:gd name="connsiteX22" fmla="*/ 49244 w 743997"/>
                <a:gd name="connsiteY22" fmla="*/ 187071 h 743997"/>
                <a:gd name="connsiteX23" fmla="*/ 46482 w 743997"/>
                <a:gd name="connsiteY23" fmla="*/ 191834 h 743997"/>
                <a:gd name="connsiteX24" fmla="*/ 43815 w 743997"/>
                <a:gd name="connsiteY24" fmla="*/ 196691 h 743997"/>
                <a:gd name="connsiteX25" fmla="*/ 88868 w 743997"/>
                <a:gd name="connsiteY25" fmla="*/ 220790 h 743997"/>
                <a:gd name="connsiteX26" fmla="*/ 91154 w 743997"/>
                <a:gd name="connsiteY26" fmla="*/ 216599 h 743997"/>
                <a:gd name="connsiteX27" fmla="*/ 93536 w 743997"/>
                <a:gd name="connsiteY27" fmla="*/ 212503 h 743997"/>
                <a:gd name="connsiteX28" fmla="*/ 49244 w 743997"/>
                <a:gd name="connsiteY28" fmla="*/ 187071 h 743997"/>
                <a:gd name="connsiteX29" fmla="*/ 74295 w 743997"/>
                <a:gd name="connsiteY29" fmla="*/ 148876 h 743997"/>
                <a:gd name="connsiteX30" fmla="*/ 67818 w 743997"/>
                <a:gd name="connsiteY30" fmla="*/ 157829 h 743997"/>
                <a:gd name="connsiteX31" fmla="*/ 109538 w 743997"/>
                <a:gd name="connsiteY31" fmla="*/ 187262 h 743997"/>
                <a:gd name="connsiteX32" fmla="*/ 115062 w 743997"/>
                <a:gd name="connsiteY32" fmla="*/ 179546 h 743997"/>
                <a:gd name="connsiteX33" fmla="*/ 74295 w 743997"/>
                <a:gd name="connsiteY33" fmla="*/ 148876 h 743997"/>
                <a:gd name="connsiteX34" fmla="*/ 103823 w 743997"/>
                <a:gd name="connsiteY34" fmla="*/ 114205 h 743997"/>
                <a:gd name="connsiteX35" fmla="*/ 96203 w 743997"/>
                <a:gd name="connsiteY35" fmla="*/ 122206 h 743997"/>
                <a:gd name="connsiteX36" fmla="*/ 134017 w 743997"/>
                <a:gd name="connsiteY36" fmla="*/ 156496 h 743997"/>
                <a:gd name="connsiteX37" fmla="*/ 140589 w 743997"/>
                <a:gd name="connsiteY37" fmla="*/ 149542 h 743997"/>
                <a:gd name="connsiteX38" fmla="*/ 103823 w 743997"/>
                <a:gd name="connsiteY38" fmla="*/ 114205 h 743997"/>
                <a:gd name="connsiteX39" fmla="*/ 137351 w 743997"/>
                <a:gd name="connsiteY39" fmla="*/ 83249 h 743997"/>
                <a:gd name="connsiteX40" fmla="*/ 133064 w 743997"/>
                <a:gd name="connsiteY40" fmla="*/ 86773 h 743997"/>
                <a:gd name="connsiteX41" fmla="*/ 128873 w 743997"/>
                <a:gd name="connsiteY41" fmla="*/ 90392 h 743997"/>
                <a:gd name="connsiteX42" fmla="*/ 162306 w 743997"/>
                <a:gd name="connsiteY42" fmla="*/ 128969 h 743997"/>
                <a:gd name="connsiteX43" fmla="*/ 165926 w 743997"/>
                <a:gd name="connsiteY43" fmla="*/ 125825 h 743997"/>
                <a:gd name="connsiteX44" fmla="*/ 169640 w 743997"/>
                <a:gd name="connsiteY44" fmla="*/ 122777 h 743997"/>
                <a:gd name="connsiteX45" fmla="*/ 137351 w 743997"/>
                <a:gd name="connsiteY45" fmla="*/ 83249 h 743997"/>
                <a:gd name="connsiteX46" fmla="*/ 174403 w 743997"/>
                <a:gd name="connsiteY46" fmla="*/ 56769 h 743997"/>
                <a:gd name="connsiteX47" fmla="*/ 165164 w 743997"/>
                <a:gd name="connsiteY47" fmla="*/ 62770 h 743997"/>
                <a:gd name="connsiteX48" fmla="*/ 193548 w 743997"/>
                <a:gd name="connsiteY48" fmla="*/ 105156 h 743997"/>
                <a:gd name="connsiteX49" fmla="*/ 201549 w 743997"/>
                <a:gd name="connsiteY49" fmla="*/ 100013 h 743997"/>
                <a:gd name="connsiteX50" fmla="*/ 174403 w 743997"/>
                <a:gd name="connsiteY50" fmla="*/ 56769 h 743997"/>
                <a:gd name="connsiteX51" fmla="*/ 214503 w 743997"/>
                <a:gd name="connsiteY51" fmla="*/ 34862 h 743997"/>
                <a:gd name="connsiteX52" fmla="*/ 209550 w 743997"/>
                <a:gd name="connsiteY52" fmla="*/ 37243 h 743997"/>
                <a:gd name="connsiteX53" fmla="*/ 204597 w 743997"/>
                <a:gd name="connsiteY53" fmla="*/ 39719 h 743997"/>
                <a:gd name="connsiteX54" fmla="*/ 227648 w 743997"/>
                <a:gd name="connsiteY54" fmla="*/ 85249 h 743997"/>
                <a:gd name="connsiteX55" fmla="*/ 231839 w 743997"/>
                <a:gd name="connsiteY55" fmla="*/ 83058 h 743997"/>
                <a:gd name="connsiteX56" fmla="*/ 236125 w 743997"/>
                <a:gd name="connsiteY56" fmla="*/ 81058 h 743997"/>
                <a:gd name="connsiteX57" fmla="*/ 214503 w 743997"/>
                <a:gd name="connsiteY57" fmla="*/ 34862 h 743997"/>
                <a:gd name="connsiteX58" fmla="*/ 256889 w 743997"/>
                <a:gd name="connsiteY58" fmla="*/ 18098 h 743997"/>
                <a:gd name="connsiteX59" fmla="*/ 246412 w 743997"/>
                <a:gd name="connsiteY59" fmla="*/ 21622 h 743997"/>
                <a:gd name="connsiteX60" fmla="*/ 263652 w 743997"/>
                <a:gd name="connsiteY60" fmla="*/ 69628 h 743997"/>
                <a:gd name="connsiteX61" fmla="*/ 272701 w 743997"/>
                <a:gd name="connsiteY61" fmla="*/ 66580 h 743997"/>
                <a:gd name="connsiteX62" fmla="*/ 256889 w 743997"/>
                <a:gd name="connsiteY62" fmla="*/ 18098 h 743997"/>
                <a:gd name="connsiteX63" fmla="*/ 301085 w 743997"/>
                <a:gd name="connsiteY63" fmla="*/ 6668 h 743997"/>
                <a:gd name="connsiteX64" fmla="*/ 295656 w 743997"/>
                <a:gd name="connsiteY64" fmla="*/ 7715 h 743997"/>
                <a:gd name="connsiteX65" fmla="*/ 290322 w 743997"/>
                <a:gd name="connsiteY65" fmla="*/ 8954 h 743997"/>
                <a:gd name="connsiteX66" fmla="*/ 301562 w 743997"/>
                <a:gd name="connsiteY66" fmla="*/ 58769 h 743997"/>
                <a:gd name="connsiteX67" fmla="*/ 306229 w 743997"/>
                <a:gd name="connsiteY67" fmla="*/ 57722 h 743997"/>
                <a:gd name="connsiteX68" fmla="*/ 310896 w 743997"/>
                <a:gd name="connsiteY68" fmla="*/ 56864 h 743997"/>
                <a:gd name="connsiteX69" fmla="*/ 301085 w 743997"/>
                <a:gd name="connsiteY69" fmla="*/ 6668 h 743997"/>
                <a:gd name="connsiteX70" fmla="*/ 346329 w 743997"/>
                <a:gd name="connsiteY70" fmla="*/ 762 h 743997"/>
                <a:gd name="connsiteX71" fmla="*/ 335375 w 743997"/>
                <a:gd name="connsiteY71" fmla="*/ 1619 h 743997"/>
                <a:gd name="connsiteX72" fmla="*/ 340424 w 743997"/>
                <a:gd name="connsiteY72" fmla="*/ 52388 h 743997"/>
                <a:gd name="connsiteX73" fmla="*/ 349949 w 743997"/>
                <a:gd name="connsiteY73" fmla="*/ 51721 h 743997"/>
                <a:gd name="connsiteX74" fmla="*/ 346329 w 743997"/>
                <a:gd name="connsiteY74" fmla="*/ 762 h 743997"/>
                <a:gd name="connsiteX75" fmla="*/ 391859 w 743997"/>
                <a:gd name="connsiteY75" fmla="*/ 286 h 743997"/>
                <a:gd name="connsiteX76" fmla="*/ 380810 w 743997"/>
                <a:gd name="connsiteY76" fmla="*/ 0 h 743997"/>
                <a:gd name="connsiteX77" fmla="*/ 379667 w 743997"/>
                <a:gd name="connsiteY77" fmla="*/ 51054 h 743997"/>
                <a:gd name="connsiteX78" fmla="*/ 389192 w 743997"/>
                <a:gd name="connsiteY78" fmla="*/ 51340 h 743997"/>
                <a:gd name="connsiteX79" fmla="*/ 391859 w 743997"/>
                <a:gd name="connsiteY79" fmla="*/ 286 h 743997"/>
                <a:gd name="connsiteX80" fmla="*/ 437198 w 743997"/>
                <a:gd name="connsiteY80" fmla="*/ 5525 h 743997"/>
                <a:gd name="connsiteX81" fmla="*/ 431768 w 743997"/>
                <a:gd name="connsiteY81" fmla="*/ 4572 h 743997"/>
                <a:gd name="connsiteX82" fmla="*/ 426339 w 743997"/>
                <a:gd name="connsiteY82" fmla="*/ 3715 h 743997"/>
                <a:gd name="connsiteX83" fmla="*/ 419005 w 743997"/>
                <a:gd name="connsiteY83" fmla="*/ 54293 h 743997"/>
                <a:gd name="connsiteX84" fmla="*/ 423672 w 743997"/>
                <a:gd name="connsiteY84" fmla="*/ 55054 h 743997"/>
                <a:gd name="connsiteX85" fmla="*/ 428339 w 743997"/>
                <a:gd name="connsiteY85" fmla="*/ 55912 h 743997"/>
                <a:gd name="connsiteX86" fmla="*/ 437198 w 743997"/>
                <a:gd name="connsiteY86" fmla="*/ 5525 h 743997"/>
                <a:gd name="connsiteX87" fmla="*/ 481584 w 743997"/>
                <a:gd name="connsiteY87" fmla="*/ 16193 h 743997"/>
                <a:gd name="connsiteX88" fmla="*/ 471011 w 743997"/>
                <a:gd name="connsiteY88" fmla="*/ 13145 h 743997"/>
                <a:gd name="connsiteX89" fmla="*/ 457486 w 743997"/>
                <a:gd name="connsiteY89" fmla="*/ 62389 h 743997"/>
                <a:gd name="connsiteX90" fmla="*/ 466630 w 743997"/>
                <a:gd name="connsiteY90" fmla="*/ 64960 h 743997"/>
                <a:gd name="connsiteX91" fmla="*/ 481584 w 743997"/>
                <a:gd name="connsiteY91" fmla="*/ 16193 h 743997"/>
                <a:gd name="connsiteX92" fmla="*/ 524256 w 743997"/>
                <a:gd name="connsiteY92" fmla="*/ 32290 h 743997"/>
                <a:gd name="connsiteX93" fmla="*/ 519208 w 743997"/>
                <a:gd name="connsiteY93" fmla="*/ 30004 h 743997"/>
                <a:gd name="connsiteX94" fmla="*/ 514160 w 743997"/>
                <a:gd name="connsiteY94" fmla="*/ 27908 h 743997"/>
                <a:gd name="connsiteX95" fmla="*/ 494729 w 743997"/>
                <a:gd name="connsiteY95" fmla="*/ 75057 h 743997"/>
                <a:gd name="connsiteX96" fmla="*/ 499110 w 743997"/>
                <a:gd name="connsiteY96" fmla="*/ 76867 h 743997"/>
                <a:gd name="connsiteX97" fmla="*/ 503492 w 743997"/>
                <a:gd name="connsiteY97" fmla="*/ 78867 h 743997"/>
                <a:gd name="connsiteX98" fmla="*/ 524256 w 743997"/>
                <a:gd name="connsiteY98" fmla="*/ 32290 h 743997"/>
                <a:gd name="connsiteX99" fmla="*/ 564642 w 743997"/>
                <a:gd name="connsiteY99" fmla="*/ 53340 h 743997"/>
                <a:gd name="connsiteX100" fmla="*/ 555117 w 743997"/>
                <a:gd name="connsiteY100" fmla="*/ 47816 h 743997"/>
                <a:gd name="connsiteX101" fmla="*/ 529971 w 743997"/>
                <a:gd name="connsiteY101" fmla="*/ 92297 h 743997"/>
                <a:gd name="connsiteX102" fmla="*/ 538258 w 743997"/>
                <a:gd name="connsiteY102" fmla="*/ 97060 h 743997"/>
                <a:gd name="connsiteX103" fmla="*/ 564642 w 743997"/>
                <a:gd name="connsiteY103" fmla="*/ 53340 h 743997"/>
                <a:gd name="connsiteX104" fmla="*/ 602171 w 743997"/>
                <a:gd name="connsiteY104" fmla="*/ 79439 h 743997"/>
                <a:gd name="connsiteX105" fmla="*/ 597884 w 743997"/>
                <a:gd name="connsiteY105" fmla="*/ 76010 h 743997"/>
                <a:gd name="connsiteX106" fmla="*/ 593503 w 743997"/>
                <a:gd name="connsiteY106" fmla="*/ 72676 h 743997"/>
                <a:gd name="connsiteX107" fmla="*/ 563118 w 743997"/>
                <a:gd name="connsiteY107" fmla="*/ 113729 h 743997"/>
                <a:gd name="connsiteX108" fmla="*/ 566928 w 743997"/>
                <a:gd name="connsiteY108" fmla="*/ 116586 h 743997"/>
                <a:gd name="connsiteX109" fmla="*/ 570643 w 743997"/>
                <a:gd name="connsiteY109" fmla="*/ 119539 h 743997"/>
                <a:gd name="connsiteX110" fmla="*/ 602171 w 743997"/>
                <a:gd name="connsiteY110" fmla="*/ 79439 h 743997"/>
                <a:gd name="connsiteX111" fmla="*/ 636270 w 743997"/>
                <a:gd name="connsiteY111" fmla="*/ 109633 h 743997"/>
                <a:gd name="connsiteX112" fmla="*/ 632365 w 743997"/>
                <a:gd name="connsiteY112" fmla="*/ 105823 h 743997"/>
                <a:gd name="connsiteX113" fmla="*/ 628364 w 743997"/>
                <a:gd name="connsiteY113" fmla="*/ 102013 h 743997"/>
                <a:gd name="connsiteX114" fmla="*/ 593217 w 743997"/>
                <a:gd name="connsiteY114" fmla="*/ 139065 h 743997"/>
                <a:gd name="connsiteX115" fmla="*/ 596646 w 743997"/>
                <a:gd name="connsiteY115" fmla="*/ 142399 h 743997"/>
                <a:gd name="connsiteX116" fmla="*/ 600075 w 743997"/>
                <a:gd name="connsiteY116" fmla="*/ 145733 h 743997"/>
                <a:gd name="connsiteX117" fmla="*/ 636270 w 743997"/>
                <a:gd name="connsiteY117" fmla="*/ 109633 h 743997"/>
                <a:gd name="connsiteX118" fmla="*/ 666274 w 743997"/>
                <a:gd name="connsiteY118" fmla="*/ 143923 h 743997"/>
                <a:gd name="connsiteX119" fmla="*/ 659416 w 743997"/>
                <a:gd name="connsiteY119" fmla="*/ 135255 h 743997"/>
                <a:gd name="connsiteX120" fmla="*/ 620078 w 743997"/>
                <a:gd name="connsiteY120" fmla="*/ 167735 h 743997"/>
                <a:gd name="connsiteX121" fmla="*/ 625983 w 743997"/>
                <a:gd name="connsiteY121" fmla="*/ 175260 h 743997"/>
                <a:gd name="connsiteX122" fmla="*/ 666274 w 743997"/>
                <a:gd name="connsiteY122" fmla="*/ 143923 h 743997"/>
                <a:gd name="connsiteX123" fmla="*/ 692087 w 743997"/>
                <a:gd name="connsiteY123" fmla="*/ 181546 h 743997"/>
                <a:gd name="connsiteX124" fmla="*/ 689229 w 743997"/>
                <a:gd name="connsiteY124" fmla="*/ 176879 h 743997"/>
                <a:gd name="connsiteX125" fmla="*/ 686276 w 743997"/>
                <a:gd name="connsiteY125" fmla="*/ 172212 h 743997"/>
                <a:gd name="connsiteX126" fmla="*/ 643223 w 743997"/>
                <a:gd name="connsiteY126" fmla="*/ 199644 h 743997"/>
                <a:gd name="connsiteX127" fmla="*/ 645795 w 743997"/>
                <a:gd name="connsiteY127" fmla="*/ 203645 h 743997"/>
                <a:gd name="connsiteX128" fmla="*/ 648272 w 743997"/>
                <a:gd name="connsiteY128" fmla="*/ 207740 h 743997"/>
                <a:gd name="connsiteX129" fmla="*/ 692087 w 743997"/>
                <a:gd name="connsiteY129" fmla="*/ 181546 h 743997"/>
                <a:gd name="connsiteX130" fmla="*/ 712946 w 743997"/>
                <a:gd name="connsiteY130" fmla="*/ 222123 h 743997"/>
                <a:gd name="connsiteX131" fmla="*/ 708374 w 743997"/>
                <a:gd name="connsiteY131" fmla="*/ 212026 h 743997"/>
                <a:gd name="connsiteX132" fmla="*/ 662273 w 743997"/>
                <a:gd name="connsiteY132" fmla="*/ 234029 h 743997"/>
                <a:gd name="connsiteX133" fmla="*/ 666179 w 743997"/>
                <a:gd name="connsiteY133" fmla="*/ 242697 h 743997"/>
                <a:gd name="connsiteX134" fmla="*/ 712946 w 743997"/>
                <a:gd name="connsiteY134" fmla="*/ 222123 h 743997"/>
                <a:gd name="connsiteX135" fmla="*/ 728758 w 743997"/>
                <a:gd name="connsiteY135" fmla="*/ 264986 h 743997"/>
                <a:gd name="connsiteX136" fmla="*/ 727139 w 743997"/>
                <a:gd name="connsiteY136" fmla="*/ 259651 h 743997"/>
                <a:gd name="connsiteX137" fmla="*/ 725424 w 743997"/>
                <a:gd name="connsiteY137" fmla="*/ 254413 h 743997"/>
                <a:gd name="connsiteX138" fmla="*/ 676942 w 743997"/>
                <a:gd name="connsiteY138" fmla="*/ 270510 h 743997"/>
                <a:gd name="connsiteX139" fmla="*/ 678466 w 743997"/>
                <a:gd name="connsiteY139" fmla="*/ 274987 h 743997"/>
                <a:gd name="connsiteX140" fmla="*/ 679799 w 743997"/>
                <a:gd name="connsiteY140" fmla="*/ 279559 h 743997"/>
                <a:gd name="connsiteX141" fmla="*/ 728758 w 743997"/>
                <a:gd name="connsiteY141" fmla="*/ 264986 h 743997"/>
                <a:gd name="connsiteX142" fmla="*/ 739045 w 743997"/>
                <a:gd name="connsiteY142" fmla="*/ 309372 h 743997"/>
                <a:gd name="connsiteX143" fmla="*/ 737140 w 743997"/>
                <a:gd name="connsiteY143" fmla="*/ 298513 h 743997"/>
                <a:gd name="connsiteX144" fmla="*/ 687038 w 743997"/>
                <a:gd name="connsiteY144" fmla="*/ 308515 h 743997"/>
                <a:gd name="connsiteX145" fmla="*/ 688753 w 743997"/>
                <a:gd name="connsiteY145" fmla="*/ 317849 h 743997"/>
                <a:gd name="connsiteX146" fmla="*/ 739045 w 743997"/>
                <a:gd name="connsiteY146" fmla="*/ 309372 h 743997"/>
                <a:gd name="connsiteX147" fmla="*/ 743998 w 743997"/>
                <a:gd name="connsiteY147" fmla="*/ 354711 h 743997"/>
                <a:gd name="connsiteX148" fmla="*/ 743712 w 743997"/>
                <a:gd name="connsiteY148" fmla="*/ 349187 h 743997"/>
                <a:gd name="connsiteX149" fmla="*/ 743331 w 743997"/>
                <a:gd name="connsiteY149" fmla="*/ 343662 h 743997"/>
                <a:gd name="connsiteX150" fmla="*/ 692468 w 743997"/>
                <a:gd name="connsiteY150" fmla="*/ 347472 h 743997"/>
                <a:gd name="connsiteX151" fmla="*/ 692849 w 743997"/>
                <a:gd name="connsiteY151" fmla="*/ 352234 h 743997"/>
                <a:gd name="connsiteX152" fmla="*/ 693134 w 743997"/>
                <a:gd name="connsiteY152" fmla="*/ 356997 h 743997"/>
                <a:gd name="connsiteX153" fmla="*/ 743998 w 743997"/>
                <a:gd name="connsiteY153" fmla="*/ 354711 h 743997"/>
                <a:gd name="connsiteX154" fmla="*/ 743236 w 743997"/>
                <a:gd name="connsiteY154" fmla="*/ 400241 h 743997"/>
                <a:gd name="connsiteX155" fmla="*/ 743617 w 743997"/>
                <a:gd name="connsiteY155" fmla="*/ 394716 h 743997"/>
                <a:gd name="connsiteX156" fmla="*/ 743903 w 743997"/>
                <a:gd name="connsiteY156" fmla="*/ 389192 h 743997"/>
                <a:gd name="connsiteX157" fmla="*/ 692849 w 743997"/>
                <a:gd name="connsiteY157" fmla="*/ 386905 h 743997"/>
                <a:gd name="connsiteX158" fmla="*/ 692563 w 743997"/>
                <a:gd name="connsiteY158" fmla="*/ 391668 h 743997"/>
                <a:gd name="connsiteX159" fmla="*/ 692182 w 743997"/>
                <a:gd name="connsiteY159" fmla="*/ 396430 h 743997"/>
                <a:gd name="connsiteX160" fmla="*/ 743236 w 743997"/>
                <a:gd name="connsiteY160" fmla="*/ 400241 h 743997"/>
                <a:gd name="connsiteX161" fmla="*/ 737140 w 743997"/>
                <a:gd name="connsiteY161" fmla="*/ 445484 h 743997"/>
                <a:gd name="connsiteX162" fmla="*/ 739045 w 743997"/>
                <a:gd name="connsiteY162" fmla="*/ 434626 h 743997"/>
                <a:gd name="connsiteX163" fmla="*/ 688753 w 743997"/>
                <a:gd name="connsiteY163" fmla="*/ 426053 h 743997"/>
                <a:gd name="connsiteX164" fmla="*/ 687038 w 743997"/>
                <a:gd name="connsiteY164" fmla="*/ 435388 h 743997"/>
                <a:gd name="connsiteX165" fmla="*/ 737140 w 743997"/>
                <a:gd name="connsiteY165" fmla="*/ 445484 h 743997"/>
                <a:gd name="connsiteX166" fmla="*/ 725329 w 743997"/>
                <a:gd name="connsiteY166" fmla="*/ 489585 h 743997"/>
                <a:gd name="connsiteX167" fmla="*/ 727043 w 743997"/>
                <a:gd name="connsiteY167" fmla="*/ 484346 h 743997"/>
                <a:gd name="connsiteX168" fmla="*/ 728663 w 743997"/>
                <a:gd name="connsiteY168" fmla="*/ 479012 h 743997"/>
                <a:gd name="connsiteX169" fmla="*/ 679799 w 743997"/>
                <a:gd name="connsiteY169" fmla="*/ 464344 h 743997"/>
                <a:gd name="connsiteX170" fmla="*/ 678466 w 743997"/>
                <a:gd name="connsiteY170" fmla="*/ 468916 h 743997"/>
                <a:gd name="connsiteX171" fmla="*/ 676942 w 743997"/>
                <a:gd name="connsiteY171" fmla="*/ 473392 h 743997"/>
                <a:gd name="connsiteX172" fmla="*/ 725329 w 743997"/>
                <a:gd name="connsiteY172" fmla="*/ 489585 h 743997"/>
                <a:gd name="connsiteX173" fmla="*/ 708374 w 743997"/>
                <a:gd name="connsiteY173" fmla="*/ 531876 h 743997"/>
                <a:gd name="connsiteX174" fmla="*/ 712946 w 743997"/>
                <a:gd name="connsiteY174" fmla="*/ 521780 h 743997"/>
                <a:gd name="connsiteX175" fmla="*/ 666179 w 743997"/>
                <a:gd name="connsiteY175" fmla="*/ 501205 h 743997"/>
                <a:gd name="connsiteX176" fmla="*/ 662273 w 743997"/>
                <a:gd name="connsiteY176" fmla="*/ 509873 h 743997"/>
                <a:gd name="connsiteX177" fmla="*/ 708374 w 743997"/>
                <a:gd name="connsiteY177" fmla="*/ 531876 h 743997"/>
                <a:gd name="connsiteX178" fmla="*/ 686181 w 743997"/>
                <a:gd name="connsiteY178" fmla="*/ 571786 h 743997"/>
                <a:gd name="connsiteX179" fmla="*/ 689134 w 743997"/>
                <a:gd name="connsiteY179" fmla="*/ 567119 h 743997"/>
                <a:gd name="connsiteX180" fmla="*/ 691991 w 743997"/>
                <a:gd name="connsiteY180" fmla="*/ 562451 h 743997"/>
                <a:gd name="connsiteX181" fmla="*/ 648176 w 743997"/>
                <a:gd name="connsiteY181" fmla="*/ 536258 h 743997"/>
                <a:gd name="connsiteX182" fmla="*/ 645700 w 743997"/>
                <a:gd name="connsiteY182" fmla="*/ 540353 h 743997"/>
                <a:gd name="connsiteX183" fmla="*/ 643128 w 743997"/>
                <a:gd name="connsiteY183" fmla="*/ 544354 h 743997"/>
                <a:gd name="connsiteX184" fmla="*/ 686181 w 743997"/>
                <a:gd name="connsiteY184" fmla="*/ 571786 h 743997"/>
                <a:gd name="connsiteX185" fmla="*/ 659511 w 743997"/>
                <a:gd name="connsiteY185" fmla="*/ 608743 h 743997"/>
                <a:gd name="connsiteX186" fmla="*/ 666369 w 743997"/>
                <a:gd name="connsiteY186" fmla="*/ 600075 h 743997"/>
                <a:gd name="connsiteX187" fmla="*/ 626078 w 743997"/>
                <a:gd name="connsiteY187" fmla="*/ 568738 h 743997"/>
                <a:gd name="connsiteX188" fmla="*/ 620173 w 743997"/>
                <a:gd name="connsiteY188" fmla="*/ 576263 h 743997"/>
                <a:gd name="connsiteX189" fmla="*/ 659511 w 743997"/>
                <a:gd name="connsiteY189" fmla="*/ 608743 h 743997"/>
                <a:gd name="connsiteX190" fmla="*/ 628269 w 743997"/>
                <a:gd name="connsiteY190" fmla="*/ 641985 h 743997"/>
                <a:gd name="connsiteX191" fmla="*/ 632270 w 743997"/>
                <a:gd name="connsiteY191" fmla="*/ 638175 h 743997"/>
                <a:gd name="connsiteX192" fmla="*/ 636175 w 743997"/>
                <a:gd name="connsiteY192" fmla="*/ 634365 h 743997"/>
                <a:gd name="connsiteX193" fmla="*/ 599980 w 743997"/>
                <a:gd name="connsiteY193" fmla="*/ 598361 h 743997"/>
                <a:gd name="connsiteX194" fmla="*/ 596551 w 743997"/>
                <a:gd name="connsiteY194" fmla="*/ 601694 h 743997"/>
                <a:gd name="connsiteX195" fmla="*/ 593122 w 743997"/>
                <a:gd name="connsiteY195" fmla="*/ 605028 h 743997"/>
                <a:gd name="connsiteX196" fmla="*/ 628269 w 743997"/>
                <a:gd name="connsiteY196" fmla="*/ 641985 h 743997"/>
                <a:gd name="connsiteX197" fmla="*/ 593408 w 743997"/>
                <a:gd name="connsiteY197" fmla="*/ 671322 h 743997"/>
                <a:gd name="connsiteX198" fmla="*/ 597789 w 743997"/>
                <a:gd name="connsiteY198" fmla="*/ 667988 h 743997"/>
                <a:gd name="connsiteX199" fmla="*/ 602075 w 743997"/>
                <a:gd name="connsiteY199" fmla="*/ 664559 h 743997"/>
                <a:gd name="connsiteX200" fmla="*/ 570548 w 743997"/>
                <a:gd name="connsiteY200" fmla="*/ 624459 h 743997"/>
                <a:gd name="connsiteX201" fmla="*/ 566833 w 743997"/>
                <a:gd name="connsiteY201" fmla="*/ 627412 h 743997"/>
                <a:gd name="connsiteX202" fmla="*/ 563023 w 743997"/>
                <a:gd name="connsiteY202" fmla="*/ 630269 h 743997"/>
                <a:gd name="connsiteX203" fmla="*/ 593408 w 743997"/>
                <a:gd name="connsiteY203" fmla="*/ 671322 h 743997"/>
                <a:gd name="connsiteX204" fmla="*/ 555117 w 743997"/>
                <a:gd name="connsiteY204" fmla="*/ 696182 h 743997"/>
                <a:gd name="connsiteX205" fmla="*/ 564642 w 743997"/>
                <a:gd name="connsiteY205" fmla="*/ 690658 h 743997"/>
                <a:gd name="connsiteX206" fmla="*/ 538163 w 743997"/>
                <a:gd name="connsiteY206" fmla="*/ 646938 h 743997"/>
                <a:gd name="connsiteX207" fmla="*/ 529971 w 743997"/>
                <a:gd name="connsiteY207" fmla="*/ 651701 h 743997"/>
                <a:gd name="connsiteX208" fmla="*/ 555117 w 743997"/>
                <a:gd name="connsiteY208" fmla="*/ 696182 h 743997"/>
                <a:gd name="connsiteX209" fmla="*/ 514160 w 743997"/>
                <a:gd name="connsiteY209" fmla="*/ 716090 h 743997"/>
                <a:gd name="connsiteX210" fmla="*/ 519208 w 743997"/>
                <a:gd name="connsiteY210" fmla="*/ 713994 h 743997"/>
                <a:gd name="connsiteX211" fmla="*/ 524256 w 743997"/>
                <a:gd name="connsiteY211" fmla="*/ 711708 h 743997"/>
                <a:gd name="connsiteX212" fmla="*/ 503396 w 743997"/>
                <a:gd name="connsiteY212" fmla="*/ 665131 h 743997"/>
                <a:gd name="connsiteX213" fmla="*/ 499015 w 743997"/>
                <a:gd name="connsiteY213" fmla="*/ 667036 h 743997"/>
                <a:gd name="connsiteX214" fmla="*/ 494633 w 743997"/>
                <a:gd name="connsiteY214" fmla="*/ 668846 h 743997"/>
                <a:gd name="connsiteX215" fmla="*/ 514160 w 743997"/>
                <a:gd name="connsiteY215" fmla="*/ 716090 h 743997"/>
                <a:gd name="connsiteX216" fmla="*/ 470916 w 743997"/>
                <a:gd name="connsiteY216" fmla="*/ 730853 h 743997"/>
                <a:gd name="connsiteX217" fmla="*/ 481489 w 743997"/>
                <a:gd name="connsiteY217" fmla="*/ 727805 h 743997"/>
                <a:gd name="connsiteX218" fmla="*/ 466535 w 743997"/>
                <a:gd name="connsiteY218" fmla="*/ 679037 h 743997"/>
                <a:gd name="connsiteX219" fmla="*/ 457391 w 743997"/>
                <a:gd name="connsiteY219" fmla="*/ 681609 h 743997"/>
                <a:gd name="connsiteX220" fmla="*/ 470916 w 743997"/>
                <a:gd name="connsiteY220" fmla="*/ 730853 h 743997"/>
                <a:gd name="connsiteX221" fmla="*/ 426339 w 743997"/>
                <a:gd name="connsiteY221" fmla="*/ 740283 h 743997"/>
                <a:gd name="connsiteX222" fmla="*/ 431768 w 743997"/>
                <a:gd name="connsiteY222" fmla="*/ 739426 h 743997"/>
                <a:gd name="connsiteX223" fmla="*/ 437198 w 743997"/>
                <a:gd name="connsiteY223" fmla="*/ 738473 h 743997"/>
                <a:gd name="connsiteX224" fmla="*/ 428339 w 743997"/>
                <a:gd name="connsiteY224" fmla="*/ 688181 h 743997"/>
                <a:gd name="connsiteX225" fmla="*/ 423672 w 743997"/>
                <a:gd name="connsiteY225" fmla="*/ 689038 h 743997"/>
                <a:gd name="connsiteX226" fmla="*/ 419005 w 743997"/>
                <a:gd name="connsiteY226" fmla="*/ 689801 h 743997"/>
                <a:gd name="connsiteX227" fmla="*/ 426339 w 743997"/>
                <a:gd name="connsiteY227" fmla="*/ 740283 h 743997"/>
                <a:gd name="connsiteX228" fmla="*/ 380905 w 743997"/>
                <a:gd name="connsiteY228" fmla="*/ 743998 h 743997"/>
                <a:gd name="connsiteX229" fmla="*/ 391954 w 743997"/>
                <a:gd name="connsiteY229" fmla="*/ 743712 h 743997"/>
                <a:gd name="connsiteX230" fmla="*/ 389287 w 743997"/>
                <a:gd name="connsiteY230" fmla="*/ 692753 h 743997"/>
                <a:gd name="connsiteX231" fmla="*/ 379762 w 743997"/>
                <a:gd name="connsiteY231" fmla="*/ 693039 h 743997"/>
                <a:gd name="connsiteX232" fmla="*/ 380905 w 743997"/>
                <a:gd name="connsiteY232" fmla="*/ 743998 h 743997"/>
                <a:gd name="connsiteX233" fmla="*/ 335280 w 743997"/>
                <a:gd name="connsiteY233" fmla="*/ 742379 h 743997"/>
                <a:gd name="connsiteX234" fmla="*/ 346234 w 743997"/>
                <a:gd name="connsiteY234" fmla="*/ 743236 h 743997"/>
                <a:gd name="connsiteX235" fmla="*/ 349758 w 743997"/>
                <a:gd name="connsiteY235" fmla="*/ 692277 h 743997"/>
                <a:gd name="connsiteX236" fmla="*/ 340233 w 743997"/>
                <a:gd name="connsiteY236" fmla="*/ 691610 h 743997"/>
                <a:gd name="connsiteX237" fmla="*/ 335280 w 743997"/>
                <a:gd name="connsiteY237" fmla="*/ 742379 h 743997"/>
                <a:gd name="connsiteX238" fmla="*/ 290322 w 743997"/>
                <a:gd name="connsiteY238" fmla="*/ 735044 h 743997"/>
                <a:gd name="connsiteX239" fmla="*/ 295656 w 743997"/>
                <a:gd name="connsiteY239" fmla="*/ 736283 h 743997"/>
                <a:gd name="connsiteX240" fmla="*/ 301085 w 743997"/>
                <a:gd name="connsiteY240" fmla="*/ 737330 h 743997"/>
                <a:gd name="connsiteX241" fmla="*/ 310801 w 743997"/>
                <a:gd name="connsiteY241" fmla="*/ 687229 h 743997"/>
                <a:gd name="connsiteX242" fmla="*/ 306134 w 743997"/>
                <a:gd name="connsiteY242" fmla="*/ 686372 h 743997"/>
                <a:gd name="connsiteX243" fmla="*/ 301466 w 743997"/>
                <a:gd name="connsiteY243" fmla="*/ 685324 h 743997"/>
                <a:gd name="connsiteX244" fmla="*/ 290322 w 743997"/>
                <a:gd name="connsiteY244" fmla="*/ 735044 h 743997"/>
                <a:gd name="connsiteX245" fmla="*/ 246412 w 743997"/>
                <a:gd name="connsiteY245" fmla="*/ 722376 h 743997"/>
                <a:gd name="connsiteX246" fmla="*/ 256889 w 743997"/>
                <a:gd name="connsiteY246" fmla="*/ 725900 h 743997"/>
                <a:gd name="connsiteX247" fmla="*/ 272701 w 743997"/>
                <a:gd name="connsiteY247" fmla="*/ 677323 h 743997"/>
                <a:gd name="connsiteX248" fmla="*/ 263652 w 743997"/>
                <a:gd name="connsiteY248" fmla="*/ 674275 h 743997"/>
                <a:gd name="connsiteX249" fmla="*/ 246412 w 743997"/>
                <a:gd name="connsiteY249" fmla="*/ 722376 h 743997"/>
                <a:gd name="connsiteX250" fmla="*/ 204597 w 743997"/>
                <a:gd name="connsiteY250" fmla="*/ 704279 h 743997"/>
                <a:gd name="connsiteX251" fmla="*/ 209550 w 743997"/>
                <a:gd name="connsiteY251" fmla="*/ 706755 h 743997"/>
                <a:gd name="connsiteX252" fmla="*/ 214503 w 743997"/>
                <a:gd name="connsiteY252" fmla="*/ 709136 h 743997"/>
                <a:gd name="connsiteX253" fmla="*/ 236125 w 743997"/>
                <a:gd name="connsiteY253" fmla="*/ 662940 h 743997"/>
                <a:gd name="connsiteX254" fmla="*/ 231839 w 743997"/>
                <a:gd name="connsiteY254" fmla="*/ 660940 h 743997"/>
                <a:gd name="connsiteX255" fmla="*/ 227648 w 743997"/>
                <a:gd name="connsiteY255" fmla="*/ 658749 h 743997"/>
                <a:gd name="connsiteX256" fmla="*/ 204597 w 743997"/>
                <a:gd name="connsiteY256" fmla="*/ 704279 h 743997"/>
                <a:gd name="connsiteX257" fmla="*/ 165164 w 743997"/>
                <a:gd name="connsiteY257" fmla="*/ 681323 h 743997"/>
                <a:gd name="connsiteX258" fmla="*/ 174403 w 743997"/>
                <a:gd name="connsiteY258" fmla="*/ 687324 h 743997"/>
                <a:gd name="connsiteX259" fmla="*/ 201549 w 743997"/>
                <a:gd name="connsiteY259" fmla="*/ 644080 h 743997"/>
                <a:gd name="connsiteX260" fmla="*/ 193548 w 743997"/>
                <a:gd name="connsiteY260" fmla="*/ 638937 h 743997"/>
                <a:gd name="connsiteX261" fmla="*/ 165164 w 743997"/>
                <a:gd name="connsiteY261" fmla="*/ 681323 h 743997"/>
                <a:gd name="connsiteX262" fmla="*/ 128969 w 743997"/>
                <a:gd name="connsiteY262" fmla="*/ 653605 h 743997"/>
                <a:gd name="connsiteX263" fmla="*/ 133160 w 743997"/>
                <a:gd name="connsiteY263" fmla="*/ 657225 h 743997"/>
                <a:gd name="connsiteX264" fmla="*/ 137446 w 743997"/>
                <a:gd name="connsiteY264" fmla="*/ 660749 h 743997"/>
                <a:gd name="connsiteX265" fmla="*/ 169640 w 743997"/>
                <a:gd name="connsiteY265" fmla="*/ 621125 h 743997"/>
                <a:gd name="connsiteX266" fmla="*/ 165926 w 743997"/>
                <a:gd name="connsiteY266" fmla="*/ 618077 h 743997"/>
                <a:gd name="connsiteX267" fmla="*/ 162306 w 743997"/>
                <a:gd name="connsiteY267" fmla="*/ 614934 h 743997"/>
                <a:gd name="connsiteX268" fmla="*/ 128969 w 743997"/>
                <a:gd name="connsiteY268" fmla="*/ 653605 h 743997"/>
                <a:gd name="connsiteX269" fmla="*/ 96298 w 743997"/>
                <a:gd name="connsiteY269" fmla="*/ 621792 h 743997"/>
                <a:gd name="connsiteX270" fmla="*/ 103918 w 743997"/>
                <a:gd name="connsiteY270" fmla="*/ 629793 h 743997"/>
                <a:gd name="connsiteX271" fmla="*/ 140780 w 743997"/>
                <a:gd name="connsiteY271" fmla="*/ 594455 h 743997"/>
                <a:gd name="connsiteX272" fmla="*/ 134207 w 743997"/>
                <a:gd name="connsiteY272" fmla="*/ 587502 h 743997"/>
                <a:gd name="connsiteX273" fmla="*/ 96298 w 743997"/>
                <a:gd name="connsiteY273" fmla="*/ 621792 h 743997"/>
                <a:gd name="connsiteX274" fmla="*/ 67818 w 743997"/>
                <a:gd name="connsiteY274" fmla="*/ 586169 h 743997"/>
                <a:gd name="connsiteX275" fmla="*/ 74295 w 743997"/>
                <a:gd name="connsiteY275" fmla="*/ 595122 h 743997"/>
                <a:gd name="connsiteX276" fmla="*/ 115157 w 743997"/>
                <a:gd name="connsiteY276" fmla="*/ 564451 h 743997"/>
                <a:gd name="connsiteX277" fmla="*/ 109633 w 743997"/>
                <a:gd name="connsiteY277" fmla="*/ 556736 h 743997"/>
                <a:gd name="connsiteX278" fmla="*/ 67818 w 743997"/>
                <a:gd name="connsiteY278" fmla="*/ 586169 h 743997"/>
                <a:gd name="connsiteX279" fmla="*/ 43910 w 743997"/>
                <a:gd name="connsiteY279" fmla="*/ 547402 h 743997"/>
                <a:gd name="connsiteX280" fmla="*/ 46577 w 743997"/>
                <a:gd name="connsiteY280" fmla="*/ 552259 h 743997"/>
                <a:gd name="connsiteX281" fmla="*/ 49340 w 743997"/>
                <a:gd name="connsiteY281" fmla="*/ 557022 h 743997"/>
                <a:gd name="connsiteX282" fmla="*/ 93631 w 743997"/>
                <a:gd name="connsiteY282" fmla="*/ 531590 h 743997"/>
                <a:gd name="connsiteX283" fmla="*/ 91250 w 743997"/>
                <a:gd name="connsiteY283" fmla="*/ 527495 h 743997"/>
                <a:gd name="connsiteX284" fmla="*/ 88964 w 743997"/>
                <a:gd name="connsiteY284" fmla="*/ 523304 h 743997"/>
                <a:gd name="connsiteX285" fmla="*/ 43910 w 743997"/>
                <a:gd name="connsiteY285" fmla="*/ 547402 h 743997"/>
                <a:gd name="connsiteX286" fmla="*/ 24956 w 743997"/>
                <a:gd name="connsiteY286" fmla="*/ 505873 h 743997"/>
                <a:gd name="connsiteX287" fmla="*/ 29051 w 743997"/>
                <a:gd name="connsiteY287" fmla="*/ 516160 h 743997"/>
                <a:gd name="connsiteX288" fmla="*/ 76105 w 743997"/>
                <a:gd name="connsiteY288" fmla="*/ 496348 h 743997"/>
                <a:gd name="connsiteX289" fmla="*/ 72581 w 743997"/>
                <a:gd name="connsiteY289" fmla="*/ 487490 h 743997"/>
                <a:gd name="connsiteX290" fmla="*/ 24956 w 743997"/>
                <a:gd name="connsiteY290" fmla="*/ 505873 h 743997"/>
                <a:gd name="connsiteX291" fmla="*/ 11144 w 743997"/>
                <a:gd name="connsiteY291" fmla="*/ 462344 h 743997"/>
                <a:gd name="connsiteX292" fmla="*/ 12478 w 743997"/>
                <a:gd name="connsiteY292" fmla="*/ 467678 h 743997"/>
                <a:gd name="connsiteX293" fmla="*/ 14002 w 743997"/>
                <a:gd name="connsiteY293" fmla="*/ 473012 h 743997"/>
                <a:gd name="connsiteX294" fmla="*/ 63151 w 743997"/>
                <a:gd name="connsiteY294" fmla="*/ 459200 h 743997"/>
                <a:gd name="connsiteX295" fmla="*/ 61817 w 743997"/>
                <a:gd name="connsiteY295" fmla="*/ 454628 h 743997"/>
                <a:gd name="connsiteX296" fmla="*/ 60674 w 743997"/>
                <a:gd name="connsiteY296" fmla="*/ 450056 h 743997"/>
                <a:gd name="connsiteX297" fmla="*/ 11144 w 743997"/>
                <a:gd name="connsiteY297" fmla="*/ 462344 h 743997"/>
                <a:gd name="connsiteX298" fmla="*/ 2858 w 743997"/>
                <a:gd name="connsiteY298" fmla="*/ 417481 h 743997"/>
                <a:gd name="connsiteX299" fmla="*/ 4286 w 743997"/>
                <a:gd name="connsiteY299" fmla="*/ 428434 h 743997"/>
                <a:gd name="connsiteX300" fmla="*/ 54769 w 743997"/>
                <a:gd name="connsiteY300" fmla="*/ 420719 h 743997"/>
                <a:gd name="connsiteX301" fmla="*/ 53626 w 743997"/>
                <a:gd name="connsiteY301" fmla="*/ 411290 h 743997"/>
                <a:gd name="connsiteX302" fmla="*/ 2858 w 743997"/>
                <a:gd name="connsiteY302" fmla="*/ 417481 h 74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743997" h="743997">
                  <a:moveTo>
                    <a:pt x="51340" y="365284"/>
                  </a:moveTo>
                  <a:lnTo>
                    <a:pt x="51054" y="374809"/>
                  </a:lnTo>
                  <a:lnTo>
                    <a:pt x="0" y="374809"/>
                  </a:lnTo>
                  <a:lnTo>
                    <a:pt x="286" y="363760"/>
                  </a:lnTo>
                  <a:lnTo>
                    <a:pt x="51340" y="365284"/>
                  </a:lnTo>
                  <a:close/>
                  <a:moveTo>
                    <a:pt x="4286" y="315563"/>
                  </a:moveTo>
                  <a:lnTo>
                    <a:pt x="2858" y="326517"/>
                  </a:lnTo>
                  <a:lnTo>
                    <a:pt x="53531" y="332708"/>
                  </a:lnTo>
                  <a:lnTo>
                    <a:pt x="54674" y="323279"/>
                  </a:lnTo>
                  <a:lnTo>
                    <a:pt x="4286" y="315563"/>
                  </a:lnTo>
                  <a:close/>
                  <a:moveTo>
                    <a:pt x="14002" y="270986"/>
                  </a:moveTo>
                  <a:cubicBezTo>
                    <a:pt x="14002" y="270986"/>
                    <a:pt x="13240" y="273653"/>
                    <a:pt x="12478" y="276320"/>
                  </a:cubicBezTo>
                  <a:cubicBezTo>
                    <a:pt x="11716" y="278987"/>
                    <a:pt x="11144" y="281654"/>
                    <a:pt x="11144" y="281654"/>
                  </a:cubicBezTo>
                  <a:lnTo>
                    <a:pt x="60674" y="294037"/>
                  </a:lnTo>
                  <a:cubicBezTo>
                    <a:pt x="60674" y="294037"/>
                    <a:pt x="61151" y="291751"/>
                    <a:pt x="61817" y="289465"/>
                  </a:cubicBezTo>
                  <a:cubicBezTo>
                    <a:pt x="62484" y="287179"/>
                    <a:pt x="63151" y="284893"/>
                    <a:pt x="63151" y="284893"/>
                  </a:cubicBezTo>
                  <a:lnTo>
                    <a:pt x="14002" y="270986"/>
                  </a:lnTo>
                  <a:close/>
                  <a:moveTo>
                    <a:pt x="28956" y="227838"/>
                  </a:moveTo>
                  <a:lnTo>
                    <a:pt x="24860" y="238125"/>
                  </a:lnTo>
                  <a:lnTo>
                    <a:pt x="72485" y="256508"/>
                  </a:lnTo>
                  <a:lnTo>
                    <a:pt x="76010" y="247650"/>
                  </a:lnTo>
                  <a:lnTo>
                    <a:pt x="28956" y="227838"/>
                  </a:lnTo>
                  <a:close/>
                  <a:moveTo>
                    <a:pt x="49244" y="187071"/>
                  </a:moveTo>
                  <a:cubicBezTo>
                    <a:pt x="49244" y="187071"/>
                    <a:pt x="47911" y="189452"/>
                    <a:pt x="46482" y="191834"/>
                  </a:cubicBezTo>
                  <a:cubicBezTo>
                    <a:pt x="45053" y="194215"/>
                    <a:pt x="43815" y="196691"/>
                    <a:pt x="43815" y="196691"/>
                  </a:cubicBezTo>
                  <a:lnTo>
                    <a:pt x="88868" y="220790"/>
                  </a:lnTo>
                  <a:cubicBezTo>
                    <a:pt x="88868" y="220790"/>
                    <a:pt x="89916" y="218694"/>
                    <a:pt x="91154" y="216599"/>
                  </a:cubicBezTo>
                  <a:cubicBezTo>
                    <a:pt x="92297" y="214503"/>
                    <a:pt x="93536" y="212503"/>
                    <a:pt x="93536" y="212503"/>
                  </a:cubicBezTo>
                  <a:lnTo>
                    <a:pt x="49244" y="187071"/>
                  </a:lnTo>
                  <a:close/>
                  <a:moveTo>
                    <a:pt x="74295" y="148876"/>
                  </a:moveTo>
                  <a:lnTo>
                    <a:pt x="67818" y="157829"/>
                  </a:lnTo>
                  <a:lnTo>
                    <a:pt x="109538" y="187262"/>
                  </a:lnTo>
                  <a:lnTo>
                    <a:pt x="115062" y="179546"/>
                  </a:lnTo>
                  <a:lnTo>
                    <a:pt x="74295" y="148876"/>
                  </a:lnTo>
                  <a:close/>
                  <a:moveTo>
                    <a:pt x="103823" y="114205"/>
                  </a:moveTo>
                  <a:lnTo>
                    <a:pt x="96203" y="122206"/>
                  </a:lnTo>
                  <a:lnTo>
                    <a:pt x="134017" y="156496"/>
                  </a:lnTo>
                  <a:lnTo>
                    <a:pt x="140589" y="149542"/>
                  </a:lnTo>
                  <a:lnTo>
                    <a:pt x="103823" y="114205"/>
                  </a:lnTo>
                  <a:close/>
                  <a:moveTo>
                    <a:pt x="137351" y="83249"/>
                  </a:moveTo>
                  <a:cubicBezTo>
                    <a:pt x="137351" y="83249"/>
                    <a:pt x="135160" y="84963"/>
                    <a:pt x="133064" y="86773"/>
                  </a:cubicBezTo>
                  <a:cubicBezTo>
                    <a:pt x="130969" y="88583"/>
                    <a:pt x="128873" y="90392"/>
                    <a:pt x="128873" y="90392"/>
                  </a:cubicBezTo>
                  <a:lnTo>
                    <a:pt x="162306" y="128969"/>
                  </a:lnTo>
                  <a:cubicBezTo>
                    <a:pt x="162306" y="128969"/>
                    <a:pt x="164116" y="127445"/>
                    <a:pt x="165926" y="125825"/>
                  </a:cubicBezTo>
                  <a:cubicBezTo>
                    <a:pt x="167735" y="124206"/>
                    <a:pt x="169640" y="122777"/>
                    <a:pt x="169640" y="122777"/>
                  </a:cubicBezTo>
                  <a:lnTo>
                    <a:pt x="137351" y="83249"/>
                  </a:lnTo>
                  <a:close/>
                  <a:moveTo>
                    <a:pt x="174403" y="56769"/>
                  </a:moveTo>
                  <a:lnTo>
                    <a:pt x="165164" y="62770"/>
                  </a:lnTo>
                  <a:lnTo>
                    <a:pt x="193548" y="105156"/>
                  </a:lnTo>
                  <a:lnTo>
                    <a:pt x="201549" y="100013"/>
                  </a:lnTo>
                  <a:lnTo>
                    <a:pt x="174403" y="56769"/>
                  </a:lnTo>
                  <a:close/>
                  <a:moveTo>
                    <a:pt x="214503" y="34862"/>
                  </a:moveTo>
                  <a:cubicBezTo>
                    <a:pt x="214503" y="34862"/>
                    <a:pt x="211931" y="35909"/>
                    <a:pt x="209550" y="37243"/>
                  </a:cubicBezTo>
                  <a:cubicBezTo>
                    <a:pt x="207074" y="38481"/>
                    <a:pt x="204597" y="39719"/>
                    <a:pt x="204597" y="39719"/>
                  </a:cubicBezTo>
                  <a:lnTo>
                    <a:pt x="227648" y="85249"/>
                  </a:lnTo>
                  <a:cubicBezTo>
                    <a:pt x="227648" y="85249"/>
                    <a:pt x="229743" y="84201"/>
                    <a:pt x="231839" y="83058"/>
                  </a:cubicBezTo>
                  <a:cubicBezTo>
                    <a:pt x="233934" y="81915"/>
                    <a:pt x="236125" y="81058"/>
                    <a:pt x="236125" y="81058"/>
                  </a:cubicBezTo>
                  <a:lnTo>
                    <a:pt x="214503" y="34862"/>
                  </a:lnTo>
                  <a:close/>
                  <a:moveTo>
                    <a:pt x="256889" y="18098"/>
                  </a:moveTo>
                  <a:lnTo>
                    <a:pt x="246412" y="21622"/>
                  </a:lnTo>
                  <a:lnTo>
                    <a:pt x="263652" y="69628"/>
                  </a:lnTo>
                  <a:lnTo>
                    <a:pt x="272701" y="66580"/>
                  </a:lnTo>
                  <a:lnTo>
                    <a:pt x="256889" y="18098"/>
                  </a:lnTo>
                  <a:close/>
                  <a:moveTo>
                    <a:pt x="301085" y="6668"/>
                  </a:moveTo>
                  <a:cubicBezTo>
                    <a:pt x="301085" y="6668"/>
                    <a:pt x="298323" y="7049"/>
                    <a:pt x="295656" y="7715"/>
                  </a:cubicBezTo>
                  <a:cubicBezTo>
                    <a:pt x="292989" y="8287"/>
                    <a:pt x="290322" y="8954"/>
                    <a:pt x="290322" y="8954"/>
                  </a:cubicBezTo>
                  <a:lnTo>
                    <a:pt x="301562" y="58769"/>
                  </a:lnTo>
                  <a:cubicBezTo>
                    <a:pt x="301562" y="58769"/>
                    <a:pt x="303848" y="58198"/>
                    <a:pt x="306229" y="57722"/>
                  </a:cubicBezTo>
                  <a:cubicBezTo>
                    <a:pt x="308515" y="57150"/>
                    <a:pt x="310896" y="56864"/>
                    <a:pt x="310896" y="56864"/>
                  </a:cubicBezTo>
                  <a:lnTo>
                    <a:pt x="301085" y="6668"/>
                  </a:lnTo>
                  <a:close/>
                  <a:moveTo>
                    <a:pt x="346329" y="762"/>
                  </a:moveTo>
                  <a:lnTo>
                    <a:pt x="335375" y="1619"/>
                  </a:lnTo>
                  <a:lnTo>
                    <a:pt x="340424" y="52388"/>
                  </a:lnTo>
                  <a:lnTo>
                    <a:pt x="349949" y="51721"/>
                  </a:lnTo>
                  <a:lnTo>
                    <a:pt x="346329" y="762"/>
                  </a:lnTo>
                  <a:close/>
                  <a:moveTo>
                    <a:pt x="391859" y="286"/>
                  </a:moveTo>
                  <a:lnTo>
                    <a:pt x="380810" y="0"/>
                  </a:lnTo>
                  <a:lnTo>
                    <a:pt x="379667" y="51054"/>
                  </a:lnTo>
                  <a:lnTo>
                    <a:pt x="389192" y="51340"/>
                  </a:lnTo>
                  <a:lnTo>
                    <a:pt x="391859" y="286"/>
                  </a:lnTo>
                  <a:close/>
                  <a:moveTo>
                    <a:pt x="437198" y="5525"/>
                  </a:moveTo>
                  <a:cubicBezTo>
                    <a:pt x="437198" y="5525"/>
                    <a:pt x="434435" y="5048"/>
                    <a:pt x="431768" y="4572"/>
                  </a:cubicBezTo>
                  <a:cubicBezTo>
                    <a:pt x="429101" y="4000"/>
                    <a:pt x="426339" y="3715"/>
                    <a:pt x="426339" y="3715"/>
                  </a:cubicBezTo>
                  <a:lnTo>
                    <a:pt x="419005" y="54293"/>
                  </a:lnTo>
                  <a:cubicBezTo>
                    <a:pt x="419005" y="54293"/>
                    <a:pt x="421386" y="54578"/>
                    <a:pt x="423672" y="55054"/>
                  </a:cubicBezTo>
                  <a:cubicBezTo>
                    <a:pt x="426053" y="55435"/>
                    <a:pt x="428339" y="55912"/>
                    <a:pt x="428339" y="55912"/>
                  </a:cubicBezTo>
                  <a:lnTo>
                    <a:pt x="437198" y="5525"/>
                  </a:lnTo>
                  <a:close/>
                  <a:moveTo>
                    <a:pt x="481584" y="16193"/>
                  </a:moveTo>
                  <a:lnTo>
                    <a:pt x="471011" y="13145"/>
                  </a:lnTo>
                  <a:lnTo>
                    <a:pt x="457486" y="62389"/>
                  </a:lnTo>
                  <a:lnTo>
                    <a:pt x="466630" y="64960"/>
                  </a:lnTo>
                  <a:lnTo>
                    <a:pt x="481584" y="16193"/>
                  </a:lnTo>
                  <a:close/>
                  <a:moveTo>
                    <a:pt x="524256" y="32290"/>
                  </a:moveTo>
                  <a:cubicBezTo>
                    <a:pt x="524256" y="32290"/>
                    <a:pt x="521780" y="31147"/>
                    <a:pt x="519208" y="30004"/>
                  </a:cubicBezTo>
                  <a:cubicBezTo>
                    <a:pt x="516731" y="28861"/>
                    <a:pt x="514160" y="27908"/>
                    <a:pt x="514160" y="27908"/>
                  </a:cubicBezTo>
                  <a:lnTo>
                    <a:pt x="494729" y="75057"/>
                  </a:lnTo>
                  <a:cubicBezTo>
                    <a:pt x="494729" y="75057"/>
                    <a:pt x="496919" y="75819"/>
                    <a:pt x="499110" y="76867"/>
                  </a:cubicBezTo>
                  <a:cubicBezTo>
                    <a:pt x="501301" y="77819"/>
                    <a:pt x="503492" y="78867"/>
                    <a:pt x="503492" y="78867"/>
                  </a:cubicBezTo>
                  <a:lnTo>
                    <a:pt x="524256" y="32290"/>
                  </a:lnTo>
                  <a:close/>
                  <a:moveTo>
                    <a:pt x="564642" y="53340"/>
                  </a:moveTo>
                  <a:lnTo>
                    <a:pt x="555117" y="47816"/>
                  </a:lnTo>
                  <a:lnTo>
                    <a:pt x="529971" y="92297"/>
                  </a:lnTo>
                  <a:lnTo>
                    <a:pt x="538258" y="97060"/>
                  </a:lnTo>
                  <a:lnTo>
                    <a:pt x="564642" y="53340"/>
                  </a:lnTo>
                  <a:close/>
                  <a:moveTo>
                    <a:pt x="602171" y="79439"/>
                  </a:moveTo>
                  <a:cubicBezTo>
                    <a:pt x="602171" y="79439"/>
                    <a:pt x="599980" y="77724"/>
                    <a:pt x="597884" y="76010"/>
                  </a:cubicBezTo>
                  <a:cubicBezTo>
                    <a:pt x="595694" y="74295"/>
                    <a:pt x="593503" y="72676"/>
                    <a:pt x="593503" y="72676"/>
                  </a:cubicBezTo>
                  <a:lnTo>
                    <a:pt x="563118" y="113729"/>
                  </a:lnTo>
                  <a:cubicBezTo>
                    <a:pt x="563118" y="113729"/>
                    <a:pt x="565118" y="115062"/>
                    <a:pt x="566928" y="116586"/>
                  </a:cubicBezTo>
                  <a:cubicBezTo>
                    <a:pt x="568833" y="118015"/>
                    <a:pt x="570643" y="119539"/>
                    <a:pt x="570643" y="119539"/>
                  </a:cubicBezTo>
                  <a:lnTo>
                    <a:pt x="602171" y="79439"/>
                  </a:lnTo>
                  <a:close/>
                  <a:moveTo>
                    <a:pt x="636270" y="109633"/>
                  </a:moveTo>
                  <a:cubicBezTo>
                    <a:pt x="636270" y="109633"/>
                    <a:pt x="634270" y="107633"/>
                    <a:pt x="632365" y="105823"/>
                  </a:cubicBezTo>
                  <a:cubicBezTo>
                    <a:pt x="630365" y="103918"/>
                    <a:pt x="628364" y="102013"/>
                    <a:pt x="628364" y="102013"/>
                  </a:cubicBezTo>
                  <a:lnTo>
                    <a:pt x="593217" y="139065"/>
                  </a:lnTo>
                  <a:cubicBezTo>
                    <a:pt x="593217" y="139065"/>
                    <a:pt x="594932" y="140684"/>
                    <a:pt x="596646" y="142399"/>
                  </a:cubicBezTo>
                  <a:cubicBezTo>
                    <a:pt x="598361" y="144018"/>
                    <a:pt x="600075" y="145733"/>
                    <a:pt x="600075" y="145733"/>
                  </a:cubicBezTo>
                  <a:lnTo>
                    <a:pt x="636270" y="109633"/>
                  </a:lnTo>
                  <a:close/>
                  <a:moveTo>
                    <a:pt x="666274" y="143923"/>
                  </a:moveTo>
                  <a:lnTo>
                    <a:pt x="659416" y="135255"/>
                  </a:lnTo>
                  <a:lnTo>
                    <a:pt x="620078" y="167735"/>
                  </a:lnTo>
                  <a:lnTo>
                    <a:pt x="625983" y="175260"/>
                  </a:lnTo>
                  <a:lnTo>
                    <a:pt x="666274" y="143923"/>
                  </a:lnTo>
                  <a:close/>
                  <a:moveTo>
                    <a:pt x="692087" y="181546"/>
                  </a:moveTo>
                  <a:cubicBezTo>
                    <a:pt x="692087" y="181546"/>
                    <a:pt x="690753" y="179165"/>
                    <a:pt x="689229" y="176879"/>
                  </a:cubicBezTo>
                  <a:cubicBezTo>
                    <a:pt x="687705" y="174593"/>
                    <a:pt x="686276" y="172212"/>
                    <a:pt x="686276" y="172212"/>
                  </a:cubicBezTo>
                  <a:lnTo>
                    <a:pt x="643223" y="199644"/>
                  </a:lnTo>
                  <a:cubicBezTo>
                    <a:pt x="643223" y="199644"/>
                    <a:pt x="644557" y="201644"/>
                    <a:pt x="645795" y="203645"/>
                  </a:cubicBezTo>
                  <a:cubicBezTo>
                    <a:pt x="647129" y="205645"/>
                    <a:pt x="648272" y="207740"/>
                    <a:pt x="648272" y="207740"/>
                  </a:cubicBezTo>
                  <a:lnTo>
                    <a:pt x="692087" y="181546"/>
                  </a:lnTo>
                  <a:close/>
                  <a:moveTo>
                    <a:pt x="712946" y="222123"/>
                  </a:moveTo>
                  <a:lnTo>
                    <a:pt x="708374" y="212026"/>
                  </a:lnTo>
                  <a:lnTo>
                    <a:pt x="662273" y="234029"/>
                  </a:lnTo>
                  <a:lnTo>
                    <a:pt x="666179" y="242697"/>
                  </a:lnTo>
                  <a:lnTo>
                    <a:pt x="712946" y="222123"/>
                  </a:lnTo>
                  <a:close/>
                  <a:moveTo>
                    <a:pt x="728758" y="264986"/>
                  </a:moveTo>
                  <a:cubicBezTo>
                    <a:pt x="728758" y="264986"/>
                    <a:pt x="728091" y="262319"/>
                    <a:pt x="727139" y="259651"/>
                  </a:cubicBezTo>
                  <a:cubicBezTo>
                    <a:pt x="726281" y="257080"/>
                    <a:pt x="725424" y="254413"/>
                    <a:pt x="725424" y="254413"/>
                  </a:cubicBezTo>
                  <a:lnTo>
                    <a:pt x="676942" y="270510"/>
                  </a:lnTo>
                  <a:cubicBezTo>
                    <a:pt x="676942" y="270510"/>
                    <a:pt x="677704" y="272796"/>
                    <a:pt x="678466" y="274987"/>
                  </a:cubicBezTo>
                  <a:cubicBezTo>
                    <a:pt x="679228" y="277273"/>
                    <a:pt x="679799" y="279559"/>
                    <a:pt x="679799" y="279559"/>
                  </a:cubicBezTo>
                  <a:lnTo>
                    <a:pt x="728758" y="264986"/>
                  </a:lnTo>
                  <a:close/>
                  <a:moveTo>
                    <a:pt x="739045" y="309372"/>
                  </a:moveTo>
                  <a:lnTo>
                    <a:pt x="737140" y="298513"/>
                  </a:lnTo>
                  <a:lnTo>
                    <a:pt x="687038" y="308515"/>
                  </a:lnTo>
                  <a:lnTo>
                    <a:pt x="688753" y="317849"/>
                  </a:lnTo>
                  <a:lnTo>
                    <a:pt x="739045" y="309372"/>
                  </a:lnTo>
                  <a:close/>
                  <a:moveTo>
                    <a:pt x="743998" y="354711"/>
                  </a:moveTo>
                  <a:cubicBezTo>
                    <a:pt x="743998" y="354711"/>
                    <a:pt x="743903" y="351949"/>
                    <a:pt x="743712" y="349187"/>
                  </a:cubicBezTo>
                  <a:cubicBezTo>
                    <a:pt x="743522" y="346424"/>
                    <a:pt x="743331" y="343662"/>
                    <a:pt x="743331" y="343662"/>
                  </a:cubicBezTo>
                  <a:lnTo>
                    <a:pt x="692468" y="347472"/>
                  </a:lnTo>
                  <a:cubicBezTo>
                    <a:pt x="692468" y="347472"/>
                    <a:pt x="692658" y="349853"/>
                    <a:pt x="692849" y="352234"/>
                  </a:cubicBezTo>
                  <a:cubicBezTo>
                    <a:pt x="693039" y="354616"/>
                    <a:pt x="693134" y="356997"/>
                    <a:pt x="693134" y="356997"/>
                  </a:cubicBezTo>
                  <a:lnTo>
                    <a:pt x="743998" y="354711"/>
                  </a:lnTo>
                  <a:close/>
                  <a:moveTo>
                    <a:pt x="743236" y="400241"/>
                  </a:moveTo>
                  <a:cubicBezTo>
                    <a:pt x="743236" y="400241"/>
                    <a:pt x="743426" y="397478"/>
                    <a:pt x="743617" y="394716"/>
                  </a:cubicBezTo>
                  <a:cubicBezTo>
                    <a:pt x="743903" y="391954"/>
                    <a:pt x="743903" y="389192"/>
                    <a:pt x="743903" y="389192"/>
                  </a:cubicBezTo>
                  <a:lnTo>
                    <a:pt x="692849" y="386905"/>
                  </a:lnTo>
                  <a:cubicBezTo>
                    <a:pt x="692849" y="386905"/>
                    <a:pt x="692753" y="389287"/>
                    <a:pt x="692563" y="391668"/>
                  </a:cubicBezTo>
                  <a:cubicBezTo>
                    <a:pt x="692372" y="394049"/>
                    <a:pt x="692182" y="396430"/>
                    <a:pt x="692182" y="396430"/>
                  </a:cubicBezTo>
                  <a:lnTo>
                    <a:pt x="743236" y="400241"/>
                  </a:lnTo>
                  <a:close/>
                  <a:moveTo>
                    <a:pt x="737140" y="445484"/>
                  </a:moveTo>
                  <a:lnTo>
                    <a:pt x="739045" y="434626"/>
                  </a:lnTo>
                  <a:lnTo>
                    <a:pt x="688753" y="426053"/>
                  </a:lnTo>
                  <a:lnTo>
                    <a:pt x="687038" y="435388"/>
                  </a:lnTo>
                  <a:lnTo>
                    <a:pt x="737140" y="445484"/>
                  </a:lnTo>
                  <a:close/>
                  <a:moveTo>
                    <a:pt x="725329" y="489585"/>
                  </a:moveTo>
                  <a:cubicBezTo>
                    <a:pt x="725329" y="489585"/>
                    <a:pt x="726186" y="487013"/>
                    <a:pt x="727043" y="484346"/>
                  </a:cubicBezTo>
                  <a:cubicBezTo>
                    <a:pt x="727996" y="481775"/>
                    <a:pt x="728663" y="479012"/>
                    <a:pt x="728663" y="479012"/>
                  </a:cubicBezTo>
                  <a:lnTo>
                    <a:pt x="679799" y="464344"/>
                  </a:lnTo>
                  <a:cubicBezTo>
                    <a:pt x="679799" y="464344"/>
                    <a:pt x="679228" y="466630"/>
                    <a:pt x="678466" y="468916"/>
                  </a:cubicBezTo>
                  <a:cubicBezTo>
                    <a:pt x="677704" y="471202"/>
                    <a:pt x="676942" y="473392"/>
                    <a:pt x="676942" y="473392"/>
                  </a:cubicBezTo>
                  <a:lnTo>
                    <a:pt x="725329" y="489585"/>
                  </a:lnTo>
                  <a:close/>
                  <a:moveTo>
                    <a:pt x="708374" y="531876"/>
                  </a:moveTo>
                  <a:lnTo>
                    <a:pt x="712946" y="521780"/>
                  </a:lnTo>
                  <a:lnTo>
                    <a:pt x="666179" y="501205"/>
                  </a:lnTo>
                  <a:lnTo>
                    <a:pt x="662273" y="509873"/>
                  </a:lnTo>
                  <a:lnTo>
                    <a:pt x="708374" y="531876"/>
                  </a:lnTo>
                  <a:close/>
                  <a:moveTo>
                    <a:pt x="686181" y="571786"/>
                  </a:moveTo>
                  <a:cubicBezTo>
                    <a:pt x="686181" y="571786"/>
                    <a:pt x="687705" y="569500"/>
                    <a:pt x="689134" y="567119"/>
                  </a:cubicBezTo>
                  <a:cubicBezTo>
                    <a:pt x="690658" y="564833"/>
                    <a:pt x="691991" y="562451"/>
                    <a:pt x="691991" y="562451"/>
                  </a:cubicBezTo>
                  <a:lnTo>
                    <a:pt x="648176" y="536258"/>
                  </a:lnTo>
                  <a:cubicBezTo>
                    <a:pt x="648176" y="536258"/>
                    <a:pt x="647033" y="538353"/>
                    <a:pt x="645700" y="540353"/>
                  </a:cubicBezTo>
                  <a:cubicBezTo>
                    <a:pt x="644366" y="542354"/>
                    <a:pt x="643128" y="544354"/>
                    <a:pt x="643128" y="544354"/>
                  </a:cubicBezTo>
                  <a:lnTo>
                    <a:pt x="686181" y="571786"/>
                  </a:lnTo>
                  <a:close/>
                  <a:moveTo>
                    <a:pt x="659511" y="608743"/>
                  </a:moveTo>
                  <a:lnTo>
                    <a:pt x="666369" y="600075"/>
                  </a:lnTo>
                  <a:lnTo>
                    <a:pt x="626078" y="568738"/>
                  </a:lnTo>
                  <a:lnTo>
                    <a:pt x="620173" y="576263"/>
                  </a:lnTo>
                  <a:lnTo>
                    <a:pt x="659511" y="608743"/>
                  </a:lnTo>
                  <a:close/>
                  <a:moveTo>
                    <a:pt x="628269" y="641985"/>
                  </a:moveTo>
                  <a:cubicBezTo>
                    <a:pt x="628269" y="641985"/>
                    <a:pt x="630269" y="640080"/>
                    <a:pt x="632270" y="638175"/>
                  </a:cubicBezTo>
                  <a:cubicBezTo>
                    <a:pt x="634270" y="636270"/>
                    <a:pt x="636175" y="634365"/>
                    <a:pt x="636175" y="634365"/>
                  </a:cubicBezTo>
                  <a:lnTo>
                    <a:pt x="599980" y="598361"/>
                  </a:lnTo>
                  <a:cubicBezTo>
                    <a:pt x="599980" y="598361"/>
                    <a:pt x="598265" y="600075"/>
                    <a:pt x="596551" y="601694"/>
                  </a:cubicBezTo>
                  <a:cubicBezTo>
                    <a:pt x="594836" y="603313"/>
                    <a:pt x="593122" y="605028"/>
                    <a:pt x="593122" y="605028"/>
                  </a:cubicBezTo>
                  <a:lnTo>
                    <a:pt x="628269" y="641985"/>
                  </a:lnTo>
                  <a:close/>
                  <a:moveTo>
                    <a:pt x="593408" y="671322"/>
                  </a:moveTo>
                  <a:cubicBezTo>
                    <a:pt x="593408" y="671322"/>
                    <a:pt x="595694" y="669703"/>
                    <a:pt x="597789" y="667988"/>
                  </a:cubicBezTo>
                  <a:cubicBezTo>
                    <a:pt x="599980" y="666274"/>
                    <a:pt x="602075" y="664559"/>
                    <a:pt x="602075" y="664559"/>
                  </a:cubicBezTo>
                  <a:lnTo>
                    <a:pt x="570548" y="624459"/>
                  </a:lnTo>
                  <a:cubicBezTo>
                    <a:pt x="570548" y="624459"/>
                    <a:pt x="568643" y="625888"/>
                    <a:pt x="566833" y="627412"/>
                  </a:cubicBezTo>
                  <a:cubicBezTo>
                    <a:pt x="565023" y="628936"/>
                    <a:pt x="563023" y="630269"/>
                    <a:pt x="563023" y="630269"/>
                  </a:cubicBezTo>
                  <a:lnTo>
                    <a:pt x="593408" y="671322"/>
                  </a:lnTo>
                  <a:close/>
                  <a:moveTo>
                    <a:pt x="555117" y="696182"/>
                  </a:moveTo>
                  <a:lnTo>
                    <a:pt x="564642" y="690658"/>
                  </a:lnTo>
                  <a:lnTo>
                    <a:pt x="538163" y="646938"/>
                  </a:lnTo>
                  <a:lnTo>
                    <a:pt x="529971" y="651701"/>
                  </a:lnTo>
                  <a:lnTo>
                    <a:pt x="555117" y="696182"/>
                  </a:lnTo>
                  <a:close/>
                  <a:moveTo>
                    <a:pt x="514160" y="716090"/>
                  </a:moveTo>
                  <a:cubicBezTo>
                    <a:pt x="514160" y="716090"/>
                    <a:pt x="516731" y="715137"/>
                    <a:pt x="519208" y="713994"/>
                  </a:cubicBezTo>
                  <a:cubicBezTo>
                    <a:pt x="521780" y="712851"/>
                    <a:pt x="524256" y="711708"/>
                    <a:pt x="524256" y="711708"/>
                  </a:cubicBezTo>
                  <a:lnTo>
                    <a:pt x="503396" y="665131"/>
                  </a:lnTo>
                  <a:cubicBezTo>
                    <a:pt x="503396" y="665131"/>
                    <a:pt x="501206" y="666083"/>
                    <a:pt x="499015" y="667036"/>
                  </a:cubicBezTo>
                  <a:cubicBezTo>
                    <a:pt x="496824" y="668084"/>
                    <a:pt x="494633" y="668846"/>
                    <a:pt x="494633" y="668846"/>
                  </a:cubicBezTo>
                  <a:lnTo>
                    <a:pt x="514160" y="716090"/>
                  </a:lnTo>
                  <a:close/>
                  <a:moveTo>
                    <a:pt x="470916" y="730853"/>
                  </a:moveTo>
                  <a:lnTo>
                    <a:pt x="481489" y="727805"/>
                  </a:lnTo>
                  <a:lnTo>
                    <a:pt x="466535" y="679037"/>
                  </a:lnTo>
                  <a:lnTo>
                    <a:pt x="457391" y="681609"/>
                  </a:lnTo>
                  <a:lnTo>
                    <a:pt x="470916" y="730853"/>
                  </a:lnTo>
                  <a:close/>
                  <a:moveTo>
                    <a:pt x="426339" y="740283"/>
                  </a:moveTo>
                  <a:cubicBezTo>
                    <a:pt x="426339" y="740283"/>
                    <a:pt x="429101" y="739997"/>
                    <a:pt x="431768" y="739426"/>
                  </a:cubicBezTo>
                  <a:cubicBezTo>
                    <a:pt x="434531" y="738950"/>
                    <a:pt x="437198" y="738473"/>
                    <a:pt x="437198" y="738473"/>
                  </a:cubicBezTo>
                  <a:lnTo>
                    <a:pt x="428339" y="688181"/>
                  </a:lnTo>
                  <a:cubicBezTo>
                    <a:pt x="428339" y="688181"/>
                    <a:pt x="425958" y="688562"/>
                    <a:pt x="423672" y="689038"/>
                  </a:cubicBezTo>
                  <a:cubicBezTo>
                    <a:pt x="421386" y="689515"/>
                    <a:pt x="419005" y="689801"/>
                    <a:pt x="419005" y="689801"/>
                  </a:cubicBezTo>
                  <a:lnTo>
                    <a:pt x="426339" y="740283"/>
                  </a:lnTo>
                  <a:close/>
                  <a:moveTo>
                    <a:pt x="380905" y="743998"/>
                  </a:moveTo>
                  <a:lnTo>
                    <a:pt x="391954" y="743712"/>
                  </a:lnTo>
                  <a:lnTo>
                    <a:pt x="389287" y="692753"/>
                  </a:lnTo>
                  <a:lnTo>
                    <a:pt x="379762" y="693039"/>
                  </a:lnTo>
                  <a:lnTo>
                    <a:pt x="380905" y="743998"/>
                  </a:lnTo>
                  <a:close/>
                  <a:moveTo>
                    <a:pt x="335280" y="742379"/>
                  </a:moveTo>
                  <a:lnTo>
                    <a:pt x="346234" y="743236"/>
                  </a:lnTo>
                  <a:lnTo>
                    <a:pt x="349758" y="692277"/>
                  </a:lnTo>
                  <a:lnTo>
                    <a:pt x="340233" y="691610"/>
                  </a:lnTo>
                  <a:lnTo>
                    <a:pt x="335280" y="742379"/>
                  </a:lnTo>
                  <a:close/>
                  <a:moveTo>
                    <a:pt x="290322" y="735044"/>
                  </a:moveTo>
                  <a:cubicBezTo>
                    <a:pt x="290322" y="735044"/>
                    <a:pt x="292989" y="735616"/>
                    <a:pt x="295656" y="736283"/>
                  </a:cubicBezTo>
                  <a:cubicBezTo>
                    <a:pt x="298323" y="736949"/>
                    <a:pt x="301085" y="737330"/>
                    <a:pt x="301085" y="737330"/>
                  </a:cubicBezTo>
                  <a:lnTo>
                    <a:pt x="310801" y="687229"/>
                  </a:lnTo>
                  <a:cubicBezTo>
                    <a:pt x="310801" y="687229"/>
                    <a:pt x="308420" y="686848"/>
                    <a:pt x="306134" y="686372"/>
                  </a:cubicBezTo>
                  <a:cubicBezTo>
                    <a:pt x="303848" y="685800"/>
                    <a:pt x="301466" y="685324"/>
                    <a:pt x="301466" y="685324"/>
                  </a:cubicBezTo>
                  <a:lnTo>
                    <a:pt x="290322" y="735044"/>
                  </a:lnTo>
                  <a:close/>
                  <a:moveTo>
                    <a:pt x="246412" y="722376"/>
                  </a:moveTo>
                  <a:lnTo>
                    <a:pt x="256889" y="725900"/>
                  </a:lnTo>
                  <a:lnTo>
                    <a:pt x="272701" y="677323"/>
                  </a:lnTo>
                  <a:lnTo>
                    <a:pt x="263652" y="674275"/>
                  </a:lnTo>
                  <a:lnTo>
                    <a:pt x="246412" y="722376"/>
                  </a:lnTo>
                  <a:close/>
                  <a:moveTo>
                    <a:pt x="204597" y="704279"/>
                  </a:moveTo>
                  <a:cubicBezTo>
                    <a:pt x="204597" y="704279"/>
                    <a:pt x="207074" y="705517"/>
                    <a:pt x="209550" y="706755"/>
                  </a:cubicBezTo>
                  <a:cubicBezTo>
                    <a:pt x="212027" y="707993"/>
                    <a:pt x="214503" y="709136"/>
                    <a:pt x="214503" y="709136"/>
                  </a:cubicBezTo>
                  <a:lnTo>
                    <a:pt x="236125" y="662940"/>
                  </a:lnTo>
                  <a:cubicBezTo>
                    <a:pt x="236125" y="662940"/>
                    <a:pt x="233934" y="661988"/>
                    <a:pt x="231839" y="660940"/>
                  </a:cubicBezTo>
                  <a:cubicBezTo>
                    <a:pt x="229743" y="659892"/>
                    <a:pt x="227648" y="658749"/>
                    <a:pt x="227648" y="658749"/>
                  </a:cubicBezTo>
                  <a:lnTo>
                    <a:pt x="204597" y="704279"/>
                  </a:lnTo>
                  <a:close/>
                  <a:moveTo>
                    <a:pt x="165164" y="681323"/>
                  </a:moveTo>
                  <a:lnTo>
                    <a:pt x="174403" y="687324"/>
                  </a:lnTo>
                  <a:lnTo>
                    <a:pt x="201549" y="644080"/>
                  </a:lnTo>
                  <a:lnTo>
                    <a:pt x="193548" y="638937"/>
                  </a:lnTo>
                  <a:lnTo>
                    <a:pt x="165164" y="681323"/>
                  </a:lnTo>
                  <a:close/>
                  <a:moveTo>
                    <a:pt x="128969" y="653605"/>
                  </a:moveTo>
                  <a:cubicBezTo>
                    <a:pt x="128969" y="653605"/>
                    <a:pt x="131064" y="655415"/>
                    <a:pt x="133160" y="657225"/>
                  </a:cubicBezTo>
                  <a:cubicBezTo>
                    <a:pt x="135160" y="659035"/>
                    <a:pt x="137446" y="660749"/>
                    <a:pt x="137446" y="660749"/>
                  </a:cubicBezTo>
                  <a:lnTo>
                    <a:pt x="169640" y="621125"/>
                  </a:lnTo>
                  <a:cubicBezTo>
                    <a:pt x="169640" y="621125"/>
                    <a:pt x="167735" y="619697"/>
                    <a:pt x="165926" y="618077"/>
                  </a:cubicBezTo>
                  <a:cubicBezTo>
                    <a:pt x="164116" y="616553"/>
                    <a:pt x="162306" y="614934"/>
                    <a:pt x="162306" y="614934"/>
                  </a:cubicBezTo>
                  <a:lnTo>
                    <a:pt x="128969" y="653605"/>
                  </a:lnTo>
                  <a:close/>
                  <a:moveTo>
                    <a:pt x="96298" y="621792"/>
                  </a:moveTo>
                  <a:lnTo>
                    <a:pt x="103918" y="629793"/>
                  </a:lnTo>
                  <a:lnTo>
                    <a:pt x="140780" y="594455"/>
                  </a:lnTo>
                  <a:lnTo>
                    <a:pt x="134207" y="587502"/>
                  </a:lnTo>
                  <a:lnTo>
                    <a:pt x="96298" y="621792"/>
                  </a:lnTo>
                  <a:close/>
                  <a:moveTo>
                    <a:pt x="67818" y="586169"/>
                  </a:moveTo>
                  <a:lnTo>
                    <a:pt x="74295" y="595122"/>
                  </a:lnTo>
                  <a:lnTo>
                    <a:pt x="115157" y="564451"/>
                  </a:lnTo>
                  <a:lnTo>
                    <a:pt x="109633" y="556736"/>
                  </a:lnTo>
                  <a:lnTo>
                    <a:pt x="67818" y="586169"/>
                  </a:lnTo>
                  <a:close/>
                  <a:moveTo>
                    <a:pt x="43910" y="547402"/>
                  </a:moveTo>
                  <a:cubicBezTo>
                    <a:pt x="43910" y="547402"/>
                    <a:pt x="45149" y="549878"/>
                    <a:pt x="46577" y="552259"/>
                  </a:cubicBezTo>
                  <a:cubicBezTo>
                    <a:pt x="47911" y="554641"/>
                    <a:pt x="49340" y="557022"/>
                    <a:pt x="49340" y="557022"/>
                  </a:cubicBezTo>
                  <a:lnTo>
                    <a:pt x="93631" y="531590"/>
                  </a:lnTo>
                  <a:cubicBezTo>
                    <a:pt x="93631" y="531590"/>
                    <a:pt x="92488" y="529495"/>
                    <a:pt x="91250" y="527495"/>
                  </a:cubicBezTo>
                  <a:cubicBezTo>
                    <a:pt x="90011" y="525494"/>
                    <a:pt x="88964" y="523304"/>
                    <a:pt x="88964" y="523304"/>
                  </a:cubicBezTo>
                  <a:lnTo>
                    <a:pt x="43910" y="547402"/>
                  </a:lnTo>
                  <a:close/>
                  <a:moveTo>
                    <a:pt x="24956" y="505873"/>
                  </a:moveTo>
                  <a:lnTo>
                    <a:pt x="29051" y="516160"/>
                  </a:lnTo>
                  <a:lnTo>
                    <a:pt x="76105" y="496348"/>
                  </a:lnTo>
                  <a:lnTo>
                    <a:pt x="72581" y="487490"/>
                  </a:lnTo>
                  <a:lnTo>
                    <a:pt x="24956" y="505873"/>
                  </a:lnTo>
                  <a:close/>
                  <a:moveTo>
                    <a:pt x="11144" y="462344"/>
                  </a:moveTo>
                  <a:cubicBezTo>
                    <a:pt x="11144" y="462344"/>
                    <a:pt x="11716" y="465011"/>
                    <a:pt x="12478" y="467678"/>
                  </a:cubicBezTo>
                  <a:cubicBezTo>
                    <a:pt x="13240" y="470345"/>
                    <a:pt x="14002" y="473012"/>
                    <a:pt x="14002" y="473012"/>
                  </a:cubicBezTo>
                  <a:lnTo>
                    <a:pt x="63151" y="459200"/>
                  </a:lnTo>
                  <a:cubicBezTo>
                    <a:pt x="63151" y="459200"/>
                    <a:pt x="62484" y="456914"/>
                    <a:pt x="61817" y="454628"/>
                  </a:cubicBezTo>
                  <a:cubicBezTo>
                    <a:pt x="61151" y="452342"/>
                    <a:pt x="60674" y="450056"/>
                    <a:pt x="60674" y="450056"/>
                  </a:cubicBezTo>
                  <a:lnTo>
                    <a:pt x="11144" y="462344"/>
                  </a:lnTo>
                  <a:close/>
                  <a:moveTo>
                    <a:pt x="2858" y="417481"/>
                  </a:moveTo>
                  <a:lnTo>
                    <a:pt x="4286" y="428434"/>
                  </a:lnTo>
                  <a:lnTo>
                    <a:pt x="54769" y="420719"/>
                  </a:lnTo>
                  <a:lnTo>
                    <a:pt x="53626" y="411290"/>
                  </a:lnTo>
                  <a:lnTo>
                    <a:pt x="2858" y="417481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9525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2" name="Freeform: Shape 236">
              <a:extLst>
                <a:ext uri="{FF2B5EF4-FFF2-40B4-BE49-F238E27FC236}">
                  <a16:creationId xmlns:a16="http://schemas.microsoft.com/office/drawing/2014/main" id="{47091AA1-7D1D-2B8E-A20A-F6B0CE4C30B9}"/>
                </a:ext>
              </a:extLst>
            </p:cNvPr>
            <p:cNvSpPr/>
            <p:nvPr/>
          </p:nvSpPr>
          <p:spPr>
            <a:xfrm>
              <a:off x="438890" y="3799078"/>
              <a:ext cx="914400" cy="914400"/>
            </a:xfrm>
            <a:custGeom>
              <a:avLst/>
              <a:gdLst>
                <a:gd name="connsiteX0" fmla="*/ 51340 w 743997"/>
                <a:gd name="connsiteY0" fmla="*/ 365284 h 743997"/>
                <a:gd name="connsiteX1" fmla="*/ 51054 w 743997"/>
                <a:gd name="connsiteY1" fmla="*/ 374809 h 743997"/>
                <a:gd name="connsiteX2" fmla="*/ 0 w 743997"/>
                <a:gd name="connsiteY2" fmla="*/ 374809 h 743997"/>
                <a:gd name="connsiteX3" fmla="*/ 286 w 743997"/>
                <a:gd name="connsiteY3" fmla="*/ 363760 h 743997"/>
                <a:gd name="connsiteX4" fmla="*/ 51340 w 743997"/>
                <a:gd name="connsiteY4" fmla="*/ 365284 h 743997"/>
                <a:gd name="connsiteX5" fmla="*/ 4286 w 743997"/>
                <a:gd name="connsiteY5" fmla="*/ 315563 h 743997"/>
                <a:gd name="connsiteX6" fmla="*/ 2858 w 743997"/>
                <a:gd name="connsiteY6" fmla="*/ 326517 h 743997"/>
                <a:gd name="connsiteX7" fmla="*/ 53531 w 743997"/>
                <a:gd name="connsiteY7" fmla="*/ 332708 h 743997"/>
                <a:gd name="connsiteX8" fmla="*/ 54674 w 743997"/>
                <a:gd name="connsiteY8" fmla="*/ 323279 h 743997"/>
                <a:gd name="connsiteX9" fmla="*/ 4286 w 743997"/>
                <a:gd name="connsiteY9" fmla="*/ 315563 h 743997"/>
                <a:gd name="connsiteX10" fmla="*/ 14002 w 743997"/>
                <a:gd name="connsiteY10" fmla="*/ 270986 h 743997"/>
                <a:gd name="connsiteX11" fmla="*/ 12478 w 743997"/>
                <a:gd name="connsiteY11" fmla="*/ 276320 h 743997"/>
                <a:gd name="connsiteX12" fmla="*/ 11144 w 743997"/>
                <a:gd name="connsiteY12" fmla="*/ 281654 h 743997"/>
                <a:gd name="connsiteX13" fmla="*/ 60674 w 743997"/>
                <a:gd name="connsiteY13" fmla="*/ 294037 h 743997"/>
                <a:gd name="connsiteX14" fmla="*/ 61817 w 743997"/>
                <a:gd name="connsiteY14" fmla="*/ 289465 h 743997"/>
                <a:gd name="connsiteX15" fmla="*/ 63151 w 743997"/>
                <a:gd name="connsiteY15" fmla="*/ 284893 h 743997"/>
                <a:gd name="connsiteX16" fmla="*/ 14002 w 743997"/>
                <a:gd name="connsiteY16" fmla="*/ 270986 h 743997"/>
                <a:gd name="connsiteX17" fmla="*/ 28956 w 743997"/>
                <a:gd name="connsiteY17" fmla="*/ 227838 h 743997"/>
                <a:gd name="connsiteX18" fmla="*/ 24860 w 743997"/>
                <a:gd name="connsiteY18" fmla="*/ 238125 h 743997"/>
                <a:gd name="connsiteX19" fmla="*/ 72485 w 743997"/>
                <a:gd name="connsiteY19" fmla="*/ 256508 h 743997"/>
                <a:gd name="connsiteX20" fmla="*/ 76010 w 743997"/>
                <a:gd name="connsiteY20" fmla="*/ 247650 h 743997"/>
                <a:gd name="connsiteX21" fmla="*/ 28956 w 743997"/>
                <a:gd name="connsiteY21" fmla="*/ 227838 h 743997"/>
                <a:gd name="connsiteX22" fmla="*/ 49244 w 743997"/>
                <a:gd name="connsiteY22" fmla="*/ 187071 h 743997"/>
                <a:gd name="connsiteX23" fmla="*/ 46482 w 743997"/>
                <a:gd name="connsiteY23" fmla="*/ 191834 h 743997"/>
                <a:gd name="connsiteX24" fmla="*/ 43815 w 743997"/>
                <a:gd name="connsiteY24" fmla="*/ 196691 h 743997"/>
                <a:gd name="connsiteX25" fmla="*/ 88868 w 743997"/>
                <a:gd name="connsiteY25" fmla="*/ 220790 h 743997"/>
                <a:gd name="connsiteX26" fmla="*/ 91154 w 743997"/>
                <a:gd name="connsiteY26" fmla="*/ 216599 h 743997"/>
                <a:gd name="connsiteX27" fmla="*/ 93536 w 743997"/>
                <a:gd name="connsiteY27" fmla="*/ 212503 h 743997"/>
                <a:gd name="connsiteX28" fmla="*/ 49244 w 743997"/>
                <a:gd name="connsiteY28" fmla="*/ 187071 h 743997"/>
                <a:gd name="connsiteX29" fmla="*/ 74295 w 743997"/>
                <a:gd name="connsiteY29" fmla="*/ 148876 h 743997"/>
                <a:gd name="connsiteX30" fmla="*/ 67818 w 743997"/>
                <a:gd name="connsiteY30" fmla="*/ 157829 h 743997"/>
                <a:gd name="connsiteX31" fmla="*/ 109538 w 743997"/>
                <a:gd name="connsiteY31" fmla="*/ 187262 h 743997"/>
                <a:gd name="connsiteX32" fmla="*/ 115062 w 743997"/>
                <a:gd name="connsiteY32" fmla="*/ 179546 h 743997"/>
                <a:gd name="connsiteX33" fmla="*/ 74295 w 743997"/>
                <a:gd name="connsiteY33" fmla="*/ 148876 h 743997"/>
                <a:gd name="connsiteX34" fmla="*/ 103823 w 743997"/>
                <a:gd name="connsiteY34" fmla="*/ 114205 h 743997"/>
                <a:gd name="connsiteX35" fmla="*/ 96203 w 743997"/>
                <a:gd name="connsiteY35" fmla="*/ 122206 h 743997"/>
                <a:gd name="connsiteX36" fmla="*/ 134017 w 743997"/>
                <a:gd name="connsiteY36" fmla="*/ 156496 h 743997"/>
                <a:gd name="connsiteX37" fmla="*/ 140589 w 743997"/>
                <a:gd name="connsiteY37" fmla="*/ 149542 h 743997"/>
                <a:gd name="connsiteX38" fmla="*/ 103823 w 743997"/>
                <a:gd name="connsiteY38" fmla="*/ 114205 h 743997"/>
                <a:gd name="connsiteX39" fmla="*/ 137351 w 743997"/>
                <a:gd name="connsiteY39" fmla="*/ 83249 h 743997"/>
                <a:gd name="connsiteX40" fmla="*/ 133064 w 743997"/>
                <a:gd name="connsiteY40" fmla="*/ 86773 h 743997"/>
                <a:gd name="connsiteX41" fmla="*/ 128873 w 743997"/>
                <a:gd name="connsiteY41" fmla="*/ 90392 h 743997"/>
                <a:gd name="connsiteX42" fmla="*/ 162306 w 743997"/>
                <a:gd name="connsiteY42" fmla="*/ 128969 h 743997"/>
                <a:gd name="connsiteX43" fmla="*/ 165926 w 743997"/>
                <a:gd name="connsiteY43" fmla="*/ 125825 h 743997"/>
                <a:gd name="connsiteX44" fmla="*/ 169640 w 743997"/>
                <a:gd name="connsiteY44" fmla="*/ 122777 h 743997"/>
                <a:gd name="connsiteX45" fmla="*/ 137351 w 743997"/>
                <a:gd name="connsiteY45" fmla="*/ 83249 h 743997"/>
                <a:gd name="connsiteX46" fmla="*/ 174403 w 743997"/>
                <a:gd name="connsiteY46" fmla="*/ 56769 h 743997"/>
                <a:gd name="connsiteX47" fmla="*/ 165164 w 743997"/>
                <a:gd name="connsiteY47" fmla="*/ 62770 h 743997"/>
                <a:gd name="connsiteX48" fmla="*/ 193548 w 743997"/>
                <a:gd name="connsiteY48" fmla="*/ 105156 h 743997"/>
                <a:gd name="connsiteX49" fmla="*/ 201549 w 743997"/>
                <a:gd name="connsiteY49" fmla="*/ 100013 h 743997"/>
                <a:gd name="connsiteX50" fmla="*/ 174403 w 743997"/>
                <a:gd name="connsiteY50" fmla="*/ 56769 h 743997"/>
                <a:gd name="connsiteX51" fmla="*/ 214503 w 743997"/>
                <a:gd name="connsiteY51" fmla="*/ 34862 h 743997"/>
                <a:gd name="connsiteX52" fmla="*/ 209550 w 743997"/>
                <a:gd name="connsiteY52" fmla="*/ 37243 h 743997"/>
                <a:gd name="connsiteX53" fmla="*/ 204597 w 743997"/>
                <a:gd name="connsiteY53" fmla="*/ 39719 h 743997"/>
                <a:gd name="connsiteX54" fmla="*/ 227648 w 743997"/>
                <a:gd name="connsiteY54" fmla="*/ 85249 h 743997"/>
                <a:gd name="connsiteX55" fmla="*/ 231839 w 743997"/>
                <a:gd name="connsiteY55" fmla="*/ 83058 h 743997"/>
                <a:gd name="connsiteX56" fmla="*/ 236125 w 743997"/>
                <a:gd name="connsiteY56" fmla="*/ 81058 h 743997"/>
                <a:gd name="connsiteX57" fmla="*/ 214503 w 743997"/>
                <a:gd name="connsiteY57" fmla="*/ 34862 h 743997"/>
                <a:gd name="connsiteX58" fmla="*/ 256889 w 743997"/>
                <a:gd name="connsiteY58" fmla="*/ 18098 h 743997"/>
                <a:gd name="connsiteX59" fmla="*/ 246412 w 743997"/>
                <a:gd name="connsiteY59" fmla="*/ 21622 h 743997"/>
                <a:gd name="connsiteX60" fmla="*/ 263652 w 743997"/>
                <a:gd name="connsiteY60" fmla="*/ 69628 h 743997"/>
                <a:gd name="connsiteX61" fmla="*/ 272701 w 743997"/>
                <a:gd name="connsiteY61" fmla="*/ 66580 h 743997"/>
                <a:gd name="connsiteX62" fmla="*/ 256889 w 743997"/>
                <a:gd name="connsiteY62" fmla="*/ 18098 h 743997"/>
                <a:gd name="connsiteX63" fmla="*/ 301085 w 743997"/>
                <a:gd name="connsiteY63" fmla="*/ 6668 h 743997"/>
                <a:gd name="connsiteX64" fmla="*/ 295656 w 743997"/>
                <a:gd name="connsiteY64" fmla="*/ 7715 h 743997"/>
                <a:gd name="connsiteX65" fmla="*/ 290322 w 743997"/>
                <a:gd name="connsiteY65" fmla="*/ 8954 h 743997"/>
                <a:gd name="connsiteX66" fmla="*/ 301562 w 743997"/>
                <a:gd name="connsiteY66" fmla="*/ 58769 h 743997"/>
                <a:gd name="connsiteX67" fmla="*/ 306229 w 743997"/>
                <a:gd name="connsiteY67" fmla="*/ 57722 h 743997"/>
                <a:gd name="connsiteX68" fmla="*/ 310896 w 743997"/>
                <a:gd name="connsiteY68" fmla="*/ 56864 h 743997"/>
                <a:gd name="connsiteX69" fmla="*/ 301085 w 743997"/>
                <a:gd name="connsiteY69" fmla="*/ 6668 h 743997"/>
                <a:gd name="connsiteX70" fmla="*/ 346329 w 743997"/>
                <a:gd name="connsiteY70" fmla="*/ 762 h 743997"/>
                <a:gd name="connsiteX71" fmla="*/ 335375 w 743997"/>
                <a:gd name="connsiteY71" fmla="*/ 1619 h 743997"/>
                <a:gd name="connsiteX72" fmla="*/ 340424 w 743997"/>
                <a:gd name="connsiteY72" fmla="*/ 52388 h 743997"/>
                <a:gd name="connsiteX73" fmla="*/ 349949 w 743997"/>
                <a:gd name="connsiteY73" fmla="*/ 51721 h 743997"/>
                <a:gd name="connsiteX74" fmla="*/ 346329 w 743997"/>
                <a:gd name="connsiteY74" fmla="*/ 762 h 743997"/>
                <a:gd name="connsiteX75" fmla="*/ 391859 w 743997"/>
                <a:gd name="connsiteY75" fmla="*/ 286 h 743997"/>
                <a:gd name="connsiteX76" fmla="*/ 380810 w 743997"/>
                <a:gd name="connsiteY76" fmla="*/ 0 h 743997"/>
                <a:gd name="connsiteX77" fmla="*/ 379667 w 743997"/>
                <a:gd name="connsiteY77" fmla="*/ 51054 h 743997"/>
                <a:gd name="connsiteX78" fmla="*/ 389192 w 743997"/>
                <a:gd name="connsiteY78" fmla="*/ 51340 h 743997"/>
                <a:gd name="connsiteX79" fmla="*/ 391859 w 743997"/>
                <a:gd name="connsiteY79" fmla="*/ 286 h 743997"/>
                <a:gd name="connsiteX80" fmla="*/ 437198 w 743997"/>
                <a:gd name="connsiteY80" fmla="*/ 5525 h 743997"/>
                <a:gd name="connsiteX81" fmla="*/ 431768 w 743997"/>
                <a:gd name="connsiteY81" fmla="*/ 4572 h 743997"/>
                <a:gd name="connsiteX82" fmla="*/ 426339 w 743997"/>
                <a:gd name="connsiteY82" fmla="*/ 3715 h 743997"/>
                <a:gd name="connsiteX83" fmla="*/ 419005 w 743997"/>
                <a:gd name="connsiteY83" fmla="*/ 54293 h 743997"/>
                <a:gd name="connsiteX84" fmla="*/ 423672 w 743997"/>
                <a:gd name="connsiteY84" fmla="*/ 55054 h 743997"/>
                <a:gd name="connsiteX85" fmla="*/ 428339 w 743997"/>
                <a:gd name="connsiteY85" fmla="*/ 55912 h 743997"/>
                <a:gd name="connsiteX86" fmla="*/ 437198 w 743997"/>
                <a:gd name="connsiteY86" fmla="*/ 5525 h 743997"/>
                <a:gd name="connsiteX87" fmla="*/ 481584 w 743997"/>
                <a:gd name="connsiteY87" fmla="*/ 16193 h 743997"/>
                <a:gd name="connsiteX88" fmla="*/ 471011 w 743997"/>
                <a:gd name="connsiteY88" fmla="*/ 13145 h 743997"/>
                <a:gd name="connsiteX89" fmla="*/ 457486 w 743997"/>
                <a:gd name="connsiteY89" fmla="*/ 62389 h 743997"/>
                <a:gd name="connsiteX90" fmla="*/ 466630 w 743997"/>
                <a:gd name="connsiteY90" fmla="*/ 64960 h 743997"/>
                <a:gd name="connsiteX91" fmla="*/ 481584 w 743997"/>
                <a:gd name="connsiteY91" fmla="*/ 16193 h 743997"/>
                <a:gd name="connsiteX92" fmla="*/ 524256 w 743997"/>
                <a:gd name="connsiteY92" fmla="*/ 32290 h 743997"/>
                <a:gd name="connsiteX93" fmla="*/ 519208 w 743997"/>
                <a:gd name="connsiteY93" fmla="*/ 30004 h 743997"/>
                <a:gd name="connsiteX94" fmla="*/ 514160 w 743997"/>
                <a:gd name="connsiteY94" fmla="*/ 27908 h 743997"/>
                <a:gd name="connsiteX95" fmla="*/ 494729 w 743997"/>
                <a:gd name="connsiteY95" fmla="*/ 75057 h 743997"/>
                <a:gd name="connsiteX96" fmla="*/ 499110 w 743997"/>
                <a:gd name="connsiteY96" fmla="*/ 76867 h 743997"/>
                <a:gd name="connsiteX97" fmla="*/ 503492 w 743997"/>
                <a:gd name="connsiteY97" fmla="*/ 78867 h 743997"/>
                <a:gd name="connsiteX98" fmla="*/ 524256 w 743997"/>
                <a:gd name="connsiteY98" fmla="*/ 32290 h 743997"/>
                <a:gd name="connsiteX99" fmla="*/ 564642 w 743997"/>
                <a:gd name="connsiteY99" fmla="*/ 53340 h 743997"/>
                <a:gd name="connsiteX100" fmla="*/ 555117 w 743997"/>
                <a:gd name="connsiteY100" fmla="*/ 47816 h 743997"/>
                <a:gd name="connsiteX101" fmla="*/ 529971 w 743997"/>
                <a:gd name="connsiteY101" fmla="*/ 92297 h 743997"/>
                <a:gd name="connsiteX102" fmla="*/ 538258 w 743997"/>
                <a:gd name="connsiteY102" fmla="*/ 97060 h 743997"/>
                <a:gd name="connsiteX103" fmla="*/ 564642 w 743997"/>
                <a:gd name="connsiteY103" fmla="*/ 53340 h 743997"/>
                <a:gd name="connsiteX104" fmla="*/ 602171 w 743997"/>
                <a:gd name="connsiteY104" fmla="*/ 79439 h 743997"/>
                <a:gd name="connsiteX105" fmla="*/ 597884 w 743997"/>
                <a:gd name="connsiteY105" fmla="*/ 76010 h 743997"/>
                <a:gd name="connsiteX106" fmla="*/ 593503 w 743997"/>
                <a:gd name="connsiteY106" fmla="*/ 72676 h 743997"/>
                <a:gd name="connsiteX107" fmla="*/ 563118 w 743997"/>
                <a:gd name="connsiteY107" fmla="*/ 113729 h 743997"/>
                <a:gd name="connsiteX108" fmla="*/ 566928 w 743997"/>
                <a:gd name="connsiteY108" fmla="*/ 116586 h 743997"/>
                <a:gd name="connsiteX109" fmla="*/ 570643 w 743997"/>
                <a:gd name="connsiteY109" fmla="*/ 119539 h 743997"/>
                <a:gd name="connsiteX110" fmla="*/ 602171 w 743997"/>
                <a:gd name="connsiteY110" fmla="*/ 79439 h 743997"/>
                <a:gd name="connsiteX111" fmla="*/ 636270 w 743997"/>
                <a:gd name="connsiteY111" fmla="*/ 109633 h 743997"/>
                <a:gd name="connsiteX112" fmla="*/ 632365 w 743997"/>
                <a:gd name="connsiteY112" fmla="*/ 105823 h 743997"/>
                <a:gd name="connsiteX113" fmla="*/ 628364 w 743997"/>
                <a:gd name="connsiteY113" fmla="*/ 102013 h 743997"/>
                <a:gd name="connsiteX114" fmla="*/ 593217 w 743997"/>
                <a:gd name="connsiteY114" fmla="*/ 139065 h 743997"/>
                <a:gd name="connsiteX115" fmla="*/ 596646 w 743997"/>
                <a:gd name="connsiteY115" fmla="*/ 142399 h 743997"/>
                <a:gd name="connsiteX116" fmla="*/ 600075 w 743997"/>
                <a:gd name="connsiteY116" fmla="*/ 145733 h 743997"/>
                <a:gd name="connsiteX117" fmla="*/ 636270 w 743997"/>
                <a:gd name="connsiteY117" fmla="*/ 109633 h 743997"/>
                <a:gd name="connsiteX118" fmla="*/ 666274 w 743997"/>
                <a:gd name="connsiteY118" fmla="*/ 143923 h 743997"/>
                <a:gd name="connsiteX119" fmla="*/ 659416 w 743997"/>
                <a:gd name="connsiteY119" fmla="*/ 135255 h 743997"/>
                <a:gd name="connsiteX120" fmla="*/ 620078 w 743997"/>
                <a:gd name="connsiteY120" fmla="*/ 167735 h 743997"/>
                <a:gd name="connsiteX121" fmla="*/ 625983 w 743997"/>
                <a:gd name="connsiteY121" fmla="*/ 175260 h 743997"/>
                <a:gd name="connsiteX122" fmla="*/ 666274 w 743997"/>
                <a:gd name="connsiteY122" fmla="*/ 143923 h 743997"/>
                <a:gd name="connsiteX123" fmla="*/ 692087 w 743997"/>
                <a:gd name="connsiteY123" fmla="*/ 181546 h 743997"/>
                <a:gd name="connsiteX124" fmla="*/ 689229 w 743997"/>
                <a:gd name="connsiteY124" fmla="*/ 176879 h 743997"/>
                <a:gd name="connsiteX125" fmla="*/ 686276 w 743997"/>
                <a:gd name="connsiteY125" fmla="*/ 172212 h 743997"/>
                <a:gd name="connsiteX126" fmla="*/ 643223 w 743997"/>
                <a:gd name="connsiteY126" fmla="*/ 199644 h 743997"/>
                <a:gd name="connsiteX127" fmla="*/ 645795 w 743997"/>
                <a:gd name="connsiteY127" fmla="*/ 203645 h 743997"/>
                <a:gd name="connsiteX128" fmla="*/ 648272 w 743997"/>
                <a:gd name="connsiteY128" fmla="*/ 207740 h 743997"/>
                <a:gd name="connsiteX129" fmla="*/ 692087 w 743997"/>
                <a:gd name="connsiteY129" fmla="*/ 181546 h 743997"/>
                <a:gd name="connsiteX130" fmla="*/ 712946 w 743997"/>
                <a:gd name="connsiteY130" fmla="*/ 222123 h 743997"/>
                <a:gd name="connsiteX131" fmla="*/ 708374 w 743997"/>
                <a:gd name="connsiteY131" fmla="*/ 212026 h 743997"/>
                <a:gd name="connsiteX132" fmla="*/ 662273 w 743997"/>
                <a:gd name="connsiteY132" fmla="*/ 234029 h 743997"/>
                <a:gd name="connsiteX133" fmla="*/ 666179 w 743997"/>
                <a:gd name="connsiteY133" fmla="*/ 242697 h 743997"/>
                <a:gd name="connsiteX134" fmla="*/ 712946 w 743997"/>
                <a:gd name="connsiteY134" fmla="*/ 222123 h 743997"/>
                <a:gd name="connsiteX135" fmla="*/ 728758 w 743997"/>
                <a:gd name="connsiteY135" fmla="*/ 264986 h 743997"/>
                <a:gd name="connsiteX136" fmla="*/ 727139 w 743997"/>
                <a:gd name="connsiteY136" fmla="*/ 259651 h 743997"/>
                <a:gd name="connsiteX137" fmla="*/ 725424 w 743997"/>
                <a:gd name="connsiteY137" fmla="*/ 254413 h 743997"/>
                <a:gd name="connsiteX138" fmla="*/ 676942 w 743997"/>
                <a:gd name="connsiteY138" fmla="*/ 270510 h 743997"/>
                <a:gd name="connsiteX139" fmla="*/ 678466 w 743997"/>
                <a:gd name="connsiteY139" fmla="*/ 274987 h 743997"/>
                <a:gd name="connsiteX140" fmla="*/ 679799 w 743997"/>
                <a:gd name="connsiteY140" fmla="*/ 279559 h 743997"/>
                <a:gd name="connsiteX141" fmla="*/ 728758 w 743997"/>
                <a:gd name="connsiteY141" fmla="*/ 264986 h 743997"/>
                <a:gd name="connsiteX142" fmla="*/ 739045 w 743997"/>
                <a:gd name="connsiteY142" fmla="*/ 309372 h 743997"/>
                <a:gd name="connsiteX143" fmla="*/ 737140 w 743997"/>
                <a:gd name="connsiteY143" fmla="*/ 298513 h 743997"/>
                <a:gd name="connsiteX144" fmla="*/ 687038 w 743997"/>
                <a:gd name="connsiteY144" fmla="*/ 308515 h 743997"/>
                <a:gd name="connsiteX145" fmla="*/ 688753 w 743997"/>
                <a:gd name="connsiteY145" fmla="*/ 317849 h 743997"/>
                <a:gd name="connsiteX146" fmla="*/ 739045 w 743997"/>
                <a:gd name="connsiteY146" fmla="*/ 309372 h 743997"/>
                <a:gd name="connsiteX147" fmla="*/ 743998 w 743997"/>
                <a:gd name="connsiteY147" fmla="*/ 354711 h 743997"/>
                <a:gd name="connsiteX148" fmla="*/ 743712 w 743997"/>
                <a:gd name="connsiteY148" fmla="*/ 349187 h 743997"/>
                <a:gd name="connsiteX149" fmla="*/ 743331 w 743997"/>
                <a:gd name="connsiteY149" fmla="*/ 343662 h 743997"/>
                <a:gd name="connsiteX150" fmla="*/ 692468 w 743997"/>
                <a:gd name="connsiteY150" fmla="*/ 347472 h 743997"/>
                <a:gd name="connsiteX151" fmla="*/ 692849 w 743997"/>
                <a:gd name="connsiteY151" fmla="*/ 352234 h 743997"/>
                <a:gd name="connsiteX152" fmla="*/ 693134 w 743997"/>
                <a:gd name="connsiteY152" fmla="*/ 356997 h 743997"/>
                <a:gd name="connsiteX153" fmla="*/ 743998 w 743997"/>
                <a:gd name="connsiteY153" fmla="*/ 354711 h 743997"/>
                <a:gd name="connsiteX154" fmla="*/ 743236 w 743997"/>
                <a:gd name="connsiteY154" fmla="*/ 400241 h 743997"/>
                <a:gd name="connsiteX155" fmla="*/ 743617 w 743997"/>
                <a:gd name="connsiteY155" fmla="*/ 394716 h 743997"/>
                <a:gd name="connsiteX156" fmla="*/ 743903 w 743997"/>
                <a:gd name="connsiteY156" fmla="*/ 389192 h 743997"/>
                <a:gd name="connsiteX157" fmla="*/ 692849 w 743997"/>
                <a:gd name="connsiteY157" fmla="*/ 386905 h 743997"/>
                <a:gd name="connsiteX158" fmla="*/ 692563 w 743997"/>
                <a:gd name="connsiteY158" fmla="*/ 391668 h 743997"/>
                <a:gd name="connsiteX159" fmla="*/ 692182 w 743997"/>
                <a:gd name="connsiteY159" fmla="*/ 396430 h 743997"/>
                <a:gd name="connsiteX160" fmla="*/ 743236 w 743997"/>
                <a:gd name="connsiteY160" fmla="*/ 400241 h 743997"/>
                <a:gd name="connsiteX161" fmla="*/ 737140 w 743997"/>
                <a:gd name="connsiteY161" fmla="*/ 445484 h 743997"/>
                <a:gd name="connsiteX162" fmla="*/ 739045 w 743997"/>
                <a:gd name="connsiteY162" fmla="*/ 434626 h 743997"/>
                <a:gd name="connsiteX163" fmla="*/ 688753 w 743997"/>
                <a:gd name="connsiteY163" fmla="*/ 426053 h 743997"/>
                <a:gd name="connsiteX164" fmla="*/ 687038 w 743997"/>
                <a:gd name="connsiteY164" fmla="*/ 435388 h 743997"/>
                <a:gd name="connsiteX165" fmla="*/ 737140 w 743997"/>
                <a:gd name="connsiteY165" fmla="*/ 445484 h 743997"/>
                <a:gd name="connsiteX166" fmla="*/ 725329 w 743997"/>
                <a:gd name="connsiteY166" fmla="*/ 489585 h 743997"/>
                <a:gd name="connsiteX167" fmla="*/ 727043 w 743997"/>
                <a:gd name="connsiteY167" fmla="*/ 484346 h 743997"/>
                <a:gd name="connsiteX168" fmla="*/ 728663 w 743997"/>
                <a:gd name="connsiteY168" fmla="*/ 479012 h 743997"/>
                <a:gd name="connsiteX169" fmla="*/ 679799 w 743997"/>
                <a:gd name="connsiteY169" fmla="*/ 464344 h 743997"/>
                <a:gd name="connsiteX170" fmla="*/ 678466 w 743997"/>
                <a:gd name="connsiteY170" fmla="*/ 468916 h 743997"/>
                <a:gd name="connsiteX171" fmla="*/ 676942 w 743997"/>
                <a:gd name="connsiteY171" fmla="*/ 473392 h 743997"/>
                <a:gd name="connsiteX172" fmla="*/ 725329 w 743997"/>
                <a:gd name="connsiteY172" fmla="*/ 489585 h 743997"/>
                <a:gd name="connsiteX173" fmla="*/ 708374 w 743997"/>
                <a:gd name="connsiteY173" fmla="*/ 531876 h 743997"/>
                <a:gd name="connsiteX174" fmla="*/ 712946 w 743997"/>
                <a:gd name="connsiteY174" fmla="*/ 521780 h 743997"/>
                <a:gd name="connsiteX175" fmla="*/ 666179 w 743997"/>
                <a:gd name="connsiteY175" fmla="*/ 501205 h 743997"/>
                <a:gd name="connsiteX176" fmla="*/ 662273 w 743997"/>
                <a:gd name="connsiteY176" fmla="*/ 509873 h 743997"/>
                <a:gd name="connsiteX177" fmla="*/ 708374 w 743997"/>
                <a:gd name="connsiteY177" fmla="*/ 531876 h 743997"/>
                <a:gd name="connsiteX178" fmla="*/ 686181 w 743997"/>
                <a:gd name="connsiteY178" fmla="*/ 571786 h 743997"/>
                <a:gd name="connsiteX179" fmla="*/ 689134 w 743997"/>
                <a:gd name="connsiteY179" fmla="*/ 567119 h 743997"/>
                <a:gd name="connsiteX180" fmla="*/ 691991 w 743997"/>
                <a:gd name="connsiteY180" fmla="*/ 562451 h 743997"/>
                <a:gd name="connsiteX181" fmla="*/ 648176 w 743997"/>
                <a:gd name="connsiteY181" fmla="*/ 536258 h 743997"/>
                <a:gd name="connsiteX182" fmla="*/ 645700 w 743997"/>
                <a:gd name="connsiteY182" fmla="*/ 540353 h 743997"/>
                <a:gd name="connsiteX183" fmla="*/ 643128 w 743997"/>
                <a:gd name="connsiteY183" fmla="*/ 544354 h 743997"/>
                <a:gd name="connsiteX184" fmla="*/ 686181 w 743997"/>
                <a:gd name="connsiteY184" fmla="*/ 571786 h 743997"/>
                <a:gd name="connsiteX185" fmla="*/ 659511 w 743997"/>
                <a:gd name="connsiteY185" fmla="*/ 608743 h 743997"/>
                <a:gd name="connsiteX186" fmla="*/ 666369 w 743997"/>
                <a:gd name="connsiteY186" fmla="*/ 600075 h 743997"/>
                <a:gd name="connsiteX187" fmla="*/ 626078 w 743997"/>
                <a:gd name="connsiteY187" fmla="*/ 568738 h 743997"/>
                <a:gd name="connsiteX188" fmla="*/ 620173 w 743997"/>
                <a:gd name="connsiteY188" fmla="*/ 576263 h 743997"/>
                <a:gd name="connsiteX189" fmla="*/ 659511 w 743997"/>
                <a:gd name="connsiteY189" fmla="*/ 608743 h 743997"/>
                <a:gd name="connsiteX190" fmla="*/ 628269 w 743997"/>
                <a:gd name="connsiteY190" fmla="*/ 641985 h 743997"/>
                <a:gd name="connsiteX191" fmla="*/ 632270 w 743997"/>
                <a:gd name="connsiteY191" fmla="*/ 638175 h 743997"/>
                <a:gd name="connsiteX192" fmla="*/ 636175 w 743997"/>
                <a:gd name="connsiteY192" fmla="*/ 634365 h 743997"/>
                <a:gd name="connsiteX193" fmla="*/ 599980 w 743997"/>
                <a:gd name="connsiteY193" fmla="*/ 598361 h 743997"/>
                <a:gd name="connsiteX194" fmla="*/ 596551 w 743997"/>
                <a:gd name="connsiteY194" fmla="*/ 601694 h 743997"/>
                <a:gd name="connsiteX195" fmla="*/ 593122 w 743997"/>
                <a:gd name="connsiteY195" fmla="*/ 605028 h 743997"/>
                <a:gd name="connsiteX196" fmla="*/ 628269 w 743997"/>
                <a:gd name="connsiteY196" fmla="*/ 641985 h 743997"/>
                <a:gd name="connsiteX197" fmla="*/ 593408 w 743997"/>
                <a:gd name="connsiteY197" fmla="*/ 671322 h 743997"/>
                <a:gd name="connsiteX198" fmla="*/ 597789 w 743997"/>
                <a:gd name="connsiteY198" fmla="*/ 667988 h 743997"/>
                <a:gd name="connsiteX199" fmla="*/ 602075 w 743997"/>
                <a:gd name="connsiteY199" fmla="*/ 664559 h 743997"/>
                <a:gd name="connsiteX200" fmla="*/ 570548 w 743997"/>
                <a:gd name="connsiteY200" fmla="*/ 624459 h 743997"/>
                <a:gd name="connsiteX201" fmla="*/ 566833 w 743997"/>
                <a:gd name="connsiteY201" fmla="*/ 627412 h 743997"/>
                <a:gd name="connsiteX202" fmla="*/ 563023 w 743997"/>
                <a:gd name="connsiteY202" fmla="*/ 630269 h 743997"/>
                <a:gd name="connsiteX203" fmla="*/ 593408 w 743997"/>
                <a:gd name="connsiteY203" fmla="*/ 671322 h 743997"/>
                <a:gd name="connsiteX204" fmla="*/ 555117 w 743997"/>
                <a:gd name="connsiteY204" fmla="*/ 696182 h 743997"/>
                <a:gd name="connsiteX205" fmla="*/ 564642 w 743997"/>
                <a:gd name="connsiteY205" fmla="*/ 690658 h 743997"/>
                <a:gd name="connsiteX206" fmla="*/ 538163 w 743997"/>
                <a:gd name="connsiteY206" fmla="*/ 646938 h 743997"/>
                <a:gd name="connsiteX207" fmla="*/ 529971 w 743997"/>
                <a:gd name="connsiteY207" fmla="*/ 651701 h 743997"/>
                <a:gd name="connsiteX208" fmla="*/ 555117 w 743997"/>
                <a:gd name="connsiteY208" fmla="*/ 696182 h 743997"/>
                <a:gd name="connsiteX209" fmla="*/ 514160 w 743997"/>
                <a:gd name="connsiteY209" fmla="*/ 716090 h 743997"/>
                <a:gd name="connsiteX210" fmla="*/ 519208 w 743997"/>
                <a:gd name="connsiteY210" fmla="*/ 713994 h 743997"/>
                <a:gd name="connsiteX211" fmla="*/ 524256 w 743997"/>
                <a:gd name="connsiteY211" fmla="*/ 711708 h 743997"/>
                <a:gd name="connsiteX212" fmla="*/ 503396 w 743997"/>
                <a:gd name="connsiteY212" fmla="*/ 665131 h 743997"/>
                <a:gd name="connsiteX213" fmla="*/ 499015 w 743997"/>
                <a:gd name="connsiteY213" fmla="*/ 667036 h 743997"/>
                <a:gd name="connsiteX214" fmla="*/ 494633 w 743997"/>
                <a:gd name="connsiteY214" fmla="*/ 668846 h 743997"/>
                <a:gd name="connsiteX215" fmla="*/ 514160 w 743997"/>
                <a:gd name="connsiteY215" fmla="*/ 716090 h 743997"/>
                <a:gd name="connsiteX216" fmla="*/ 470916 w 743997"/>
                <a:gd name="connsiteY216" fmla="*/ 730853 h 743997"/>
                <a:gd name="connsiteX217" fmla="*/ 481489 w 743997"/>
                <a:gd name="connsiteY217" fmla="*/ 727805 h 743997"/>
                <a:gd name="connsiteX218" fmla="*/ 466535 w 743997"/>
                <a:gd name="connsiteY218" fmla="*/ 679037 h 743997"/>
                <a:gd name="connsiteX219" fmla="*/ 457391 w 743997"/>
                <a:gd name="connsiteY219" fmla="*/ 681609 h 743997"/>
                <a:gd name="connsiteX220" fmla="*/ 470916 w 743997"/>
                <a:gd name="connsiteY220" fmla="*/ 730853 h 743997"/>
                <a:gd name="connsiteX221" fmla="*/ 426339 w 743997"/>
                <a:gd name="connsiteY221" fmla="*/ 740283 h 743997"/>
                <a:gd name="connsiteX222" fmla="*/ 431768 w 743997"/>
                <a:gd name="connsiteY222" fmla="*/ 739426 h 743997"/>
                <a:gd name="connsiteX223" fmla="*/ 437198 w 743997"/>
                <a:gd name="connsiteY223" fmla="*/ 738473 h 743997"/>
                <a:gd name="connsiteX224" fmla="*/ 428339 w 743997"/>
                <a:gd name="connsiteY224" fmla="*/ 688181 h 743997"/>
                <a:gd name="connsiteX225" fmla="*/ 423672 w 743997"/>
                <a:gd name="connsiteY225" fmla="*/ 689038 h 743997"/>
                <a:gd name="connsiteX226" fmla="*/ 419005 w 743997"/>
                <a:gd name="connsiteY226" fmla="*/ 689801 h 743997"/>
                <a:gd name="connsiteX227" fmla="*/ 426339 w 743997"/>
                <a:gd name="connsiteY227" fmla="*/ 740283 h 743997"/>
                <a:gd name="connsiteX228" fmla="*/ 380905 w 743997"/>
                <a:gd name="connsiteY228" fmla="*/ 743998 h 743997"/>
                <a:gd name="connsiteX229" fmla="*/ 391954 w 743997"/>
                <a:gd name="connsiteY229" fmla="*/ 743712 h 743997"/>
                <a:gd name="connsiteX230" fmla="*/ 389287 w 743997"/>
                <a:gd name="connsiteY230" fmla="*/ 692753 h 743997"/>
                <a:gd name="connsiteX231" fmla="*/ 379762 w 743997"/>
                <a:gd name="connsiteY231" fmla="*/ 693039 h 743997"/>
                <a:gd name="connsiteX232" fmla="*/ 380905 w 743997"/>
                <a:gd name="connsiteY232" fmla="*/ 743998 h 743997"/>
                <a:gd name="connsiteX233" fmla="*/ 335280 w 743997"/>
                <a:gd name="connsiteY233" fmla="*/ 742379 h 743997"/>
                <a:gd name="connsiteX234" fmla="*/ 346234 w 743997"/>
                <a:gd name="connsiteY234" fmla="*/ 743236 h 743997"/>
                <a:gd name="connsiteX235" fmla="*/ 349758 w 743997"/>
                <a:gd name="connsiteY235" fmla="*/ 692277 h 743997"/>
                <a:gd name="connsiteX236" fmla="*/ 340233 w 743997"/>
                <a:gd name="connsiteY236" fmla="*/ 691610 h 743997"/>
                <a:gd name="connsiteX237" fmla="*/ 335280 w 743997"/>
                <a:gd name="connsiteY237" fmla="*/ 742379 h 743997"/>
                <a:gd name="connsiteX238" fmla="*/ 290322 w 743997"/>
                <a:gd name="connsiteY238" fmla="*/ 735044 h 743997"/>
                <a:gd name="connsiteX239" fmla="*/ 295656 w 743997"/>
                <a:gd name="connsiteY239" fmla="*/ 736283 h 743997"/>
                <a:gd name="connsiteX240" fmla="*/ 301085 w 743997"/>
                <a:gd name="connsiteY240" fmla="*/ 737330 h 743997"/>
                <a:gd name="connsiteX241" fmla="*/ 310801 w 743997"/>
                <a:gd name="connsiteY241" fmla="*/ 687229 h 743997"/>
                <a:gd name="connsiteX242" fmla="*/ 306134 w 743997"/>
                <a:gd name="connsiteY242" fmla="*/ 686372 h 743997"/>
                <a:gd name="connsiteX243" fmla="*/ 301466 w 743997"/>
                <a:gd name="connsiteY243" fmla="*/ 685324 h 743997"/>
                <a:gd name="connsiteX244" fmla="*/ 290322 w 743997"/>
                <a:gd name="connsiteY244" fmla="*/ 735044 h 743997"/>
                <a:gd name="connsiteX245" fmla="*/ 246412 w 743997"/>
                <a:gd name="connsiteY245" fmla="*/ 722376 h 743997"/>
                <a:gd name="connsiteX246" fmla="*/ 256889 w 743997"/>
                <a:gd name="connsiteY246" fmla="*/ 725900 h 743997"/>
                <a:gd name="connsiteX247" fmla="*/ 272701 w 743997"/>
                <a:gd name="connsiteY247" fmla="*/ 677323 h 743997"/>
                <a:gd name="connsiteX248" fmla="*/ 263652 w 743997"/>
                <a:gd name="connsiteY248" fmla="*/ 674275 h 743997"/>
                <a:gd name="connsiteX249" fmla="*/ 246412 w 743997"/>
                <a:gd name="connsiteY249" fmla="*/ 722376 h 743997"/>
                <a:gd name="connsiteX250" fmla="*/ 204597 w 743997"/>
                <a:gd name="connsiteY250" fmla="*/ 704279 h 743997"/>
                <a:gd name="connsiteX251" fmla="*/ 209550 w 743997"/>
                <a:gd name="connsiteY251" fmla="*/ 706755 h 743997"/>
                <a:gd name="connsiteX252" fmla="*/ 214503 w 743997"/>
                <a:gd name="connsiteY252" fmla="*/ 709136 h 743997"/>
                <a:gd name="connsiteX253" fmla="*/ 236125 w 743997"/>
                <a:gd name="connsiteY253" fmla="*/ 662940 h 743997"/>
                <a:gd name="connsiteX254" fmla="*/ 231839 w 743997"/>
                <a:gd name="connsiteY254" fmla="*/ 660940 h 743997"/>
                <a:gd name="connsiteX255" fmla="*/ 227648 w 743997"/>
                <a:gd name="connsiteY255" fmla="*/ 658749 h 743997"/>
                <a:gd name="connsiteX256" fmla="*/ 204597 w 743997"/>
                <a:gd name="connsiteY256" fmla="*/ 704279 h 743997"/>
                <a:gd name="connsiteX257" fmla="*/ 165164 w 743997"/>
                <a:gd name="connsiteY257" fmla="*/ 681323 h 743997"/>
                <a:gd name="connsiteX258" fmla="*/ 174403 w 743997"/>
                <a:gd name="connsiteY258" fmla="*/ 687324 h 743997"/>
                <a:gd name="connsiteX259" fmla="*/ 201549 w 743997"/>
                <a:gd name="connsiteY259" fmla="*/ 644080 h 743997"/>
                <a:gd name="connsiteX260" fmla="*/ 193548 w 743997"/>
                <a:gd name="connsiteY260" fmla="*/ 638937 h 743997"/>
                <a:gd name="connsiteX261" fmla="*/ 165164 w 743997"/>
                <a:gd name="connsiteY261" fmla="*/ 681323 h 743997"/>
                <a:gd name="connsiteX262" fmla="*/ 128969 w 743997"/>
                <a:gd name="connsiteY262" fmla="*/ 653605 h 743997"/>
                <a:gd name="connsiteX263" fmla="*/ 133160 w 743997"/>
                <a:gd name="connsiteY263" fmla="*/ 657225 h 743997"/>
                <a:gd name="connsiteX264" fmla="*/ 137446 w 743997"/>
                <a:gd name="connsiteY264" fmla="*/ 660749 h 743997"/>
                <a:gd name="connsiteX265" fmla="*/ 169640 w 743997"/>
                <a:gd name="connsiteY265" fmla="*/ 621125 h 743997"/>
                <a:gd name="connsiteX266" fmla="*/ 165926 w 743997"/>
                <a:gd name="connsiteY266" fmla="*/ 618077 h 743997"/>
                <a:gd name="connsiteX267" fmla="*/ 162306 w 743997"/>
                <a:gd name="connsiteY267" fmla="*/ 614934 h 743997"/>
                <a:gd name="connsiteX268" fmla="*/ 128969 w 743997"/>
                <a:gd name="connsiteY268" fmla="*/ 653605 h 743997"/>
                <a:gd name="connsiteX269" fmla="*/ 96298 w 743997"/>
                <a:gd name="connsiteY269" fmla="*/ 621792 h 743997"/>
                <a:gd name="connsiteX270" fmla="*/ 103918 w 743997"/>
                <a:gd name="connsiteY270" fmla="*/ 629793 h 743997"/>
                <a:gd name="connsiteX271" fmla="*/ 140780 w 743997"/>
                <a:gd name="connsiteY271" fmla="*/ 594455 h 743997"/>
                <a:gd name="connsiteX272" fmla="*/ 134207 w 743997"/>
                <a:gd name="connsiteY272" fmla="*/ 587502 h 743997"/>
                <a:gd name="connsiteX273" fmla="*/ 96298 w 743997"/>
                <a:gd name="connsiteY273" fmla="*/ 621792 h 743997"/>
                <a:gd name="connsiteX274" fmla="*/ 67818 w 743997"/>
                <a:gd name="connsiteY274" fmla="*/ 586169 h 743997"/>
                <a:gd name="connsiteX275" fmla="*/ 74295 w 743997"/>
                <a:gd name="connsiteY275" fmla="*/ 595122 h 743997"/>
                <a:gd name="connsiteX276" fmla="*/ 115157 w 743997"/>
                <a:gd name="connsiteY276" fmla="*/ 564451 h 743997"/>
                <a:gd name="connsiteX277" fmla="*/ 109633 w 743997"/>
                <a:gd name="connsiteY277" fmla="*/ 556736 h 743997"/>
                <a:gd name="connsiteX278" fmla="*/ 67818 w 743997"/>
                <a:gd name="connsiteY278" fmla="*/ 586169 h 743997"/>
                <a:gd name="connsiteX279" fmla="*/ 43910 w 743997"/>
                <a:gd name="connsiteY279" fmla="*/ 547402 h 743997"/>
                <a:gd name="connsiteX280" fmla="*/ 46577 w 743997"/>
                <a:gd name="connsiteY280" fmla="*/ 552259 h 743997"/>
                <a:gd name="connsiteX281" fmla="*/ 49340 w 743997"/>
                <a:gd name="connsiteY281" fmla="*/ 557022 h 743997"/>
                <a:gd name="connsiteX282" fmla="*/ 93631 w 743997"/>
                <a:gd name="connsiteY282" fmla="*/ 531590 h 743997"/>
                <a:gd name="connsiteX283" fmla="*/ 91250 w 743997"/>
                <a:gd name="connsiteY283" fmla="*/ 527495 h 743997"/>
                <a:gd name="connsiteX284" fmla="*/ 88964 w 743997"/>
                <a:gd name="connsiteY284" fmla="*/ 523304 h 743997"/>
                <a:gd name="connsiteX285" fmla="*/ 43910 w 743997"/>
                <a:gd name="connsiteY285" fmla="*/ 547402 h 743997"/>
                <a:gd name="connsiteX286" fmla="*/ 24956 w 743997"/>
                <a:gd name="connsiteY286" fmla="*/ 505873 h 743997"/>
                <a:gd name="connsiteX287" fmla="*/ 29051 w 743997"/>
                <a:gd name="connsiteY287" fmla="*/ 516160 h 743997"/>
                <a:gd name="connsiteX288" fmla="*/ 76105 w 743997"/>
                <a:gd name="connsiteY288" fmla="*/ 496348 h 743997"/>
                <a:gd name="connsiteX289" fmla="*/ 72581 w 743997"/>
                <a:gd name="connsiteY289" fmla="*/ 487490 h 743997"/>
                <a:gd name="connsiteX290" fmla="*/ 24956 w 743997"/>
                <a:gd name="connsiteY290" fmla="*/ 505873 h 743997"/>
                <a:gd name="connsiteX291" fmla="*/ 11144 w 743997"/>
                <a:gd name="connsiteY291" fmla="*/ 462344 h 743997"/>
                <a:gd name="connsiteX292" fmla="*/ 12478 w 743997"/>
                <a:gd name="connsiteY292" fmla="*/ 467678 h 743997"/>
                <a:gd name="connsiteX293" fmla="*/ 14002 w 743997"/>
                <a:gd name="connsiteY293" fmla="*/ 473012 h 743997"/>
                <a:gd name="connsiteX294" fmla="*/ 63151 w 743997"/>
                <a:gd name="connsiteY294" fmla="*/ 459200 h 743997"/>
                <a:gd name="connsiteX295" fmla="*/ 61817 w 743997"/>
                <a:gd name="connsiteY295" fmla="*/ 454628 h 743997"/>
                <a:gd name="connsiteX296" fmla="*/ 60674 w 743997"/>
                <a:gd name="connsiteY296" fmla="*/ 450056 h 743997"/>
                <a:gd name="connsiteX297" fmla="*/ 11144 w 743997"/>
                <a:gd name="connsiteY297" fmla="*/ 462344 h 743997"/>
                <a:gd name="connsiteX298" fmla="*/ 2858 w 743997"/>
                <a:gd name="connsiteY298" fmla="*/ 417481 h 743997"/>
                <a:gd name="connsiteX299" fmla="*/ 4286 w 743997"/>
                <a:gd name="connsiteY299" fmla="*/ 428434 h 743997"/>
                <a:gd name="connsiteX300" fmla="*/ 54769 w 743997"/>
                <a:gd name="connsiteY300" fmla="*/ 420719 h 743997"/>
                <a:gd name="connsiteX301" fmla="*/ 53626 w 743997"/>
                <a:gd name="connsiteY301" fmla="*/ 411290 h 743997"/>
                <a:gd name="connsiteX302" fmla="*/ 2858 w 743997"/>
                <a:gd name="connsiteY302" fmla="*/ 417481 h 74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743997" h="743997">
                  <a:moveTo>
                    <a:pt x="51340" y="365284"/>
                  </a:moveTo>
                  <a:lnTo>
                    <a:pt x="51054" y="374809"/>
                  </a:lnTo>
                  <a:lnTo>
                    <a:pt x="0" y="374809"/>
                  </a:lnTo>
                  <a:lnTo>
                    <a:pt x="286" y="363760"/>
                  </a:lnTo>
                  <a:lnTo>
                    <a:pt x="51340" y="365284"/>
                  </a:lnTo>
                  <a:close/>
                  <a:moveTo>
                    <a:pt x="4286" y="315563"/>
                  </a:moveTo>
                  <a:lnTo>
                    <a:pt x="2858" y="326517"/>
                  </a:lnTo>
                  <a:lnTo>
                    <a:pt x="53531" y="332708"/>
                  </a:lnTo>
                  <a:lnTo>
                    <a:pt x="54674" y="323279"/>
                  </a:lnTo>
                  <a:lnTo>
                    <a:pt x="4286" y="315563"/>
                  </a:lnTo>
                  <a:close/>
                  <a:moveTo>
                    <a:pt x="14002" y="270986"/>
                  </a:moveTo>
                  <a:cubicBezTo>
                    <a:pt x="14002" y="270986"/>
                    <a:pt x="13240" y="273653"/>
                    <a:pt x="12478" y="276320"/>
                  </a:cubicBezTo>
                  <a:cubicBezTo>
                    <a:pt x="11716" y="278987"/>
                    <a:pt x="11144" y="281654"/>
                    <a:pt x="11144" y="281654"/>
                  </a:cubicBezTo>
                  <a:lnTo>
                    <a:pt x="60674" y="294037"/>
                  </a:lnTo>
                  <a:cubicBezTo>
                    <a:pt x="60674" y="294037"/>
                    <a:pt x="61151" y="291751"/>
                    <a:pt x="61817" y="289465"/>
                  </a:cubicBezTo>
                  <a:cubicBezTo>
                    <a:pt x="62484" y="287179"/>
                    <a:pt x="63151" y="284893"/>
                    <a:pt x="63151" y="284893"/>
                  </a:cubicBezTo>
                  <a:lnTo>
                    <a:pt x="14002" y="270986"/>
                  </a:lnTo>
                  <a:close/>
                  <a:moveTo>
                    <a:pt x="28956" y="227838"/>
                  </a:moveTo>
                  <a:lnTo>
                    <a:pt x="24860" y="238125"/>
                  </a:lnTo>
                  <a:lnTo>
                    <a:pt x="72485" y="256508"/>
                  </a:lnTo>
                  <a:lnTo>
                    <a:pt x="76010" y="247650"/>
                  </a:lnTo>
                  <a:lnTo>
                    <a:pt x="28956" y="227838"/>
                  </a:lnTo>
                  <a:close/>
                  <a:moveTo>
                    <a:pt x="49244" y="187071"/>
                  </a:moveTo>
                  <a:cubicBezTo>
                    <a:pt x="49244" y="187071"/>
                    <a:pt x="47911" y="189452"/>
                    <a:pt x="46482" y="191834"/>
                  </a:cubicBezTo>
                  <a:cubicBezTo>
                    <a:pt x="45053" y="194215"/>
                    <a:pt x="43815" y="196691"/>
                    <a:pt x="43815" y="196691"/>
                  </a:cubicBezTo>
                  <a:lnTo>
                    <a:pt x="88868" y="220790"/>
                  </a:lnTo>
                  <a:cubicBezTo>
                    <a:pt x="88868" y="220790"/>
                    <a:pt x="89916" y="218694"/>
                    <a:pt x="91154" y="216599"/>
                  </a:cubicBezTo>
                  <a:cubicBezTo>
                    <a:pt x="92297" y="214503"/>
                    <a:pt x="93536" y="212503"/>
                    <a:pt x="93536" y="212503"/>
                  </a:cubicBezTo>
                  <a:lnTo>
                    <a:pt x="49244" y="187071"/>
                  </a:lnTo>
                  <a:close/>
                  <a:moveTo>
                    <a:pt x="74295" y="148876"/>
                  </a:moveTo>
                  <a:lnTo>
                    <a:pt x="67818" y="157829"/>
                  </a:lnTo>
                  <a:lnTo>
                    <a:pt x="109538" y="187262"/>
                  </a:lnTo>
                  <a:lnTo>
                    <a:pt x="115062" y="179546"/>
                  </a:lnTo>
                  <a:lnTo>
                    <a:pt x="74295" y="148876"/>
                  </a:lnTo>
                  <a:close/>
                  <a:moveTo>
                    <a:pt x="103823" y="114205"/>
                  </a:moveTo>
                  <a:lnTo>
                    <a:pt x="96203" y="122206"/>
                  </a:lnTo>
                  <a:lnTo>
                    <a:pt x="134017" y="156496"/>
                  </a:lnTo>
                  <a:lnTo>
                    <a:pt x="140589" y="149542"/>
                  </a:lnTo>
                  <a:lnTo>
                    <a:pt x="103823" y="114205"/>
                  </a:lnTo>
                  <a:close/>
                  <a:moveTo>
                    <a:pt x="137351" y="83249"/>
                  </a:moveTo>
                  <a:cubicBezTo>
                    <a:pt x="137351" y="83249"/>
                    <a:pt x="135160" y="84963"/>
                    <a:pt x="133064" y="86773"/>
                  </a:cubicBezTo>
                  <a:cubicBezTo>
                    <a:pt x="130969" y="88583"/>
                    <a:pt x="128873" y="90392"/>
                    <a:pt x="128873" y="90392"/>
                  </a:cubicBezTo>
                  <a:lnTo>
                    <a:pt x="162306" y="128969"/>
                  </a:lnTo>
                  <a:cubicBezTo>
                    <a:pt x="162306" y="128969"/>
                    <a:pt x="164116" y="127445"/>
                    <a:pt x="165926" y="125825"/>
                  </a:cubicBezTo>
                  <a:cubicBezTo>
                    <a:pt x="167735" y="124206"/>
                    <a:pt x="169640" y="122777"/>
                    <a:pt x="169640" y="122777"/>
                  </a:cubicBezTo>
                  <a:lnTo>
                    <a:pt x="137351" y="83249"/>
                  </a:lnTo>
                  <a:close/>
                  <a:moveTo>
                    <a:pt x="174403" y="56769"/>
                  </a:moveTo>
                  <a:lnTo>
                    <a:pt x="165164" y="62770"/>
                  </a:lnTo>
                  <a:lnTo>
                    <a:pt x="193548" y="105156"/>
                  </a:lnTo>
                  <a:lnTo>
                    <a:pt x="201549" y="100013"/>
                  </a:lnTo>
                  <a:lnTo>
                    <a:pt x="174403" y="56769"/>
                  </a:lnTo>
                  <a:close/>
                  <a:moveTo>
                    <a:pt x="214503" y="34862"/>
                  </a:moveTo>
                  <a:cubicBezTo>
                    <a:pt x="214503" y="34862"/>
                    <a:pt x="211931" y="35909"/>
                    <a:pt x="209550" y="37243"/>
                  </a:cubicBezTo>
                  <a:cubicBezTo>
                    <a:pt x="207074" y="38481"/>
                    <a:pt x="204597" y="39719"/>
                    <a:pt x="204597" y="39719"/>
                  </a:cubicBezTo>
                  <a:lnTo>
                    <a:pt x="227648" y="85249"/>
                  </a:lnTo>
                  <a:cubicBezTo>
                    <a:pt x="227648" y="85249"/>
                    <a:pt x="229743" y="84201"/>
                    <a:pt x="231839" y="83058"/>
                  </a:cubicBezTo>
                  <a:cubicBezTo>
                    <a:pt x="233934" y="81915"/>
                    <a:pt x="236125" y="81058"/>
                    <a:pt x="236125" y="81058"/>
                  </a:cubicBezTo>
                  <a:lnTo>
                    <a:pt x="214503" y="34862"/>
                  </a:lnTo>
                  <a:close/>
                  <a:moveTo>
                    <a:pt x="256889" y="18098"/>
                  </a:moveTo>
                  <a:lnTo>
                    <a:pt x="246412" y="21622"/>
                  </a:lnTo>
                  <a:lnTo>
                    <a:pt x="263652" y="69628"/>
                  </a:lnTo>
                  <a:lnTo>
                    <a:pt x="272701" y="66580"/>
                  </a:lnTo>
                  <a:lnTo>
                    <a:pt x="256889" y="18098"/>
                  </a:lnTo>
                  <a:close/>
                  <a:moveTo>
                    <a:pt x="301085" y="6668"/>
                  </a:moveTo>
                  <a:cubicBezTo>
                    <a:pt x="301085" y="6668"/>
                    <a:pt x="298323" y="7049"/>
                    <a:pt x="295656" y="7715"/>
                  </a:cubicBezTo>
                  <a:cubicBezTo>
                    <a:pt x="292989" y="8287"/>
                    <a:pt x="290322" y="8954"/>
                    <a:pt x="290322" y="8954"/>
                  </a:cubicBezTo>
                  <a:lnTo>
                    <a:pt x="301562" y="58769"/>
                  </a:lnTo>
                  <a:cubicBezTo>
                    <a:pt x="301562" y="58769"/>
                    <a:pt x="303848" y="58198"/>
                    <a:pt x="306229" y="57722"/>
                  </a:cubicBezTo>
                  <a:cubicBezTo>
                    <a:pt x="308515" y="57150"/>
                    <a:pt x="310896" y="56864"/>
                    <a:pt x="310896" y="56864"/>
                  </a:cubicBezTo>
                  <a:lnTo>
                    <a:pt x="301085" y="6668"/>
                  </a:lnTo>
                  <a:close/>
                  <a:moveTo>
                    <a:pt x="346329" y="762"/>
                  </a:moveTo>
                  <a:lnTo>
                    <a:pt x="335375" y="1619"/>
                  </a:lnTo>
                  <a:lnTo>
                    <a:pt x="340424" y="52388"/>
                  </a:lnTo>
                  <a:lnTo>
                    <a:pt x="349949" y="51721"/>
                  </a:lnTo>
                  <a:lnTo>
                    <a:pt x="346329" y="762"/>
                  </a:lnTo>
                  <a:close/>
                  <a:moveTo>
                    <a:pt x="391859" y="286"/>
                  </a:moveTo>
                  <a:lnTo>
                    <a:pt x="380810" y="0"/>
                  </a:lnTo>
                  <a:lnTo>
                    <a:pt x="379667" y="51054"/>
                  </a:lnTo>
                  <a:lnTo>
                    <a:pt x="389192" y="51340"/>
                  </a:lnTo>
                  <a:lnTo>
                    <a:pt x="391859" y="286"/>
                  </a:lnTo>
                  <a:close/>
                  <a:moveTo>
                    <a:pt x="437198" y="5525"/>
                  </a:moveTo>
                  <a:cubicBezTo>
                    <a:pt x="437198" y="5525"/>
                    <a:pt x="434435" y="5048"/>
                    <a:pt x="431768" y="4572"/>
                  </a:cubicBezTo>
                  <a:cubicBezTo>
                    <a:pt x="429101" y="4000"/>
                    <a:pt x="426339" y="3715"/>
                    <a:pt x="426339" y="3715"/>
                  </a:cubicBezTo>
                  <a:lnTo>
                    <a:pt x="419005" y="54293"/>
                  </a:lnTo>
                  <a:cubicBezTo>
                    <a:pt x="419005" y="54293"/>
                    <a:pt x="421386" y="54578"/>
                    <a:pt x="423672" y="55054"/>
                  </a:cubicBezTo>
                  <a:cubicBezTo>
                    <a:pt x="426053" y="55435"/>
                    <a:pt x="428339" y="55912"/>
                    <a:pt x="428339" y="55912"/>
                  </a:cubicBezTo>
                  <a:lnTo>
                    <a:pt x="437198" y="5525"/>
                  </a:lnTo>
                  <a:close/>
                  <a:moveTo>
                    <a:pt x="481584" y="16193"/>
                  </a:moveTo>
                  <a:lnTo>
                    <a:pt x="471011" y="13145"/>
                  </a:lnTo>
                  <a:lnTo>
                    <a:pt x="457486" y="62389"/>
                  </a:lnTo>
                  <a:lnTo>
                    <a:pt x="466630" y="64960"/>
                  </a:lnTo>
                  <a:lnTo>
                    <a:pt x="481584" y="16193"/>
                  </a:lnTo>
                  <a:close/>
                  <a:moveTo>
                    <a:pt x="524256" y="32290"/>
                  </a:moveTo>
                  <a:cubicBezTo>
                    <a:pt x="524256" y="32290"/>
                    <a:pt x="521780" y="31147"/>
                    <a:pt x="519208" y="30004"/>
                  </a:cubicBezTo>
                  <a:cubicBezTo>
                    <a:pt x="516731" y="28861"/>
                    <a:pt x="514160" y="27908"/>
                    <a:pt x="514160" y="27908"/>
                  </a:cubicBezTo>
                  <a:lnTo>
                    <a:pt x="494729" y="75057"/>
                  </a:lnTo>
                  <a:cubicBezTo>
                    <a:pt x="494729" y="75057"/>
                    <a:pt x="496919" y="75819"/>
                    <a:pt x="499110" y="76867"/>
                  </a:cubicBezTo>
                  <a:cubicBezTo>
                    <a:pt x="501301" y="77819"/>
                    <a:pt x="503492" y="78867"/>
                    <a:pt x="503492" y="78867"/>
                  </a:cubicBezTo>
                  <a:lnTo>
                    <a:pt x="524256" y="32290"/>
                  </a:lnTo>
                  <a:close/>
                  <a:moveTo>
                    <a:pt x="564642" y="53340"/>
                  </a:moveTo>
                  <a:lnTo>
                    <a:pt x="555117" y="47816"/>
                  </a:lnTo>
                  <a:lnTo>
                    <a:pt x="529971" y="92297"/>
                  </a:lnTo>
                  <a:lnTo>
                    <a:pt x="538258" y="97060"/>
                  </a:lnTo>
                  <a:lnTo>
                    <a:pt x="564642" y="53340"/>
                  </a:lnTo>
                  <a:close/>
                  <a:moveTo>
                    <a:pt x="602171" y="79439"/>
                  </a:moveTo>
                  <a:cubicBezTo>
                    <a:pt x="602171" y="79439"/>
                    <a:pt x="599980" y="77724"/>
                    <a:pt x="597884" y="76010"/>
                  </a:cubicBezTo>
                  <a:cubicBezTo>
                    <a:pt x="595694" y="74295"/>
                    <a:pt x="593503" y="72676"/>
                    <a:pt x="593503" y="72676"/>
                  </a:cubicBezTo>
                  <a:lnTo>
                    <a:pt x="563118" y="113729"/>
                  </a:lnTo>
                  <a:cubicBezTo>
                    <a:pt x="563118" y="113729"/>
                    <a:pt x="565118" y="115062"/>
                    <a:pt x="566928" y="116586"/>
                  </a:cubicBezTo>
                  <a:cubicBezTo>
                    <a:pt x="568833" y="118015"/>
                    <a:pt x="570643" y="119539"/>
                    <a:pt x="570643" y="119539"/>
                  </a:cubicBezTo>
                  <a:lnTo>
                    <a:pt x="602171" y="79439"/>
                  </a:lnTo>
                  <a:close/>
                  <a:moveTo>
                    <a:pt x="636270" y="109633"/>
                  </a:moveTo>
                  <a:cubicBezTo>
                    <a:pt x="636270" y="109633"/>
                    <a:pt x="634270" y="107633"/>
                    <a:pt x="632365" y="105823"/>
                  </a:cubicBezTo>
                  <a:cubicBezTo>
                    <a:pt x="630365" y="103918"/>
                    <a:pt x="628364" y="102013"/>
                    <a:pt x="628364" y="102013"/>
                  </a:cubicBezTo>
                  <a:lnTo>
                    <a:pt x="593217" y="139065"/>
                  </a:lnTo>
                  <a:cubicBezTo>
                    <a:pt x="593217" y="139065"/>
                    <a:pt x="594932" y="140684"/>
                    <a:pt x="596646" y="142399"/>
                  </a:cubicBezTo>
                  <a:cubicBezTo>
                    <a:pt x="598361" y="144018"/>
                    <a:pt x="600075" y="145733"/>
                    <a:pt x="600075" y="145733"/>
                  </a:cubicBezTo>
                  <a:lnTo>
                    <a:pt x="636270" y="109633"/>
                  </a:lnTo>
                  <a:close/>
                  <a:moveTo>
                    <a:pt x="666274" y="143923"/>
                  </a:moveTo>
                  <a:lnTo>
                    <a:pt x="659416" y="135255"/>
                  </a:lnTo>
                  <a:lnTo>
                    <a:pt x="620078" y="167735"/>
                  </a:lnTo>
                  <a:lnTo>
                    <a:pt x="625983" y="175260"/>
                  </a:lnTo>
                  <a:lnTo>
                    <a:pt x="666274" y="143923"/>
                  </a:lnTo>
                  <a:close/>
                  <a:moveTo>
                    <a:pt x="692087" y="181546"/>
                  </a:moveTo>
                  <a:cubicBezTo>
                    <a:pt x="692087" y="181546"/>
                    <a:pt x="690753" y="179165"/>
                    <a:pt x="689229" y="176879"/>
                  </a:cubicBezTo>
                  <a:cubicBezTo>
                    <a:pt x="687705" y="174593"/>
                    <a:pt x="686276" y="172212"/>
                    <a:pt x="686276" y="172212"/>
                  </a:cubicBezTo>
                  <a:lnTo>
                    <a:pt x="643223" y="199644"/>
                  </a:lnTo>
                  <a:cubicBezTo>
                    <a:pt x="643223" y="199644"/>
                    <a:pt x="644557" y="201644"/>
                    <a:pt x="645795" y="203645"/>
                  </a:cubicBezTo>
                  <a:cubicBezTo>
                    <a:pt x="647129" y="205645"/>
                    <a:pt x="648272" y="207740"/>
                    <a:pt x="648272" y="207740"/>
                  </a:cubicBezTo>
                  <a:lnTo>
                    <a:pt x="692087" y="181546"/>
                  </a:lnTo>
                  <a:close/>
                  <a:moveTo>
                    <a:pt x="712946" y="222123"/>
                  </a:moveTo>
                  <a:lnTo>
                    <a:pt x="708374" y="212026"/>
                  </a:lnTo>
                  <a:lnTo>
                    <a:pt x="662273" y="234029"/>
                  </a:lnTo>
                  <a:lnTo>
                    <a:pt x="666179" y="242697"/>
                  </a:lnTo>
                  <a:lnTo>
                    <a:pt x="712946" y="222123"/>
                  </a:lnTo>
                  <a:close/>
                  <a:moveTo>
                    <a:pt x="728758" y="264986"/>
                  </a:moveTo>
                  <a:cubicBezTo>
                    <a:pt x="728758" y="264986"/>
                    <a:pt x="728091" y="262319"/>
                    <a:pt x="727139" y="259651"/>
                  </a:cubicBezTo>
                  <a:cubicBezTo>
                    <a:pt x="726281" y="257080"/>
                    <a:pt x="725424" y="254413"/>
                    <a:pt x="725424" y="254413"/>
                  </a:cubicBezTo>
                  <a:lnTo>
                    <a:pt x="676942" y="270510"/>
                  </a:lnTo>
                  <a:cubicBezTo>
                    <a:pt x="676942" y="270510"/>
                    <a:pt x="677704" y="272796"/>
                    <a:pt x="678466" y="274987"/>
                  </a:cubicBezTo>
                  <a:cubicBezTo>
                    <a:pt x="679228" y="277273"/>
                    <a:pt x="679799" y="279559"/>
                    <a:pt x="679799" y="279559"/>
                  </a:cubicBezTo>
                  <a:lnTo>
                    <a:pt x="728758" y="264986"/>
                  </a:lnTo>
                  <a:close/>
                  <a:moveTo>
                    <a:pt x="739045" y="309372"/>
                  </a:moveTo>
                  <a:lnTo>
                    <a:pt x="737140" y="298513"/>
                  </a:lnTo>
                  <a:lnTo>
                    <a:pt x="687038" y="308515"/>
                  </a:lnTo>
                  <a:lnTo>
                    <a:pt x="688753" y="317849"/>
                  </a:lnTo>
                  <a:lnTo>
                    <a:pt x="739045" y="309372"/>
                  </a:lnTo>
                  <a:close/>
                  <a:moveTo>
                    <a:pt x="743998" y="354711"/>
                  </a:moveTo>
                  <a:cubicBezTo>
                    <a:pt x="743998" y="354711"/>
                    <a:pt x="743903" y="351949"/>
                    <a:pt x="743712" y="349187"/>
                  </a:cubicBezTo>
                  <a:cubicBezTo>
                    <a:pt x="743522" y="346424"/>
                    <a:pt x="743331" y="343662"/>
                    <a:pt x="743331" y="343662"/>
                  </a:cubicBezTo>
                  <a:lnTo>
                    <a:pt x="692468" y="347472"/>
                  </a:lnTo>
                  <a:cubicBezTo>
                    <a:pt x="692468" y="347472"/>
                    <a:pt x="692658" y="349853"/>
                    <a:pt x="692849" y="352234"/>
                  </a:cubicBezTo>
                  <a:cubicBezTo>
                    <a:pt x="693039" y="354616"/>
                    <a:pt x="693134" y="356997"/>
                    <a:pt x="693134" y="356997"/>
                  </a:cubicBezTo>
                  <a:lnTo>
                    <a:pt x="743998" y="354711"/>
                  </a:lnTo>
                  <a:close/>
                  <a:moveTo>
                    <a:pt x="743236" y="400241"/>
                  </a:moveTo>
                  <a:cubicBezTo>
                    <a:pt x="743236" y="400241"/>
                    <a:pt x="743426" y="397478"/>
                    <a:pt x="743617" y="394716"/>
                  </a:cubicBezTo>
                  <a:cubicBezTo>
                    <a:pt x="743903" y="391954"/>
                    <a:pt x="743903" y="389192"/>
                    <a:pt x="743903" y="389192"/>
                  </a:cubicBezTo>
                  <a:lnTo>
                    <a:pt x="692849" y="386905"/>
                  </a:lnTo>
                  <a:cubicBezTo>
                    <a:pt x="692849" y="386905"/>
                    <a:pt x="692753" y="389287"/>
                    <a:pt x="692563" y="391668"/>
                  </a:cubicBezTo>
                  <a:cubicBezTo>
                    <a:pt x="692372" y="394049"/>
                    <a:pt x="692182" y="396430"/>
                    <a:pt x="692182" y="396430"/>
                  </a:cubicBezTo>
                  <a:lnTo>
                    <a:pt x="743236" y="400241"/>
                  </a:lnTo>
                  <a:close/>
                  <a:moveTo>
                    <a:pt x="737140" y="445484"/>
                  </a:moveTo>
                  <a:lnTo>
                    <a:pt x="739045" y="434626"/>
                  </a:lnTo>
                  <a:lnTo>
                    <a:pt x="688753" y="426053"/>
                  </a:lnTo>
                  <a:lnTo>
                    <a:pt x="687038" y="435388"/>
                  </a:lnTo>
                  <a:lnTo>
                    <a:pt x="737140" y="445484"/>
                  </a:lnTo>
                  <a:close/>
                  <a:moveTo>
                    <a:pt x="725329" y="489585"/>
                  </a:moveTo>
                  <a:cubicBezTo>
                    <a:pt x="725329" y="489585"/>
                    <a:pt x="726186" y="487013"/>
                    <a:pt x="727043" y="484346"/>
                  </a:cubicBezTo>
                  <a:cubicBezTo>
                    <a:pt x="727996" y="481775"/>
                    <a:pt x="728663" y="479012"/>
                    <a:pt x="728663" y="479012"/>
                  </a:cubicBezTo>
                  <a:lnTo>
                    <a:pt x="679799" y="464344"/>
                  </a:lnTo>
                  <a:cubicBezTo>
                    <a:pt x="679799" y="464344"/>
                    <a:pt x="679228" y="466630"/>
                    <a:pt x="678466" y="468916"/>
                  </a:cubicBezTo>
                  <a:cubicBezTo>
                    <a:pt x="677704" y="471202"/>
                    <a:pt x="676942" y="473392"/>
                    <a:pt x="676942" y="473392"/>
                  </a:cubicBezTo>
                  <a:lnTo>
                    <a:pt x="725329" y="489585"/>
                  </a:lnTo>
                  <a:close/>
                  <a:moveTo>
                    <a:pt x="708374" y="531876"/>
                  </a:moveTo>
                  <a:lnTo>
                    <a:pt x="712946" y="521780"/>
                  </a:lnTo>
                  <a:lnTo>
                    <a:pt x="666179" y="501205"/>
                  </a:lnTo>
                  <a:lnTo>
                    <a:pt x="662273" y="509873"/>
                  </a:lnTo>
                  <a:lnTo>
                    <a:pt x="708374" y="531876"/>
                  </a:lnTo>
                  <a:close/>
                  <a:moveTo>
                    <a:pt x="686181" y="571786"/>
                  </a:moveTo>
                  <a:cubicBezTo>
                    <a:pt x="686181" y="571786"/>
                    <a:pt x="687705" y="569500"/>
                    <a:pt x="689134" y="567119"/>
                  </a:cubicBezTo>
                  <a:cubicBezTo>
                    <a:pt x="690658" y="564833"/>
                    <a:pt x="691991" y="562451"/>
                    <a:pt x="691991" y="562451"/>
                  </a:cubicBezTo>
                  <a:lnTo>
                    <a:pt x="648176" y="536258"/>
                  </a:lnTo>
                  <a:cubicBezTo>
                    <a:pt x="648176" y="536258"/>
                    <a:pt x="647033" y="538353"/>
                    <a:pt x="645700" y="540353"/>
                  </a:cubicBezTo>
                  <a:cubicBezTo>
                    <a:pt x="644366" y="542354"/>
                    <a:pt x="643128" y="544354"/>
                    <a:pt x="643128" y="544354"/>
                  </a:cubicBezTo>
                  <a:lnTo>
                    <a:pt x="686181" y="571786"/>
                  </a:lnTo>
                  <a:close/>
                  <a:moveTo>
                    <a:pt x="659511" y="608743"/>
                  </a:moveTo>
                  <a:lnTo>
                    <a:pt x="666369" y="600075"/>
                  </a:lnTo>
                  <a:lnTo>
                    <a:pt x="626078" y="568738"/>
                  </a:lnTo>
                  <a:lnTo>
                    <a:pt x="620173" y="576263"/>
                  </a:lnTo>
                  <a:lnTo>
                    <a:pt x="659511" y="608743"/>
                  </a:lnTo>
                  <a:close/>
                  <a:moveTo>
                    <a:pt x="628269" y="641985"/>
                  </a:moveTo>
                  <a:cubicBezTo>
                    <a:pt x="628269" y="641985"/>
                    <a:pt x="630269" y="640080"/>
                    <a:pt x="632270" y="638175"/>
                  </a:cubicBezTo>
                  <a:cubicBezTo>
                    <a:pt x="634270" y="636270"/>
                    <a:pt x="636175" y="634365"/>
                    <a:pt x="636175" y="634365"/>
                  </a:cubicBezTo>
                  <a:lnTo>
                    <a:pt x="599980" y="598361"/>
                  </a:lnTo>
                  <a:cubicBezTo>
                    <a:pt x="599980" y="598361"/>
                    <a:pt x="598265" y="600075"/>
                    <a:pt x="596551" y="601694"/>
                  </a:cubicBezTo>
                  <a:cubicBezTo>
                    <a:pt x="594836" y="603313"/>
                    <a:pt x="593122" y="605028"/>
                    <a:pt x="593122" y="605028"/>
                  </a:cubicBezTo>
                  <a:lnTo>
                    <a:pt x="628269" y="641985"/>
                  </a:lnTo>
                  <a:close/>
                  <a:moveTo>
                    <a:pt x="593408" y="671322"/>
                  </a:moveTo>
                  <a:cubicBezTo>
                    <a:pt x="593408" y="671322"/>
                    <a:pt x="595694" y="669703"/>
                    <a:pt x="597789" y="667988"/>
                  </a:cubicBezTo>
                  <a:cubicBezTo>
                    <a:pt x="599980" y="666274"/>
                    <a:pt x="602075" y="664559"/>
                    <a:pt x="602075" y="664559"/>
                  </a:cubicBezTo>
                  <a:lnTo>
                    <a:pt x="570548" y="624459"/>
                  </a:lnTo>
                  <a:cubicBezTo>
                    <a:pt x="570548" y="624459"/>
                    <a:pt x="568643" y="625888"/>
                    <a:pt x="566833" y="627412"/>
                  </a:cubicBezTo>
                  <a:cubicBezTo>
                    <a:pt x="565023" y="628936"/>
                    <a:pt x="563023" y="630269"/>
                    <a:pt x="563023" y="630269"/>
                  </a:cubicBezTo>
                  <a:lnTo>
                    <a:pt x="593408" y="671322"/>
                  </a:lnTo>
                  <a:close/>
                  <a:moveTo>
                    <a:pt x="555117" y="696182"/>
                  </a:moveTo>
                  <a:lnTo>
                    <a:pt x="564642" y="690658"/>
                  </a:lnTo>
                  <a:lnTo>
                    <a:pt x="538163" y="646938"/>
                  </a:lnTo>
                  <a:lnTo>
                    <a:pt x="529971" y="651701"/>
                  </a:lnTo>
                  <a:lnTo>
                    <a:pt x="555117" y="696182"/>
                  </a:lnTo>
                  <a:close/>
                  <a:moveTo>
                    <a:pt x="514160" y="716090"/>
                  </a:moveTo>
                  <a:cubicBezTo>
                    <a:pt x="514160" y="716090"/>
                    <a:pt x="516731" y="715137"/>
                    <a:pt x="519208" y="713994"/>
                  </a:cubicBezTo>
                  <a:cubicBezTo>
                    <a:pt x="521780" y="712851"/>
                    <a:pt x="524256" y="711708"/>
                    <a:pt x="524256" y="711708"/>
                  </a:cubicBezTo>
                  <a:lnTo>
                    <a:pt x="503396" y="665131"/>
                  </a:lnTo>
                  <a:cubicBezTo>
                    <a:pt x="503396" y="665131"/>
                    <a:pt x="501206" y="666083"/>
                    <a:pt x="499015" y="667036"/>
                  </a:cubicBezTo>
                  <a:cubicBezTo>
                    <a:pt x="496824" y="668084"/>
                    <a:pt x="494633" y="668846"/>
                    <a:pt x="494633" y="668846"/>
                  </a:cubicBezTo>
                  <a:lnTo>
                    <a:pt x="514160" y="716090"/>
                  </a:lnTo>
                  <a:close/>
                  <a:moveTo>
                    <a:pt x="470916" y="730853"/>
                  </a:moveTo>
                  <a:lnTo>
                    <a:pt x="481489" y="727805"/>
                  </a:lnTo>
                  <a:lnTo>
                    <a:pt x="466535" y="679037"/>
                  </a:lnTo>
                  <a:lnTo>
                    <a:pt x="457391" y="681609"/>
                  </a:lnTo>
                  <a:lnTo>
                    <a:pt x="470916" y="730853"/>
                  </a:lnTo>
                  <a:close/>
                  <a:moveTo>
                    <a:pt x="426339" y="740283"/>
                  </a:moveTo>
                  <a:cubicBezTo>
                    <a:pt x="426339" y="740283"/>
                    <a:pt x="429101" y="739997"/>
                    <a:pt x="431768" y="739426"/>
                  </a:cubicBezTo>
                  <a:cubicBezTo>
                    <a:pt x="434531" y="738950"/>
                    <a:pt x="437198" y="738473"/>
                    <a:pt x="437198" y="738473"/>
                  </a:cubicBezTo>
                  <a:lnTo>
                    <a:pt x="428339" y="688181"/>
                  </a:lnTo>
                  <a:cubicBezTo>
                    <a:pt x="428339" y="688181"/>
                    <a:pt x="425958" y="688562"/>
                    <a:pt x="423672" y="689038"/>
                  </a:cubicBezTo>
                  <a:cubicBezTo>
                    <a:pt x="421386" y="689515"/>
                    <a:pt x="419005" y="689801"/>
                    <a:pt x="419005" y="689801"/>
                  </a:cubicBezTo>
                  <a:lnTo>
                    <a:pt x="426339" y="740283"/>
                  </a:lnTo>
                  <a:close/>
                  <a:moveTo>
                    <a:pt x="380905" y="743998"/>
                  </a:moveTo>
                  <a:lnTo>
                    <a:pt x="391954" y="743712"/>
                  </a:lnTo>
                  <a:lnTo>
                    <a:pt x="389287" y="692753"/>
                  </a:lnTo>
                  <a:lnTo>
                    <a:pt x="379762" y="693039"/>
                  </a:lnTo>
                  <a:lnTo>
                    <a:pt x="380905" y="743998"/>
                  </a:lnTo>
                  <a:close/>
                  <a:moveTo>
                    <a:pt x="335280" y="742379"/>
                  </a:moveTo>
                  <a:lnTo>
                    <a:pt x="346234" y="743236"/>
                  </a:lnTo>
                  <a:lnTo>
                    <a:pt x="349758" y="692277"/>
                  </a:lnTo>
                  <a:lnTo>
                    <a:pt x="340233" y="691610"/>
                  </a:lnTo>
                  <a:lnTo>
                    <a:pt x="335280" y="742379"/>
                  </a:lnTo>
                  <a:close/>
                  <a:moveTo>
                    <a:pt x="290322" y="735044"/>
                  </a:moveTo>
                  <a:cubicBezTo>
                    <a:pt x="290322" y="735044"/>
                    <a:pt x="292989" y="735616"/>
                    <a:pt x="295656" y="736283"/>
                  </a:cubicBezTo>
                  <a:cubicBezTo>
                    <a:pt x="298323" y="736949"/>
                    <a:pt x="301085" y="737330"/>
                    <a:pt x="301085" y="737330"/>
                  </a:cubicBezTo>
                  <a:lnTo>
                    <a:pt x="310801" y="687229"/>
                  </a:lnTo>
                  <a:cubicBezTo>
                    <a:pt x="310801" y="687229"/>
                    <a:pt x="308420" y="686848"/>
                    <a:pt x="306134" y="686372"/>
                  </a:cubicBezTo>
                  <a:cubicBezTo>
                    <a:pt x="303848" y="685800"/>
                    <a:pt x="301466" y="685324"/>
                    <a:pt x="301466" y="685324"/>
                  </a:cubicBezTo>
                  <a:lnTo>
                    <a:pt x="290322" y="735044"/>
                  </a:lnTo>
                  <a:close/>
                  <a:moveTo>
                    <a:pt x="246412" y="722376"/>
                  </a:moveTo>
                  <a:lnTo>
                    <a:pt x="256889" y="725900"/>
                  </a:lnTo>
                  <a:lnTo>
                    <a:pt x="272701" y="677323"/>
                  </a:lnTo>
                  <a:lnTo>
                    <a:pt x="263652" y="674275"/>
                  </a:lnTo>
                  <a:lnTo>
                    <a:pt x="246412" y="722376"/>
                  </a:lnTo>
                  <a:close/>
                  <a:moveTo>
                    <a:pt x="204597" y="704279"/>
                  </a:moveTo>
                  <a:cubicBezTo>
                    <a:pt x="204597" y="704279"/>
                    <a:pt x="207074" y="705517"/>
                    <a:pt x="209550" y="706755"/>
                  </a:cubicBezTo>
                  <a:cubicBezTo>
                    <a:pt x="212027" y="707993"/>
                    <a:pt x="214503" y="709136"/>
                    <a:pt x="214503" y="709136"/>
                  </a:cubicBezTo>
                  <a:lnTo>
                    <a:pt x="236125" y="662940"/>
                  </a:lnTo>
                  <a:cubicBezTo>
                    <a:pt x="236125" y="662940"/>
                    <a:pt x="233934" y="661988"/>
                    <a:pt x="231839" y="660940"/>
                  </a:cubicBezTo>
                  <a:cubicBezTo>
                    <a:pt x="229743" y="659892"/>
                    <a:pt x="227648" y="658749"/>
                    <a:pt x="227648" y="658749"/>
                  </a:cubicBezTo>
                  <a:lnTo>
                    <a:pt x="204597" y="704279"/>
                  </a:lnTo>
                  <a:close/>
                  <a:moveTo>
                    <a:pt x="165164" y="681323"/>
                  </a:moveTo>
                  <a:lnTo>
                    <a:pt x="174403" y="687324"/>
                  </a:lnTo>
                  <a:lnTo>
                    <a:pt x="201549" y="644080"/>
                  </a:lnTo>
                  <a:lnTo>
                    <a:pt x="193548" y="638937"/>
                  </a:lnTo>
                  <a:lnTo>
                    <a:pt x="165164" y="681323"/>
                  </a:lnTo>
                  <a:close/>
                  <a:moveTo>
                    <a:pt x="128969" y="653605"/>
                  </a:moveTo>
                  <a:cubicBezTo>
                    <a:pt x="128969" y="653605"/>
                    <a:pt x="131064" y="655415"/>
                    <a:pt x="133160" y="657225"/>
                  </a:cubicBezTo>
                  <a:cubicBezTo>
                    <a:pt x="135160" y="659035"/>
                    <a:pt x="137446" y="660749"/>
                    <a:pt x="137446" y="660749"/>
                  </a:cubicBezTo>
                  <a:lnTo>
                    <a:pt x="169640" y="621125"/>
                  </a:lnTo>
                  <a:cubicBezTo>
                    <a:pt x="169640" y="621125"/>
                    <a:pt x="167735" y="619697"/>
                    <a:pt x="165926" y="618077"/>
                  </a:cubicBezTo>
                  <a:cubicBezTo>
                    <a:pt x="164116" y="616553"/>
                    <a:pt x="162306" y="614934"/>
                    <a:pt x="162306" y="614934"/>
                  </a:cubicBezTo>
                  <a:lnTo>
                    <a:pt x="128969" y="653605"/>
                  </a:lnTo>
                  <a:close/>
                  <a:moveTo>
                    <a:pt x="96298" y="621792"/>
                  </a:moveTo>
                  <a:lnTo>
                    <a:pt x="103918" y="629793"/>
                  </a:lnTo>
                  <a:lnTo>
                    <a:pt x="140780" y="594455"/>
                  </a:lnTo>
                  <a:lnTo>
                    <a:pt x="134207" y="587502"/>
                  </a:lnTo>
                  <a:lnTo>
                    <a:pt x="96298" y="621792"/>
                  </a:lnTo>
                  <a:close/>
                  <a:moveTo>
                    <a:pt x="67818" y="586169"/>
                  </a:moveTo>
                  <a:lnTo>
                    <a:pt x="74295" y="595122"/>
                  </a:lnTo>
                  <a:lnTo>
                    <a:pt x="115157" y="564451"/>
                  </a:lnTo>
                  <a:lnTo>
                    <a:pt x="109633" y="556736"/>
                  </a:lnTo>
                  <a:lnTo>
                    <a:pt x="67818" y="586169"/>
                  </a:lnTo>
                  <a:close/>
                  <a:moveTo>
                    <a:pt x="43910" y="547402"/>
                  </a:moveTo>
                  <a:cubicBezTo>
                    <a:pt x="43910" y="547402"/>
                    <a:pt x="45149" y="549878"/>
                    <a:pt x="46577" y="552259"/>
                  </a:cubicBezTo>
                  <a:cubicBezTo>
                    <a:pt x="47911" y="554641"/>
                    <a:pt x="49340" y="557022"/>
                    <a:pt x="49340" y="557022"/>
                  </a:cubicBezTo>
                  <a:lnTo>
                    <a:pt x="93631" y="531590"/>
                  </a:lnTo>
                  <a:cubicBezTo>
                    <a:pt x="93631" y="531590"/>
                    <a:pt x="92488" y="529495"/>
                    <a:pt x="91250" y="527495"/>
                  </a:cubicBezTo>
                  <a:cubicBezTo>
                    <a:pt x="90011" y="525494"/>
                    <a:pt x="88964" y="523304"/>
                    <a:pt x="88964" y="523304"/>
                  </a:cubicBezTo>
                  <a:lnTo>
                    <a:pt x="43910" y="547402"/>
                  </a:lnTo>
                  <a:close/>
                  <a:moveTo>
                    <a:pt x="24956" y="505873"/>
                  </a:moveTo>
                  <a:lnTo>
                    <a:pt x="29051" y="516160"/>
                  </a:lnTo>
                  <a:lnTo>
                    <a:pt x="76105" y="496348"/>
                  </a:lnTo>
                  <a:lnTo>
                    <a:pt x="72581" y="487490"/>
                  </a:lnTo>
                  <a:lnTo>
                    <a:pt x="24956" y="505873"/>
                  </a:lnTo>
                  <a:close/>
                  <a:moveTo>
                    <a:pt x="11144" y="462344"/>
                  </a:moveTo>
                  <a:cubicBezTo>
                    <a:pt x="11144" y="462344"/>
                    <a:pt x="11716" y="465011"/>
                    <a:pt x="12478" y="467678"/>
                  </a:cubicBezTo>
                  <a:cubicBezTo>
                    <a:pt x="13240" y="470345"/>
                    <a:pt x="14002" y="473012"/>
                    <a:pt x="14002" y="473012"/>
                  </a:cubicBezTo>
                  <a:lnTo>
                    <a:pt x="63151" y="459200"/>
                  </a:lnTo>
                  <a:cubicBezTo>
                    <a:pt x="63151" y="459200"/>
                    <a:pt x="62484" y="456914"/>
                    <a:pt x="61817" y="454628"/>
                  </a:cubicBezTo>
                  <a:cubicBezTo>
                    <a:pt x="61151" y="452342"/>
                    <a:pt x="60674" y="450056"/>
                    <a:pt x="60674" y="450056"/>
                  </a:cubicBezTo>
                  <a:lnTo>
                    <a:pt x="11144" y="462344"/>
                  </a:lnTo>
                  <a:close/>
                  <a:moveTo>
                    <a:pt x="2858" y="417481"/>
                  </a:moveTo>
                  <a:lnTo>
                    <a:pt x="4286" y="428434"/>
                  </a:lnTo>
                  <a:lnTo>
                    <a:pt x="54769" y="420719"/>
                  </a:lnTo>
                  <a:lnTo>
                    <a:pt x="53626" y="411290"/>
                  </a:lnTo>
                  <a:lnTo>
                    <a:pt x="2858" y="417481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9525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3" name="Freeform: Shape 236">
              <a:extLst>
                <a:ext uri="{FF2B5EF4-FFF2-40B4-BE49-F238E27FC236}">
                  <a16:creationId xmlns:a16="http://schemas.microsoft.com/office/drawing/2014/main" id="{F43A9991-8E57-EECA-A093-2C61F9709D7B}"/>
                </a:ext>
              </a:extLst>
            </p:cNvPr>
            <p:cNvSpPr/>
            <p:nvPr/>
          </p:nvSpPr>
          <p:spPr>
            <a:xfrm>
              <a:off x="4191594" y="2637388"/>
              <a:ext cx="914400" cy="914400"/>
            </a:xfrm>
            <a:custGeom>
              <a:avLst/>
              <a:gdLst>
                <a:gd name="connsiteX0" fmla="*/ 51340 w 743997"/>
                <a:gd name="connsiteY0" fmla="*/ 365284 h 743997"/>
                <a:gd name="connsiteX1" fmla="*/ 51054 w 743997"/>
                <a:gd name="connsiteY1" fmla="*/ 374809 h 743997"/>
                <a:gd name="connsiteX2" fmla="*/ 0 w 743997"/>
                <a:gd name="connsiteY2" fmla="*/ 374809 h 743997"/>
                <a:gd name="connsiteX3" fmla="*/ 286 w 743997"/>
                <a:gd name="connsiteY3" fmla="*/ 363760 h 743997"/>
                <a:gd name="connsiteX4" fmla="*/ 51340 w 743997"/>
                <a:gd name="connsiteY4" fmla="*/ 365284 h 743997"/>
                <a:gd name="connsiteX5" fmla="*/ 4286 w 743997"/>
                <a:gd name="connsiteY5" fmla="*/ 315563 h 743997"/>
                <a:gd name="connsiteX6" fmla="*/ 2858 w 743997"/>
                <a:gd name="connsiteY6" fmla="*/ 326517 h 743997"/>
                <a:gd name="connsiteX7" fmla="*/ 53531 w 743997"/>
                <a:gd name="connsiteY7" fmla="*/ 332708 h 743997"/>
                <a:gd name="connsiteX8" fmla="*/ 54674 w 743997"/>
                <a:gd name="connsiteY8" fmla="*/ 323279 h 743997"/>
                <a:gd name="connsiteX9" fmla="*/ 4286 w 743997"/>
                <a:gd name="connsiteY9" fmla="*/ 315563 h 743997"/>
                <a:gd name="connsiteX10" fmla="*/ 14002 w 743997"/>
                <a:gd name="connsiteY10" fmla="*/ 270986 h 743997"/>
                <a:gd name="connsiteX11" fmla="*/ 12478 w 743997"/>
                <a:gd name="connsiteY11" fmla="*/ 276320 h 743997"/>
                <a:gd name="connsiteX12" fmla="*/ 11144 w 743997"/>
                <a:gd name="connsiteY12" fmla="*/ 281654 h 743997"/>
                <a:gd name="connsiteX13" fmla="*/ 60674 w 743997"/>
                <a:gd name="connsiteY13" fmla="*/ 294037 h 743997"/>
                <a:gd name="connsiteX14" fmla="*/ 61817 w 743997"/>
                <a:gd name="connsiteY14" fmla="*/ 289465 h 743997"/>
                <a:gd name="connsiteX15" fmla="*/ 63151 w 743997"/>
                <a:gd name="connsiteY15" fmla="*/ 284893 h 743997"/>
                <a:gd name="connsiteX16" fmla="*/ 14002 w 743997"/>
                <a:gd name="connsiteY16" fmla="*/ 270986 h 743997"/>
                <a:gd name="connsiteX17" fmla="*/ 28956 w 743997"/>
                <a:gd name="connsiteY17" fmla="*/ 227838 h 743997"/>
                <a:gd name="connsiteX18" fmla="*/ 24860 w 743997"/>
                <a:gd name="connsiteY18" fmla="*/ 238125 h 743997"/>
                <a:gd name="connsiteX19" fmla="*/ 72485 w 743997"/>
                <a:gd name="connsiteY19" fmla="*/ 256508 h 743997"/>
                <a:gd name="connsiteX20" fmla="*/ 76010 w 743997"/>
                <a:gd name="connsiteY20" fmla="*/ 247650 h 743997"/>
                <a:gd name="connsiteX21" fmla="*/ 28956 w 743997"/>
                <a:gd name="connsiteY21" fmla="*/ 227838 h 743997"/>
                <a:gd name="connsiteX22" fmla="*/ 49244 w 743997"/>
                <a:gd name="connsiteY22" fmla="*/ 187071 h 743997"/>
                <a:gd name="connsiteX23" fmla="*/ 46482 w 743997"/>
                <a:gd name="connsiteY23" fmla="*/ 191834 h 743997"/>
                <a:gd name="connsiteX24" fmla="*/ 43815 w 743997"/>
                <a:gd name="connsiteY24" fmla="*/ 196691 h 743997"/>
                <a:gd name="connsiteX25" fmla="*/ 88868 w 743997"/>
                <a:gd name="connsiteY25" fmla="*/ 220790 h 743997"/>
                <a:gd name="connsiteX26" fmla="*/ 91154 w 743997"/>
                <a:gd name="connsiteY26" fmla="*/ 216599 h 743997"/>
                <a:gd name="connsiteX27" fmla="*/ 93536 w 743997"/>
                <a:gd name="connsiteY27" fmla="*/ 212503 h 743997"/>
                <a:gd name="connsiteX28" fmla="*/ 49244 w 743997"/>
                <a:gd name="connsiteY28" fmla="*/ 187071 h 743997"/>
                <a:gd name="connsiteX29" fmla="*/ 74295 w 743997"/>
                <a:gd name="connsiteY29" fmla="*/ 148876 h 743997"/>
                <a:gd name="connsiteX30" fmla="*/ 67818 w 743997"/>
                <a:gd name="connsiteY30" fmla="*/ 157829 h 743997"/>
                <a:gd name="connsiteX31" fmla="*/ 109538 w 743997"/>
                <a:gd name="connsiteY31" fmla="*/ 187262 h 743997"/>
                <a:gd name="connsiteX32" fmla="*/ 115062 w 743997"/>
                <a:gd name="connsiteY32" fmla="*/ 179546 h 743997"/>
                <a:gd name="connsiteX33" fmla="*/ 74295 w 743997"/>
                <a:gd name="connsiteY33" fmla="*/ 148876 h 743997"/>
                <a:gd name="connsiteX34" fmla="*/ 103823 w 743997"/>
                <a:gd name="connsiteY34" fmla="*/ 114205 h 743997"/>
                <a:gd name="connsiteX35" fmla="*/ 96203 w 743997"/>
                <a:gd name="connsiteY35" fmla="*/ 122206 h 743997"/>
                <a:gd name="connsiteX36" fmla="*/ 134017 w 743997"/>
                <a:gd name="connsiteY36" fmla="*/ 156496 h 743997"/>
                <a:gd name="connsiteX37" fmla="*/ 140589 w 743997"/>
                <a:gd name="connsiteY37" fmla="*/ 149542 h 743997"/>
                <a:gd name="connsiteX38" fmla="*/ 103823 w 743997"/>
                <a:gd name="connsiteY38" fmla="*/ 114205 h 743997"/>
                <a:gd name="connsiteX39" fmla="*/ 137351 w 743997"/>
                <a:gd name="connsiteY39" fmla="*/ 83249 h 743997"/>
                <a:gd name="connsiteX40" fmla="*/ 133064 w 743997"/>
                <a:gd name="connsiteY40" fmla="*/ 86773 h 743997"/>
                <a:gd name="connsiteX41" fmla="*/ 128873 w 743997"/>
                <a:gd name="connsiteY41" fmla="*/ 90392 h 743997"/>
                <a:gd name="connsiteX42" fmla="*/ 162306 w 743997"/>
                <a:gd name="connsiteY42" fmla="*/ 128969 h 743997"/>
                <a:gd name="connsiteX43" fmla="*/ 165926 w 743997"/>
                <a:gd name="connsiteY43" fmla="*/ 125825 h 743997"/>
                <a:gd name="connsiteX44" fmla="*/ 169640 w 743997"/>
                <a:gd name="connsiteY44" fmla="*/ 122777 h 743997"/>
                <a:gd name="connsiteX45" fmla="*/ 137351 w 743997"/>
                <a:gd name="connsiteY45" fmla="*/ 83249 h 743997"/>
                <a:gd name="connsiteX46" fmla="*/ 174403 w 743997"/>
                <a:gd name="connsiteY46" fmla="*/ 56769 h 743997"/>
                <a:gd name="connsiteX47" fmla="*/ 165164 w 743997"/>
                <a:gd name="connsiteY47" fmla="*/ 62770 h 743997"/>
                <a:gd name="connsiteX48" fmla="*/ 193548 w 743997"/>
                <a:gd name="connsiteY48" fmla="*/ 105156 h 743997"/>
                <a:gd name="connsiteX49" fmla="*/ 201549 w 743997"/>
                <a:gd name="connsiteY49" fmla="*/ 100013 h 743997"/>
                <a:gd name="connsiteX50" fmla="*/ 174403 w 743997"/>
                <a:gd name="connsiteY50" fmla="*/ 56769 h 743997"/>
                <a:gd name="connsiteX51" fmla="*/ 214503 w 743997"/>
                <a:gd name="connsiteY51" fmla="*/ 34862 h 743997"/>
                <a:gd name="connsiteX52" fmla="*/ 209550 w 743997"/>
                <a:gd name="connsiteY52" fmla="*/ 37243 h 743997"/>
                <a:gd name="connsiteX53" fmla="*/ 204597 w 743997"/>
                <a:gd name="connsiteY53" fmla="*/ 39719 h 743997"/>
                <a:gd name="connsiteX54" fmla="*/ 227648 w 743997"/>
                <a:gd name="connsiteY54" fmla="*/ 85249 h 743997"/>
                <a:gd name="connsiteX55" fmla="*/ 231839 w 743997"/>
                <a:gd name="connsiteY55" fmla="*/ 83058 h 743997"/>
                <a:gd name="connsiteX56" fmla="*/ 236125 w 743997"/>
                <a:gd name="connsiteY56" fmla="*/ 81058 h 743997"/>
                <a:gd name="connsiteX57" fmla="*/ 214503 w 743997"/>
                <a:gd name="connsiteY57" fmla="*/ 34862 h 743997"/>
                <a:gd name="connsiteX58" fmla="*/ 256889 w 743997"/>
                <a:gd name="connsiteY58" fmla="*/ 18098 h 743997"/>
                <a:gd name="connsiteX59" fmla="*/ 246412 w 743997"/>
                <a:gd name="connsiteY59" fmla="*/ 21622 h 743997"/>
                <a:gd name="connsiteX60" fmla="*/ 263652 w 743997"/>
                <a:gd name="connsiteY60" fmla="*/ 69628 h 743997"/>
                <a:gd name="connsiteX61" fmla="*/ 272701 w 743997"/>
                <a:gd name="connsiteY61" fmla="*/ 66580 h 743997"/>
                <a:gd name="connsiteX62" fmla="*/ 256889 w 743997"/>
                <a:gd name="connsiteY62" fmla="*/ 18098 h 743997"/>
                <a:gd name="connsiteX63" fmla="*/ 301085 w 743997"/>
                <a:gd name="connsiteY63" fmla="*/ 6668 h 743997"/>
                <a:gd name="connsiteX64" fmla="*/ 295656 w 743997"/>
                <a:gd name="connsiteY64" fmla="*/ 7715 h 743997"/>
                <a:gd name="connsiteX65" fmla="*/ 290322 w 743997"/>
                <a:gd name="connsiteY65" fmla="*/ 8954 h 743997"/>
                <a:gd name="connsiteX66" fmla="*/ 301562 w 743997"/>
                <a:gd name="connsiteY66" fmla="*/ 58769 h 743997"/>
                <a:gd name="connsiteX67" fmla="*/ 306229 w 743997"/>
                <a:gd name="connsiteY67" fmla="*/ 57722 h 743997"/>
                <a:gd name="connsiteX68" fmla="*/ 310896 w 743997"/>
                <a:gd name="connsiteY68" fmla="*/ 56864 h 743997"/>
                <a:gd name="connsiteX69" fmla="*/ 301085 w 743997"/>
                <a:gd name="connsiteY69" fmla="*/ 6668 h 743997"/>
                <a:gd name="connsiteX70" fmla="*/ 346329 w 743997"/>
                <a:gd name="connsiteY70" fmla="*/ 762 h 743997"/>
                <a:gd name="connsiteX71" fmla="*/ 335375 w 743997"/>
                <a:gd name="connsiteY71" fmla="*/ 1619 h 743997"/>
                <a:gd name="connsiteX72" fmla="*/ 340424 w 743997"/>
                <a:gd name="connsiteY72" fmla="*/ 52388 h 743997"/>
                <a:gd name="connsiteX73" fmla="*/ 349949 w 743997"/>
                <a:gd name="connsiteY73" fmla="*/ 51721 h 743997"/>
                <a:gd name="connsiteX74" fmla="*/ 346329 w 743997"/>
                <a:gd name="connsiteY74" fmla="*/ 762 h 743997"/>
                <a:gd name="connsiteX75" fmla="*/ 391859 w 743997"/>
                <a:gd name="connsiteY75" fmla="*/ 286 h 743997"/>
                <a:gd name="connsiteX76" fmla="*/ 380810 w 743997"/>
                <a:gd name="connsiteY76" fmla="*/ 0 h 743997"/>
                <a:gd name="connsiteX77" fmla="*/ 379667 w 743997"/>
                <a:gd name="connsiteY77" fmla="*/ 51054 h 743997"/>
                <a:gd name="connsiteX78" fmla="*/ 389192 w 743997"/>
                <a:gd name="connsiteY78" fmla="*/ 51340 h 743997"/>
                <a:gd name="connsiteX79" fmla="*/ 391859 w 743997"/>
                <a:gd name="connsiteY79" fmla="*/ 286 h 743997"/>
                <a:gd name="connsiteX80" fmla="*/ 437198 w 743997"/>
                <a:gd name="connsiteY80" fmla="*/ 5525 h 743997"/>
                <a:gd name="connsiteX81" fmla="*/ 431768 w 743997"/>
                <a:gd name="connsiteY81" fmla="*/ 4572 h 743997"/>
                <a:gd name="connsiteX82" fmla="*/ 426339 w 743997"/>
                <a:gd name="connsiteY82" fmla="*/ 3715 h 743997"/>
                <a:gd name="connsiteX83" fmla="*/ 419005 w 743997"/>
                <a:gd name="connsiteY83" fmla="*/ 54293 h 743997"/>
                <a:gd name="connsiteX84" fmla="*/ 423672 w 743997"/>
                <a:gd name="connsiteY84" fmla="*/ 55054 h 743997"/>
                <a:gd name="connsiteX85" fmla="*/ 428339 w 743997"/>
                <a:gd name="connsiteY85" fmla="*/ 55912 h 743997"/>
                <a:gd name="connsiteX86" fmla="*/ 437198 w 743997"/>
                <a:gd name="connsiteY86" fmla="*/ 5525 h 743997"/>
                <a:gd name="connsiteX87" fmla="*/ 481584 w 743997"/>
                <a:gd name="connsiteY87" fmla="*/ 16193 h 743997"/>
                <a:gd name="connsiteX88" fmla="*/ 471011 w 743997"/>
                <a:gd name="connsiteY88" fmla="*/ 13145 h 743997"/>
                <a:gd name="connsiteX89" fmla="*/ 457486 w 743997"/>
                <a:gd name="connsiteY89" fmla="*/ 62389 h 743997"/>
                <a:gd name="connsiteX90" fmla="*/ 466630 w 743997"/>
                <a:gd name="connsiteY90" fmla="*/ 64960 h 743997"/>
                <a:gd name="connsiteX91" fmla="*/ 481584 w 743997"/>
                <a:gd name="connsiteY91" fmla="*/ 16193 h 743997"/>
                <a:gd name="connsiteX92" fmla="*/ 524256 w 743997"/>
                <a:gd name="connsiteY92" fmla="*/ 32290 h 743997"/>
                <a:gd name="connsiteX93" fmla="*/ 519208 w 743997"/>
                <a:gd name="connsiteY93" fmla="*/ 30004 h 743997"/>
                <a:gd name="connsiteX94" fmla="*/ 514160 w 743997"/>
                <a:gd name="connsiteY94" fmla="*/ 27908 h 743997"/>
                <a:gd name="connsiteX95" fmla="*/ 494729 w 743997"/>
                <a:gd name="connsiteY95" fmla="*/ 75057 h 743997"/>
                <a:gd name="connsiteX96" fmla="*/ 499110 w 743997"/>
                <a:gd name="connsiteY96" fmla="*/ 76867 h 743997"/>
                <a:gd name="connsiteX97" fmla="*/ 503492 w 743997"/>
                <a:gd name="connsiteY97" fmla="*/ 78867 h 743997"/>
                <a:gd name="connsiteX98" fmla="*/ 524256 w 743997"/>
                <a:gd name="connsiteY98" fmla="*/ 32290 h 743997"/>
                <a:gd name="connsiteX99" fmla="*/ 564642 w 743997"/>
                <a:gd name="connsiteY99" fmla="*/ 53340 h 743997"/>
                <a:gd name="connsiteX100" fmla="*/ 555117 w 743997"/>
                <a:gd name="connsiteY100" fmla="*/ 47816 h 743997"/>
                <a:gd name="connsiteX101" fmla="*/ 529971 w 743997"/>
                <a:gd name="connsiteY101" fmla="*/ 92297 h 743997"/>
                <a:gd name="connsiteX102" fmla="*/ 538258 w 743997"/>
                <a:gd name="connsiteY102" fmla="*/ 97060 h 743997"/>
                <a:gd name="connsiteX103" fmla="*/ 564642 w 743997"/>
                <a:gd name="connsiteY103" fmla="*/ 53340 h 743997"/>
                <a:gd name="connsiteX104" fmla="*/ 602171 w 743997"/>
                <a:gd name="connsiteY104" fmla="*/ 79439 h 743997"/>
                <a:gd name="connsiteX105" fmla="*/ 597884 w 743997"/>
                <a:gd name="connsiteY105" fmla="*/ 76010 h 743997"/>
                <a:gd name="connsiteX106" fmla="*/ 593503 w 743997"/>
                <a:gd name="connsiteY106" fmla="*/ 72676 h 743997"/>
                <a:gd name="connsiteX107" fmla="*/ 563118 w 743997"/>
                <a:gd name="connsiteY107" fmla="*/ 113729 h 743997"/>
                <a:gd name="connsiteX108" fmla="*/ 566928 w 743997"/>
                <a:gd name="connsiteY108" fmla="*/ 116586 h 743997"/>
                <a:gd name="connsiteX109" fmla="*/ 570643 w 743997"/>
                <a:gd name="connsiteY109" fmla="*/ 119539 h 743997"/>
                <a:gd name="connsiteX110" fmla="*/ 602171 w 743997"/>
                <a:gd name="connsiteY110" fmla="*/ 79439 h 743997"/>
                <a:gd name="connsiteX111" fmla="*/ 636270 w 743997"/>
                <a:gd name="connsiteY111" fmla="*/ 109633 h 743997"/>
                <a:gd name="connsiteX112" fmla="*/ 632365 w 743997"/>
                <a:gd name="connsiteY112" fmla="*/ 105823 h 743997"/>
                <a:gd name="connsiteX113" fmla="*/ 628364 w 743997"/>
                <a:gd name="connsiteY113" fmla="*/ 102013 h 743997"/>
                <a:gd name="connsiteX114" fmla="*/ 593217 w 743997"/>
                <a:gd name="connsiteY114" fmla="*/ 139065 h 743997"/>
                <a:gd name="connsiteX115" fmla="*/ 596646 w 743997"/>
                <a:gd name="connsiteY115" fmla="*/ 142399 h 743997"/>
                <a:gd name="connsiteX116" fmla="*/ 600075 w 743997"/>
                <a:gd name="connsiteY116" fmla="*/ 145733 h 743997"/>
                <a:gd name="connsiteX117" fmla="*/ 636270 w 743997"/>
                <a:gd name="connsiteY117" fmla="*/ 109633 h 743997"/>
                <a:gd name="connsiteX118" fmla="*/ 666274 w 743997"/>
                <a:gd name="connsiteY118" fmla="*/ 143923 h 743997"/>
                <a:gd name="connsiteX119" fmla="*/ 659416 w 743997"/>
                <a:gd name="connsiteY119" fmla="*/ 135255 h 743997"/>
                <a:gd name="connsiteX120" fmla="*/ 620078 w 743997"/>
                <a:gd name="connsiteY120" fmla="*/ 167735 h 743997"/>
                <a:gd name="connsiteX121" fmla="*/ 625983 w 743997"/>
                <a:gd name="connsiteY121" fmla="*/ 175260 h 743997"/>
                <a:gd name="connsiteX122" fmla="*/ 666274 w 743997"/>
                <a:gd name="connsiteY122" fmla="*/ 143923 h 743997"/>
                <a:gd name="connsiteX123" fmla="*/ 692087 w 743997"/>
                <a:gd name="connsiteY123" fmla="*/ 181546 h 743997"/>
                <a:gd name="connsiteX124" fmla="*/ 689229 w 743997"/>
                <a:gd name="connsiteY124" fmla="*/ 176879 h 743997"/>
                <a:gd name="connsiteX125" fmla="*/ 686276 w 743997"/>
                <a:gd name="connsiteY125" fmla="*/ 172212 h 743997"/>
                <a:gd name="connsiteX126" fmla="*/ 643223 w 743997"/>
                <a:gd name="connsiteY126" fmla="*/ 199644 h 743997"/>
                <a:gd name="connsiteX127" fmla="*/ 645795 w 743997"/>
                <a:gd name="connsiteY127" fmla="*/ 203645 h 743997"/>
                <a:gd name="connsiteX128" fmla="*/ 648272 w 743997"/>
                <a:gd name="connsiteY128" fmla="*/ 207740 h 743997"/>
                <a:gd name="connsiteX129" fmla="*/ 692087 w 743997"/>
                <a:gd name="connsiteY129" fmla="*/ 181546 h 743997"/>
                <a:gd name="connsiteX130" fmla="*/ 712946 w 743997"/>
                <a:gd name="connsiteY130" fmla="*/ 222123 h 743997"/>
                <a:gd name="connsiteX131" fmla="*/ 708374 w 743997"/>
                <a:gd name="connsiteY131" fmla="*/ 212026 h 743997"/>
                <a:gd name="connsiteX132" fmla="*/ 662273 w 743997"/>
                <a:gd name="connsiteY132" fmla="*/ 234029 h 743997"/>
                <a:gd name="connsiteX133" fmla="*/ 666179 w 743997"/>
                <a:gd name="connsiteY133" fmla="*/ 242697 h 743997"/>
                <a:gd name="connsiteX134" fmla="*/ 712946 w 743997"/>
                <a:gd name="connsiteY134" fmla="*/ 222123 h 743997"/>
                <a:gd name="connsiteX135" fmla="*/ 728758 w 743997"/>
                <a:gd name="connsiteY135" fmla="*/ 264986 h 743997"/>
                <a:gd name="connsiteX136" fmla="*/ 727139 w 743997"/>
                <a:gd name="connsiteY136" fmla="*/ 259651 h 743997"/>
                <a:gd name="connsiteX137" fmla="*/ 725424 w 743997"/>
                <a:gd name="connsiteY137" fmla="*/ 254413 h 743997"/>
                <a:gd name="connsiteX138" fmla="*/ 676942 w 743997"/>
                <a:gd name="connsiteY138" fmla="*/ 270510 h 743997"/>
                <a:gd name="connsiteX139" fmla="*/ 678466 w 743997"/>
                <a:gd name="connsiteY139" fmla="*/ 274987 h 743997"/>
                <a:gd name="connsiteX140" fmla="*/ 679799 w 743997"/>
                <a:gd name="connsiteY140" fmla="*/ 279559 h 743997"/>
                <a:gd name="connsiteX141" fmla="*/ 728758 w 743997"/>
                <a:gd name="connsiteY141" fmla="*/ 264986 h 743997"/>
                <a:gd name="connsiteX142" fmla="*/ 739045 w 743997"/>
                <a:gd name="connsiteY142" fmla="*/ 309372 h 743997"/>
                <a:gd name="connsiteX143" fmla="*/ 737140 w 743997"/>
                <a:gd name="connsiteY143" fmla="*/ 298513 h 743997"/>
                <a:gd name="connsiteX144" fmla="*/ 687038 w 743997"/>
                <a:gd name="connsiteY144" fmla="*/ 308515 h 743997"/>
                <a:gd name="connsiteX145" fmla="*/ 688753 w 743997"/>
                <a:gd name="connsiteY145" fmla="*/ 317849 h 743997"/>
                <a:gd name="connsiteX146" fmla="*/ 739045 w 743997"/>
                <a:gd name="connsiteY146" fmla="*/ 309372 h 743997"/>
                <a:gd name="connsiteX147" fmla="*/ 743998 w 743997"/>
                <a:gd name="connsiteY147" fmla="*/ 354711 h 743997"/>
                <a:gd name="connsiteX148" fmla="*/ 743712 w 743997"/>
                <a:gd name="connsiteY148" fmla="*/ 349187 h 743997"/>
                <a:gd name="connsiteX149" fmla="*/ 743331 w 743997"/>
                <a:gd name="connsiteY149" fmla="*/ 343662 h 743997"/>
                <a:gd name="connsiteX150" fmla="*/ 692468 w 743997"/>
                <a:gd name="connsiteY150" fmla="*/ 347472 h 743997"/>
                <a:gd name="connsiteX151" fmla="*/ 692849 w 743997"/>
                <a:gd name="connsiteY151" fmla="*/ 352234 h 743997"/>
                <a:gd name="connsiteX152" fmla="*/ 693134 w 743997"/>
                <a:gd name="connsiteY152" fmla="*/ 356997 h 743997"/>
                <a:gd name="connsiteX153" fmla="*/ 743998 w 743997"/>
                <a:gd name="connsiteY153" fmla="*/ 354711 h 743997"/>
                <a:gd name="connsiteX154" fmla="*/ 743236 w 743997"/>
                <a:gd name="connsiteY154" fmla="*/ 400241 h 743997"/>
                <a:gd name="connsiteX155" fmla="*/ 743617 w 743997"/>
                <a:gd name="connsiteY155" fmla="*/ 394716 h 743997"/>
                <a:gd name="connsiteX156" fmla="*/ 743903 w 743997"/>
                <a:gd name="connsiteY156" fmla="*/ 389192 h 743997"/>
                <a:gd name="connsiteX157" fmla="*/ 692849 w 743997"/>
                <a:gd name="connsiteY157" fmla="*/ 386905 h 743997"/>
                <a:gd name="connsiteX158" fmla="*/ 692563 w 743997"/>
                <a:gd name="connsiteY158" fmla="*/ 391668 h 743997"/>
                <a:gd name="connsiteX159" fmla="*/ 692182 w 743997"/>
                <a:gd name="connsiteY159" fmla="*/ 396430 h 743997"/>
                <a:gd name="connsiteX160" fmla="*/ 743236 w 743997"/>
                <a:gd name="connsiteY160" fmla="*/ 400241 h 743997"/>
                <a:gd name="connsiteX161" fmla="*/ 737140 w 743997"/>
                <a:gd name="connsiteY161" fmla="*/ 445484 h 743997"/>
                <a:gd name="connsiteX162" fmla="*/ 739045 w 743997"/>
                <a:gd name="connsiteY162" fmla="*/ 434626 h 743997"/>
                <a:gd name="connsiteX163" fmla="*/ 688753 w 743997"/>
                <a:gd name="connsiteY163" fmla="*/ 426053 h 743997"/>
                <a:gd name="connsiteX164" fmla="*/ 687038 w 743997"/>
                <a:gd name="connsiteY164" fmla="*/ 435388 h 743997"/>
                <a:gd name="connsiteX165" fmla="*/ 737140 w 743997"/>
                <a:gd name="connsiteY165" fmla="*/ 445484 h 743997"/>
                <a:gd name="connsiteX166" fmla="*/ 725329 w 743997"/>
                <a:gd name="connsiteY166" fmla="*/ 489585 h 743997"/>
                <a:gd name="connsiteX167" fmla="*/ 727043 w 743997"/>
                <a:gd name="connsiteY167" fmla="*/ 484346 h 743997"/>
                <a:gd name="connsiteX168" fmla="*/ 728663 w 743997"/>
                <a:gd name="connsiteY168" fmla="*/ 479012 h 743997"/>
                <a:gd name="connsiteX169" fmla="*/ 679799 w 743997"/>
                <a:gd name="connsiteY169" fmla="*/ 464344 h 743997"/>
                <a:gd name="connsiteX170" fmla="*/ 678466 w 743997"/>
                <a:gd name="connsiteY170" fmla="*/ 468916 h 743997"/>
                <a:gd name="connsiteX171" fmla="*/ 676942 w 743997"/>
                <a:gd name="connsiteY171" fmla="*/ 473392 h 743997"/>
                <a:gd name="connsiteX172" fmla="*/ 725329 w 743997"/>
                <a:gd name="connsiteY172" fmla="*/ 489585 h 743997"/>
                <a:gd name="connsiteX173" fmla="*/ 708374 w 743997"/>
                <a:gd name="connsiteY173" fmla="*/ 531876 h 743997"/>
                <a:gd name="connsiteX174" fmla="*/ 712946 w 743997"/>
                <a:gd name="connsiteY174" fmla="*/ 521780 h 743997"/>
                <a:gd name="connsiteX175" fmla="*/ 666179 w 743997"/>
                <a:gd name="connsiteY175" fmla="*/ 501205 h 743997"/>
                <a:gd name="connsiteX176" fmla="*/ 662273 w 743997"/>
                <a:gd name="connsiteY176" fmla="*/ 509873 h 743997"/>
                <a:gd name="connsiteX177" fmla="*/ 708374 w 743997"/>
                <a:gd name="connsiteY177" fmla="*/ 531876 h 743997"/>
                <a:gd name="connsiteX178" fmla="*/ 686181 w 743997"/>
                <a:gd name="connsiteY178" fmla="*/ 571786 h 743997"/>
                <a:gd name="connsiteX179" fmla="*/ 689134 w 743997"/>
                <a:gd name="connsiteY179" fmla="*/ 567119 h 743997"/>
                <a:gd name="connsiteX180" fmla="*/ 691991 w 743997"/>
                <a:gd name="connsiteY180" fmla="*/ 562451 h 743997"/>
                <a:gd name="connsiteX181" fmla="*/ 648176 w 743997"/>
                <a:gd name="connsiteY181" fmla="*/ 536258 h 743997"/>
                <a:gd name="connsiteX182" fmla="*/ 645700 w 743997"/>
                <a:gd name="connsiteY182" fmla="*/ 540353 h 743997"/>
                <a:gd name="connsiteX183" fmla="*/ 643128 w 743997"/>
                <a:gd name="connsiteY183" fmla="*/ 544354 h 743997"/>
                <a:gd name="connsiteX184" fmla="*/ 686181 w 743997"/>
                <a:gd name="connsiteY184" fmla="*/ 571786 h 743997"/>
                <a:gd name="connsiteX185" fmla="*/ 659511 w 743997"/>
                <a:gd name="connsiteY185" fmla="*/ 608743 h 743997"/>
                <a:gd name="connsiteX186" fmla="*/ 666369 w 743997"/>
                <a:gd name="connsiteY186" fmla="*/ 600075 h 743997"/>
                <a:gd name="connsiteX187" fmla="*/ 626078 w 743997"/>
                <a:gd name="connsiteY187" fmla="*/ 568738 h 743997"/>
                <a:gd name="connsiteX188" fmla="*/ 620173 w 743997"/>
                <a:gd name="connsiteY188" fmla="*/ 576263 h 743997"/>
                <a:gd name="connsiteX189" fmla="*/ 659511 w 743997"/>
                <a:gd name="connsiteY189" fmla="*/ 608743 h 743997"/>
                <a:gd name="connsiteX190" fmla="*/ 628269 w 743997"/>
                <a:gd name="connsiteY190" fmla="*/ 641985 h 743997"/>
                <a:gd name="connsiteX191" fmla="*/ 632270 w 743997"/>
                <a:gd name="connsiteY191" fmla="*/ 638175 h 743997"/>
                <a:gd name="connsiteX192" fmla="*/ 636175 w 743997"/>
                <a:gd name="connsiteY192" fmla="*/ 634365 h 743997"/>
                <a:gd name="connsiteX193" fmla="*/ 599980 w 743997"/>
                <a:gd name="connsiteY193" fmla="*/ 598361 h 743997"/>
                <a:gd name="connsiteX194" fmla="*/ 596551 w 743997"/>
                <a:gd name="connsiteY194" fmla="*/ 601694 h 743997"/>
                <a:gd name="connsiteX195" fmla="*/ 593122 w 743997"/>
                <a:gd name="connsiteY195" fmla="*/ 605028 h 743997"/>
                <a:gd name="connsiteX196" fmla="*/ 628269 w 743997"/>
                <a:gd name="connsiteY196" fmla="*/ 641985 h 743997"/>
                <a:gd name="connsiteX197" fmla="*/ 593408 w 743997"/>
                <a:gd name="connsiteY197" fmla="*/ 671322 h 743997"/>
                <a:gd name="connsiteX198" fmla="*/ 597789 w 743997"/>
                <a:gd name="connsiteY198" fmla="*/ 667988 h 743997"/>
                <a:gd name="connsiteX199" fmla="*/ 602075 w 743997"/>
                <a:gd name="connsiteY199" fmla="*/ 664559 h 743997"/>
                <a:gd name="connsiteX200" fmla="*/ 570548 w 743997"/>
                <a:gd name="connsiteY200" fmla="*/ 624459 h 743997"/>
                <a:gd name="connsiteX201" fmla="*/ 566833 w 743997"/>
                <a:gd name="connsiteY201" fmla="*/ 627412 h 743997"/>
                <a:gd name="connsiteX202" fmla="*/ 563023 w 743997"/>
                <a:gd name="connsiteY202" fmla="*/ 630269 h 743997"/>
                <a:gd name="connsiteX203" fmla="*/ 593408 w 743997"/>
                <a:gd name="connsiteY203" fmla="*/ 671322 h 743997"/>
                <a:gd name="connsiteX204" fmla="*/ 555117 w 743997"/>
                <a:gd name="connsiteY204" fmla="*/ 696182 h 743997"/>
                <a:gd name="connsiteX205" fmla="*/ 564642 w 743997"/>
                <a:gd name="connsiteY205" fmla="*/ 690658 h 743997"/>
                <a:gd name="connsiteX206" fmla="*/ 538163 w 743997"/>
                <a:gd name="connsiteY206" fmla="*/ 646938 h 743997"/>
                <a:gd name="connsiteX207" fmla="*/ 529971 w 743997"/>
                <a:gd name="connsiteY207" fmla="*/ 651701 h 743997"/>
                <a:gd name="connsiteX208" fmla="*/ 555117 w 743997"/>
                <a:gd name="connsiteY208" fmla="*/ 696182 h 743997"/>
                <a:gd name="connsiteX209" fmla="*/ 514160 w 743997"/>
                <a:gd name="connsiteY209" fmla="*/ 716090 h 743997"/>
                <a:gd name="connsiteX210" fmla="*/ 519208 w 743997"/>
                <a:gd name="connsiteY210" fmla="*/ 713994 h 743997"/>
                <a:gd name="connsiteX211" fmla="*/ 524256 w 743997"/>
                <a:gd name="connsiteY211" fmla="*/ 711708 h 743997"/>
                <a:gd name="connsiteX212" fmla="*/ 503396 w 743997"/>
                <a:gd name="connsiteY212" fmla="*/ 665131 h 743997"/>
                <a:gd name="connsiteX213" fmla="*/ 499015 w 743997"/>
                <a:gd name="connsiteY213" fmla="*/ 667036 h 743997"/>
                <a:gd name="connsiteX214" fmla="*/ 494633 w 743997"/>
                <a:gd name="connsiteY214" fmla="*/ 668846 h 743997"/>
                <a:gd name="connsiteX215" fmla="*/ 514160 w 743997"/>
                <a:gd name="connsiteY215" fmla="*/ 716090 h 743997"/>
                <a:gd name="connsiteX216" fmla="*/ 470916 w 743997"/>
                <a:gd name="connsiteY216" fmla="*/ 730853 h 743997"/>
                <a:gd name="connsiteX217" fmla="*/ 481489 w 743997"/>
                <a:gd name="connsiteY217" fmla="*/ 727805 h 743997"/>
                <a:gd name="connsiteX218" fmla="*/ 466535 w 743997"/>
                <a:gd name="connsiteY218" fmla="*/ 679037 h 743997"/>
                <a:gd name="connsiteX219" fmla="*/ 457391 w 743997"/>
                <a:gd name="connsiteY219" fmla="*/ 681609 h 743997"/>
                <a:gd name="connsiteX220" fmla="*/ 470916 w 743997"/>
                <a:gd name="connsiteY220" fmla="*/ 730853 h 743997"/>
                <a:gd name="connsiteX221" fmla="*/ 426339 w 743997"/>
                <a:gd name="connsiteY221" fmla="*/ 740283 h 743997"/>
                <a:gd name="connsiteX222" fmla="*/ 431768 w 743997"/>
                <a:gd name="connsiteY222" fmla="*/ 739426 h 743997"/>
                <a:gd name="connsiteX223" fmla="*/ 437198 w 743997"/>
                <a:gd name="connsiteY223" fmla="*/ 738473 h 743997"/>
                <a:gd name="connsiteX224" fmla="*/ 428339 w 743997"/>
                <a:gd name="connsiteY224" fmla="*/ 688181 h 743997"/>
                <a:gd name="connsiteX225" fmla="*/ 423672 w 743997"/>
                <a:gd name="connsiteY225" fmla="*/ 689038 h 743997"/>
                <a:gd name="connsiteX226" fmla="*/ 419005 w 743997"/>
                <a:gd name="connsiteY226" fmla="*/ 689801 h 743997"/>
                <a:gd name="connsiteX227" fmla="*/ 426339 w 743997"/>
                <a:gd name="connsiteY227" fmla="*/ 740283 h 743997"/>
                <a:gd name="connsiteX228" fmla="*/ 380905 w 743997"/>
                <a:gd name="connsiteY228" fmla="*/ 743998 h 743997"/>
                <a:gd name="connsiteX229" fmla="*/ 391954 w 743997"/>
                <a:gd name="connsiteY229" fmla="*/ 743712 h 743997"/>
                <a:gd name="connsiteX230" fmla="*/ 389287 w 743997"/>
                <a:gd name="connsiteY230" fmla="*/ 692753 h 743997"/>
                <a:gd name="connsiteX231" fmla="*/ 379762 w 743997"/>
                <a:gd name="connsiteY231" fmla="*/ 693039 h 743997"/>
                <a:gd name="connsiteX232" fmla="*/ 380905 w 743997"/>
                <a:gd name="connsiteY232" fmla="*/ 743998 h 743997"/>
                <a:gd name="connsiteX233" fmla="*/ 335280 w 743997"/>
                <a:gd name="connsiteY233" fmla="*/ 742379 h 743997"/>
                <a:gd name="connsiteX234" fmla="*/ 346234 w 743997"/>
                <a:gd name="connsiteY234" fmla="*/ 743236 h 743997"/>
                <a:gd name="connsiteX235" fmla="*/ 349758 w 743997"/>
                <a:gd name="connsiteY235" fmla="*/ 692277 h 743997"/>
                <a:gd name="connsiteX236" fmla="*/ 340233 w 743997"/>
                <a:gd name="connsiteY236" fmla="*/ 691610 h 743997"/>
                <a:gd name="connsiteX237" fmla="*/ 335280 w 743997"/>
                <a:gd name="connsiteY237" fmla="*/ 742379 h 743997"/>
                <a:gd name="connsiteX238" fmla="*/ 290322 w 743997"/>
                <a:gd name="connsiteY238" fmla="*/ 735044 h 743997"/>
                <a:gd name="connsiteX239" fmla="*/ 295656 w 743997"/>
                <a:gd name="connsiteY239" fmla="*/ 736283 h 743997"/>
                <a:gd name="connsiteX240" fmla="*/ 301085 w 743997"/>
                <a:gd name="connsiteY240" fmla="*/ 737330 h 743997"/>
                <a:gd name="connsiteX241" fmla="*/ 310801 w 743997"/>
                <a:gd name="connsiteY241" fmla="*/ 687229 h 743997"/>
                <a:gd name="connsiteX242" fmla="*/ 306134 w 743997"/>
                <a:gd name="connsiteY242" fmla="*/ 686372 h 743997"/>
                <a:gd name="connsiteX243" fmla="*/ 301466 w 743997"/>
                <a:gd name="connsiteY243" fmla="*/ 685324 h 743997"/>
                <a:gd name="connsiteX244" fmla="*/ 290322 w 743997"/>
                <a:gd name="connsiteY244" fmla="*/ 735044 h 743997"/>
                <a:gd name="connsiteX245" fmla="*/ 246412 w 743997"/>
                <a:gd name="connsiteY245" fmla="*/ 722376 h 743997"/>
                <a:gd name="connsiteX246" fmla="*/ 256889 w 743997"/>
                <a:gd name="connsiteY246" fmla="*/ 725900 h 743997"/>
                <a:gd name="connsiteX247" fmla="*/ 272701 w 743997"/>
                <a:gd name="connsiteY247" fmla="*/ 677323 h 743997"/>
                <a:gd name="connsiteX248" fmla="*/ 263652 w 743997"/>
                <a:gd name="connsiteY248" fmla="*/ 674275 h 743997"/>
                <a:gd name="connsiteX249" fmla="*/ 246412 w 743997"/>
                <a:gd name="connsiteY249" fmla="*/ 722376 h 743997"/>
                <a:gd name="connsiteX250" fmla="*/ 204597 w 743997"/>
                <a:gd name="connsiteY250" fmla="*/ 704279 h 743997"/>
                <a:gd name="connsiteX251" fmla="*/ 209550 w 743997"/>
                <a:gd name="connsiteY251" fmla="*/ 706755 h 743997"/>
                <a:gd name="connsiteX252" fmla="*/ 214503 w 743997"/>
                <a:gd name="connsiteY252" fmla="*/ 709136 h 743997"/>
                <a:gd name="connsiteX253" fmla="*/ 236125 w 743997"/>
                <a:gd name="connsiteY253" fmla="*/ 662940 h 743997"/>
                <a:gd name="connsiteX254" fmla="*/ 231839 w 743997"/>
                <a:gd name="connsiteY254" fmla="*/ 660940 h 743997"/>
                <a:gd name="connsiteX255" fmla="*/ 227648 w 743997"/>
                <a:gd name="connsiteY255" fmla="*/ 658749 h 743997"/>
                <a:gd name="connsiteX256" fmla="*/ 204597 w 743997"/>
                <a:gd name="connsiteY256" fmla="*/ 704279 h 743997"/>
                <a:gd name="connsiteX257" fmla="*/ 165164 w 743997"/>
                <a:gd name="connsiteY257" fmla="*/ 681323 h 743997"/>
                <a:gd name="connsiteX258" fmla="*/ 174403 w 743997"/>
                <a:gd name="connsiteY258" fmla="*/ 687324 h 743997"/>
                <a:gd name="connsiteX259" fmla="*/ 201549 w 743997"/>
                <a:gd name="connsiteY259" fmla="*/ 644080 h 743997"/>
                <a:gd name="connsiteX260" fmla="*/ 193548 w 743997"/>
                <a:gd name="connsiteY260" fmla="*/ 638937 h 743997"/>
                <a:gd name="connsiteX261" fmla="*/ 165164 w 743997"/>
                <a:gd name="connsiteY261" fmla="*/ 681323 h 743997"/>
                <a:gd name="connsiteX262" fmla="*/ 128969 w 743997"/>
                <a:gd name="connsiteY262" fmla="*/ 653605 h 743997"/>
                <a:gd name="connsiteX263" fmla="*/ 133160 w 743997"/>
                <a:gd name="connsiteY263" fmla="*/ 657225 h 743997"/>
                <a:gd name="connsiteX264" fmla="*/ 137446 w 743997"/>
                <a:gd name="connsiteY264" fmla="*/ 660749 h 743997"/>
                <a:gd name="connsiteX265" fmla="*/ 169640 w 743997"/>
                <a:gd name="connsiteY265" fmla="*/ 621125 h 743997"/>
                <a:gd name="connsiteX266" fmla="*/ 165926 w 743997"/>
                <a:gd name="connsiteY266" fmla="*/ 618077 h 743997"/>
                <a:gd name="connsiteX267" fmla="*/ 162306 w 743997"/>
                <a:gd name="connsiteY267" fmla="*/ 614934 h 743997"/>
                <a:gd name="connsiteX268" fmla="*/ 128969 w 743997"/>
                <a:gd name="connsiteY268" fmla="*/ 653605 h 743997"/>
                <a:gd name="connsiteX269" fmla="*/ 96298 w 743997"/>
                <a:gd name="connsiteY269" fmla="*/ 621792 h 743997"/>
                <a:gd name="connsiteX270" fmla="*/ 103918 w 743997"/>
                <a:gd name="connsiteY270" fmla="*/ 629793 h 743997"/>
                <a:gd name="connsiteX271" fmla="*/ 140780 w 743997"/>
                <a:gd name="connsiteY271" fmla="*/ 594455 h 743997"/>
                <a:gd name="connsiteX272" fmla="*/ 134207 w 743997"/>
                <a:gd name="connsiteY272" fmla="*/ 587502 h 743997"/>
                <a:gd name="connsiteX273" fmla="*/ 96298 w 743997"/>
                <a:gd name="connsiteY273" fmla="*/ 621792 h 743997"/>
                <a:gd name="connsiteX274" fmla="*/ 67818 w 743997"/>
                <a:gd name="connsiteY274" fmla="*/ 586169 h 743997"/>
                <a:gd name="connsiteX275" fmla="*/ 74295 w 743997"/>
                <a:gd name="connsiteY275" fmla="*/ 595122 h 743997"/>
                <a:gd name="connsiteX276" fmla="*/ 115157 w 743997"/>
                <a:gd name="connsiteY276" fmla="*/ 564451 h 743997"/>
                <a:gd name="connsiteX277" fmla="*/ 109633 w 743997"/>
                <a:gd name="connsiteY277" fmla="*/ 556736 h 743997"/>
                <a:gd name="connsiteX278" fmla="*/ 67818 w 743997"/>
                <a:gd name="connsiteY278" fmla="*/ 586169 h 743997"/>
                <a:gd name="connsiteX279" fmla="*/ 43910 w 743997"/>
                <a:gd name="connsiteY279" fmla="*/ 547402 h 743997"/>
                <a:gd name="connsiteX280" fmla="*/ 46577 w 743997"/>
                <a:gd name="connsiteY280" fmla="*/ 552259 h 743997"/>
                <a:gd name="connsiteX281" fmla="*/ 49340 w 743997"/>
                <a:gd name="connsiteY281" fmla="*/ 557022 h 743997"/>
                <a:gd name="connsiteX282" fmla="*/ 93631 w 743997"/>
                <a:gd name="connsiteY282" fmla="*/ 531590 h 743997"/>
                <a:gd name="connsiteX283" fmla="*/ 91250 w 743997"/>
                <a:gd name="connsiteY283" fmla="*/ 527495 h 743997"/>
                <a:gd name="connsiteX284" fmla="*/ 88964 w 743997"/>
                <a:gd name="connsiteY284" fmla="*/ 523304 h 743997"/>
                <a:gd name="connsiteX285" fmla="*/ 43910 w 743997"/>
                <a:gd name="connsiteY285" fmla="*/ 547402 h 743997"/>
                <a:gd name="connsiteX286" fmla="*/ 24956 w 743997"/>
                <a:gd name="connsiteY286" fmla="*/ 505873 h 743997"/>
                <a:gd name="connsiteX287" fmla="*/ 29051 w 743997"/>
                <a:gd name="connsiteY287" fmla="*/ 516160 h 743997"/>
                <a:gd name="connsiteX288" fmla="*/ 76105 w 743997"/>
                <a:gd name="connsiteY288" fmla="*/ 496348 h 743997"/>
                <a:gd name="connsiteX289" fmla="*/ 72581 w 743997"/>
                <a:gd name="connsiteY289" fmla="*/ 487490 h 743997"/>
                <a:gd name="connsiteX290" fmla="*/ 24956 w 743997"/>
                <a:gd name="connsiteY290" fmla="*/ 505873 h 743997"/>
                <a:gd name="connsiteX291" fmla="*/ 11144 w 743997"/>
                <a:gd name="connsiteY291" fmla="*/ 462344 h 743997"/>
                <a:gd name="connsiteX292" fmla="*/ 12478 w 743997"/>
                <a:gd name="connsiteY292" fmla="*/ 467678 h 743997"/>
                <a:gd name="connsiteX293" fmla="*/ 14002 w 743997"/>
                <a:gd name="connsiteY293" fmla="*/ 473012 h 743997"/>
                <a:gd name="connsiteX294" fmla="*/ 63151 w 743997"/>
                <a:gd name="connsiteY294" fmla="*/ 459200 h 743997"/>
                <a:gd name="connsiteX295" fmla="*/ 61817 w 743997"/>
                <a:gd name="connsiteY295" fmla="*/ 454628 h 743997"/>
                <a:gd name="connsiteX296" fmla="*/ 60674 w 743997"/>
                <a:gd name="connsiteY296" fmla="*/ 450056 h 743997"/>
                <a:gd name="connsiteX297" fmla="*/ 11144 w 743997"/>
                <a:gd name="connsiteY297" fmla="*/ 462344 h 743997"/>
                <a:gd name="connsiteX298" fmla="*/ 2858 w 743997"/>
                <a:gd name="connsiteY298" fmla="*/ 417481 h 743997"/>
                <a:gd name="connsiteX299" fmla="*/ 4286 w 743997"/>
                <a:gd name="connsiteY299" fmla="*/ 428434 h 743997"/>
                <a:gd name="connsiteX300" fmla="*/ 54769 w 743997"/>
                <a:gd name="connsiteY300" fmla="*/ 420719 h 743997"/>
                <a:gd name="connsiteX301" fmla="*/ 53626 w 743997"/>
                <a:gd name="connsiteY301" fmla="*/ 411290 h 743997"/>
                <a:gd name="connsiteX302" fmla="*/ 2858 w 743997"/>
                <a:gd name="connsiteY302" fmla="*/ 417481 h 74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743997" h="743997">
                  <a:moveTo>
                    <a:pt x="51340" y="365284"/>
                  </a:moveTo>
                  <a:lnTo>
                    <a:pt x="51054" y="374809"/>
                  </a:lnTo>
                  <a:lnTo>
                    <a:pt x="0" y="374809"/>
                  </a:lnTo>
                  <a:lnTo>
                    <a:pt x="286" y="363760"/>
                  </a:lnTo>
                  <a:lnTo>
                    <a:pt x="51340" y="365284"/>
                  </a:lnTo>
                  <a:close/>
                  <a:moveTo>
                    <a:pt x="4286" y="315563"/>
                  </a:moveTo>
                  <a:lnTo>
                    <a:pt x="2858" y="326517"/>
                  </a:lnTo>
                  <a:lnTo>
                    <a:pt x="53531" y="332708"/>
                  </a:lnTo>
                  <a:lnTo>
                    <a:pt x="54674" y="323279"/>
                  </a:lnTo>
                  <a:lnTo>
                    <a:pt x="4286" y="315563"/>
                  </a:lnTo>
                  <a:close/>
                  <a:moveTo>
                    <a:pt x="14002" y="270986"/>
                  </a:moveTo>
                  <a:cubicBezTo>
                    <a:pt x="14002" y="270986"/>
                    <a:pt x="13240" y="273653"/>
                    <a:pt x="12478" y="276320"/>
                  </a:cubicBezTo>
                  <a:cubicBezTo>
                    <a:pt x="11716" y="278987"/>
                    <a:pt x="11144" y="281654"/>
                    <a:pt x="11144" y="281654"/>
                  </a:cubicBezTo>
                  <a:lnTo>
                    <a:pt x="60674" y="294037"/>
                  </a:lnTo>
                  <a:cubicBezTo>
                    <a:pt x="60674" y="294037"/>
                    <a:pt x="61151" y="291751"/>
                    <a:pt x="61817" y="289465"/>
                  </a:cubicBezTo>
                  <a:cubicBezTo>
                    <a:pt x="62484" y="287179"/>
                    <a:pt x="63151" y="284893"/>
                    <a:pt x="63151" y="284893"/>
                  </a:cubicBezTo>
                  <a:lnTo>
                    <a:pt x="14002" y="270986"/>
                  </a:lnTo>
                  <a:close/>
                  <a:moveTo>
                    <a:pt x="28956" y="227838"/>
                  </a:moveTo>
                  <a:lnTo>
                    <a:pt x="24860" y="238125"/>
                  </a:lnTo>
                  <a:lnTo>
                    <a:pt x="72485" y="256508"/>
                  </a:lnTo>
                  <a:lnTo>
                    <a:pt x="76010" y="247650"/>
                  </a:lnTo>
                  <a:lnTo>
                    <a:pt x="28956" y="227838"/>
                  </a:lnTo>
                  <a:close/>
                  <a:moveTo>
                    <a:pt x="49244" y="187071"/>
                  </a:moveTo>
                  <a:cubicBezTo>
                    <a:pt x="49244" y="187071"/>
                    <a:pt x="47911" y="189452"/>
                    <a:pt x="46482" y="191834"/>
                  </a:cubicBezTo>
                  <a:cubicBezTo>
                    <a:pt x="45053" y="194215"/>
                    <a:pt x="43815" y="196691"/>
                    <a:pt x="43815" y="196691"/>
                  </a:cubicBezTo>
                  <a:lnTo>
                    <a:pt x="88868" y="220790"/>
                  </a:lnTo>
                  <a:cubicBezTo>
                    <a:pt x="88868" y="220790"/>
                    <a:pt x="89916" y="218694"/>
                    <a:pt x="91154" y="216599"/>
                  </a:cubicBezTo>
                  <a:cubicBezTo>
                    <a:pt x="92297" y="214503"/>
                    <a:pt x="93536" y="212503"/>
                    <a:pt x="93536" y="212503"/>
                  </a:cubicBezTo>
                  <a:lnTo>
                    <a:pt x="49244" y="187071"/>
                  </a:lnTo>
                  <a:close/>
                  <a:moveTo>
                    <a:pt x="74295" y="148876"/>
                  </a:moveTo>
                  <a:lnTo>
                    <a:pt x="67818" y="157829"/>
                  </a:lnTo>
                  <a:lnTo>
                    <a:pt x="109538" y="187262"/>
                  </a:lnTo>
                  <a:lnTo>
                    <a:pt x="115062" y="179546"/>
                  </a:lnTo>
                  <a:lnTo>
                    <a:pt x="74295" y="148876"/>
                  </a:lnTo>
                  <a:close/>
                  <a:moveTo>
                    <a:pt x="103823" y="114205"/>
                  </a:moveTo>
                  <a:lnTo>
                    <a:pt x="96203" y="122206"/>
                  </a:lnTo>
                  <a:lnTo>
                    <a:pt x="134017" y="156496"/>
                  </a:lnTo>
                  <a:lnTo>
                    <a:pt x="140589" y="149542"/>
                  </a:lnTo>
                  <a:lnTo>
                    <a:pt x="103823" y="114205"/>
                  </a:lnTo>
                  <a:close/>
                  <a:moveTo>
                    <a:pt x="137351" y="83249"/>
                  </a:moveTo>
                  <a:cubicBezTo>
                    <a:pt x="137351" y="83249"/>
                    <a:pt x="135160" y="84963"/>
                    <a:pt x="133064" y="86773"/>
                  </a:cubicBezTo>
                  <a:cubicBezTo>
                    <a:pt x="130969" y="88583"/>
                    <a:pt x="128873" y="90392"/>
                    <a:pt x="128873" y="90392"/>
                  </a:cubicBezTo>
                  <a:lnTo>
                    <a:pt x="162306" y="128969"/>
                  </a:lnTo>
                  <a:cubicBezTo>
                    <a:pt x="162306" y="128969"/>
                    <a:pt x="164116" y="127445"/>
                    <a:pt x="165926" y="125825"/>
                  </a:cubicBezTo>
                  <a:cubicBezTo>
                    <a:pt x="167735" y="124206"/>
                    <a:pt x="169640" y="122777"/>
                    <a:pt x="169640" y="122777"/>
                  </a:cubicBezTo>
                  <a:lnTo>
                    <a:pt x="137351" y="83249"/>
                  </a:lnTo>
                  <a:close/>
                  <a:moveTo>
                    <a:pt x="174403" y="56769"/>
                  </a:moveTo>
                  <a:lnTo>
                    <a:pt x="165164" y="62770"/>
                  </a:lnTo>
                  <a:lnTo>
                    <a:pt x="193548" y="105156"/>
                  </a:lnTo>
                  <a:lnTo>
                    <a:pt x="201549" y="100013"/>
                  </a:lnTo>
                  <a:lnTo>
                    <a:pt x="174403" y="56769"/>
                  </a:lnTo>
                  <a:close/>
                  <a:moveTo>
                    <a:pt x="214503" y="34862"/>
                  </a:moveTo>
                  <a:cubicBezTo>
                    <a:pt x="214503" y="34862"/>
                    <a:pt x="211931" y="35909"/>
                    <a:pt x="209550" y="37243"/>
                  </a:cubicBezTo>
                  <a:cubicBezTo>
                    <a:pt x="207074" y="38481"/>
                    <a:pt x="204597" y="39719"/>
                    <a:pt x="204597" y="39719"/>
                  </a:cubicBezTo>
                  <a:lnTo>
                    <a:pt x="227648" y="85249"/>
                  </a:lnTo>
                  <a:cubicBezTo>
                    <a:pt x="227648" y="85249"/>
                    <a:pt x="229743" y="84201"/>
                    <a:pt x="231839" y="83058"/>
                  </a:cubicBezTo>
                  <a:cubicBezTo>
                    <a:pt x="233934" y="81915"/>
                    <a:pt x="236125" y="81058"/>
                    <a:pt x="236125" y="81058"/>
                  </a:cubicBezTo>
                  <a:lnTo>
                    <a:pt x="214503" y="34862"/>
                  </a:lnTo>
                  <a:close/>
                  <a:moveTo>
                    <a:pt x="256889" y="18098"/>
                  </a:moveTo>
                  <a:lnTo>
                    <a:pt x="246412" y="21622"/>
                  </a:lnTo>
                  <a:lnTo>
                    <a:pt x="263652" y="69628"/>
                  </a:lnTo>
                  <a:lnTo>
                    <a:pt x="272701" y="66580"/>
                  </a:lnTo>
                  <a:lnTo>
                    <a:pt x="256889" y="18098"/>
                  </a:lnTo>
                  <a:close/>
                  <a:moveTo>
                    <a:pt x="301085" y="6668"/>
                  </a:moveTo>
                  <a:cubicBezTo>
                    <a:pt x="301085" y="6668"/>
                    <a:pt x="298323" y="7049"/>
                    <a:pt x="295656" y="7715"/>
                  </a:cubicBezTo>
                  <a:cubicBezTo>
                    <a:pt x="292989" y="8287"/>
                    <a:pt x="290322" y="8954"/>
                    <a:pt x="290322" y="8954"/>
                  </a:cubicBezTo>
                  <a:lnTo>
                    <a:pt x="301562" y="58769"/>
                  </a:lnTo>
                  <a:cubicBezTo>
                    <a:pt x="301562" y="58769"/>
                    <a:pt x="303848" y="58198"/>
                    <a:pt x="306229" y="57722"/>
                  </a:cubicBezTo>
                  <a:cubicBezTo>
                    <a:pt x="308515" y="57150"/>
                    <a:pt x="310896" y="56864"/>
                    <a:pt x="310896" y="56864"/>
                  </a:cubicBezTo>
                  <a:lnTo>
                    <a:pt x="301085" y="6668"/>
                  </a:lnTo>
                  <a:close/>
                  <a:moveTo>
                    <a:pt x="346329" y="762"/>
                  </a:moveTo>
                  <a:lnTo>
                    <a:pt x="335375" y="1619"/>
                  </a:lnTo>
                  <a:lnTo>
                    <a:pt x="340424" y="52388"/>
                  </a:lnTo>
                  <a:lnTo>
                    <a:pt x="349949" y="51721"/>
                  </a:lnTo>
                  <a:lnTo>
                    <a:pt x="346329" y="762"/>
                  </a:lnTo>
                  <a:close/>
                  <a:moveTo>
                    <a:pt x="391859" y="286"/>
                  </a:moveTo>
                  <a:lnTo>
                    <a:pt x="380810" y="0"/>
                  </a:lnTo>
                  <a:lnTo>
                    <a:pt x="379667" y="51054"/>
                  </a:lnTo>
                  <a:lnTo>
                    <a:pt x="389192" y="51340"/>
                  </a:lnTo>
                  <a:lnTo>
                    <a:pt x="391859" y="286"/>
                  </a:lnTo>
                  <a:close/>
                  <a:moveTo>
                    <a:pt x="437198" y="5525"/>
                  </a:moveTo>
                  <a:cubicBezTo>
                    <a:pt x="437198" y="5525"/>
                    <a:pt x="434435" y="5048"/>
                    <a:pt x="431768" y="4572"/>
                  </a:cubicBezTo>
                  <a:cubicBezTo>
                    <a:pt x="429101" y="4000"/>
                    <a:pt x="426339" y="3715"/>
                    <a:pt x="426339" y="3715"/>
                  </a:cubicBezTo>
                  <a:lnTo>
                    <a:pt x="419005" y="54293"/>
                  </a:lnTo>
                  <a:cubicBezTo>
                    <a:pt x="419005" y="54293"/>
                    <a:pt x="421386" y="54578"/>
                    <a:pt x="423672" y="55054"/>
                  </a:cubicBezTo>
                  <a:cubicBezTo>
                    <a:pt x="426053" y="55435"/>
                    <a:pt x="428339" y="55912"/>
                    <a:pt x="428339" y="55912"/>
                  </a:cubicBezTo>
                  <a:lnTo>
                    <a:pt x="437198" y="5525"/>
                  </a:lnTo>
                  <a:close/>
                  <a:moveTo>
                    <a:pt x="481584" y="16193"/>
                  </a:moveTo>
                  <a:lnTo>
                    <a:pt x="471011" y="13145"/>
                  </a:lnTo>
                  <a:lnTo>
                    <a:pt x="457486" y="62389"/>
                  </a:lnTo>
                  <a:lnTo>
                    <a:pt x="466630" y="64960"/>
                  </a:lnTo>
                  <a:lnTo>
                    <a:pt x="481584" y="16193"/>
                  </a:lnTo>
                  <a:close/>
                  <a:moveTo>
                    <a:pt x="524256" y="32290"/>
                  </a:moveTo>
                  <a:cubicBezTo>
                    <a:pt x="524256" y="32290"/>
                    <a:pt x="521780" y="31147"/>
                    <a:pt x="519208" y="30004"/>
                  </a:cubicBezTo>
                  <a:cubicBezTo>
                    <a:pt x="516731" y="28861"/>
                    <a:pt x="514160" y="27908"/>
                    <a:pt x="514160" y="27908"/>
                  </a:cubicBezTo>
                  <a:lnTo>
                    <a:pt x="494729" y="75057"/>
                  </a:lnTo>
                  <a:cubicBezTo>
                    <a:pt x="494729" y="75057"/>
                    <a:pt x="496919" y="75819"/>
                    <a:pt x="499110" y="76867"/>
                  </a:cubicBezTo>
                  <a:cubicBezTo>
                    <a:pt x="501301" y="77819"/>
                    <a:pt x="503492" y="78867"/>
                    <a:pt x="503492" y="78867"/>
                  </a:cubicBezTo>
                  <a:lnTo>
                    <a:pt x="524256" y="32290"/>
                  </a:lnTo>
                  <a:close/>
                  <a:moveTo>
                    <a:pt x="564642" y="53340"/>
                  </a:moveTo>
                  <a:lnTo>
                    <a:pt x="555117" y="47816"/>
                  </a:lnTo>
                  <a:lnTo>
                    <a:pt x="529971" y="92297"/>
                  </a:lnTo>
                  <a:lnTo>
                    <a:pt x="538258" y="97060"/>
                  </a:lnTo>
                  <a:lnTo>
                    <a:pt x="564642" y="53340"/>
                  </a:lnTo>
                  <a:close/>
                  <a:moveTo>
                    <a:pt x="602171" y="79439"/>
                  </a:moveTo>
                  <a:cubicBezTo>
                    <a:pt x="602171" y="79439"/>
                    <a:pt x="599980" y="77724"/>
                    <a:pt x="597884" y="76010"/>
                  </a:cubicBezTo>
                  <a:cubicBezTo>
                    <a:pt x="595694" y="74295"/>
                    <a:pt x="593503" y="72676"/>
                    <a:pt x="593503" y="72676"/>
                  </a:cubicBezTo>
                  <a:lnTo>
                    <a:pt x="563118" y="113729"/>
                  </a:lnTo>
                  <a:cubicBezTo>
                    <a:pt x="563118" y="113729"/>
                    <a:pt x="565118" y="115062"/>
                    <a:pt x="566928" y="116586"/>
                  </a:cubicBezTo>
                  <a:cubicBezTo>
                    <a:pt x="568833" y="118015"/>
                    <a:pt x="570643" y="119539"/>
                    <a:pt x="570643" y="119539"/>
                  </a:cubicBezTo>
                  <a:lnTo>
                    <a:pt x="602171" y="79439"/>
                  </a:lnTo>
                  <a:close/>
                  <a:moveTo>
                    <a:pt x="636270" y="109633"/>
                  </a:moveTo>
                  <a:cubicBezTo>
                    <a:pt x="636270" y="109633"/>
                    <a:pt x="634270" y="107633"/>
                    <a:pt x="632365" y="105823"/>
                  </a:cubicBezTo>
                  <a:cubicBezTo>
                    <a:pt x="630365" y="103918"/>
                    <a:pt x="628364" y="102013"/>
                    <a:pt x="628364" y="102013"/>
                  </a:cubicBezTo>
                  <a:lnTo>
                    <a:pt x="593217" y="139065"/>
                  </a:lnTo>
                  <a:cubicBezTo>
                    <a:pt x="593217" y="139065"/>
                    <a:pt x="594932" y="140684"/>
                    <a:pt x="596646" y="142399"/>
                  </a:cubicBezTo>
                  <a:cubicBezTo>
                    <a:pt x="598361" y="144018"/>
                    <a:pt x="600075" y="145733"/>
                    <a:pt x="600075" y="145733"/>
                  </a:cubicBezTo>
                  <a:lnTo>
                    <a:pt x="636270" y="109633"/>
                  </a:lnTo>
                  <a:close/>
                  <a:moveTo>
                    <a:pt x="666274" y="143923"/>
                  </a:moveTo>
                  <a:lnTo>
                    <a:pt x="659416" y="135255"/>
                  </a:lnTo>
                  <a:lnTo>
                    <a:pt x="620078" y="167735"/>
                  </a:lnTo>
                  <a:lnTo>
                    <a:pt x="625983" y="175260"/>
                  </a:lnTo>
                  <a:lnTo>
                    <a:pt x="666274" y="143923"/>
                  </a:lnTo>
                  <a:close/>
                  <a:moveTo>
                    <a:pt x="692087" y="181546"/>
                  </a:moveTo>
                  <a:cubicBezTo>
                    <a:pt x="692087" y="181546"/>
                    <a:pt x="690753" y="179165"/>
                    <a:pt x="689229" y="176879"/>
                  </a:cubicBezTo>
                  <a:cubicBezTo>
                    <a:pt x="687705" y="174593"/>
                    <a:pt x="686276" y="172212"/>
                    <a:pt x="686276" y="172212"/>
                  </a:cubicBezTo>
                  <a:lnTo>
                    <a:pt x="643223" y="199644"/>
                  </a:lnTo>
                  <a:cubicBezTo>
                    <a:pt x="643223" y="199644"/>
                    <a:pt x="644557" y="201644"/>
                    <a:pt x="645795" y="203645"/>
                  </a:cubicBezTo>
                  <a:cubicBezTo>
                    <a:pt x="647129" y="205645"/>
                    <a:pt x="648272" y="207740"/>
                    <a:pt x="648272" y="207740"/>
                  </a:cubicBezTo>
                  <a:lnTo>
                    <a:pt x="692087" y="181546"/>
                  </a:lnTo>
                  <a:close/>
                  <a:moveTo>
                    <a:pt x="712946" y="222123"/>
                  </a:moveTo>
                  <a:lnTo>
                    <a:pt x="708374" y="212026"/>
                  </a:lnTo>
                  <a:lnTo>
                    <a:pt x="662273" y="234029"/>
                  </a:lnTo>
                  <a:lnTo>
                    <a:pt x="666179" y="242697"/>
                  </a:lnTo>
                  <a:lnTo>
                    <a:pt x="712946" y="222123"/>
                  </a:lnTo>
                  <a:close/>
                  <a:moveTo>
                    <a:pt x="728758" y="264986"/>
                  </a:moveTo>
                  <a:cubicBezTo>
                    <a:pt x="728758" y="264986"/>
                    <a:pt x="728091" y="262319"/>
                    <a:pt x="727139" y="259651"/>
                  </a:cubicBezTo>
                  <a:cubicBezTo>
                    <a:pt x="726281" y="257080"/>
                    <a:pt x="725424" y="254413"/>
                    <a:pt x="725424" y="254413"/>
                  </a:cubicBezTo>
                  <a:lnTo>
                    <a:pt x="676942" y="270510"/>
                  </a:lnTo>
                  <a:cubicBezTo>
                    <a:pt x="676942" y="270510"/>
                    <a:pt x="677704" y="272796"/>
                    <a:pt x="678466" y="274987"/>
                  </a:cubicBezTo>
                  <a:cubicBezTo>
                    <a:pt x="679228" y="277273"/>
                    <a:pt x="679799" y="279559"/>
                    <a:pt x="679799" y="279559"/>
                  </a:cubicBezTo>
                  <a:lnTo>
                    <a:pt x="728758" y="264986"/>
                  </a:lnTo>
                  <a:close/>
                  <a:moveTo>
                    <a:pt x="739045" y="309372"/>
                  </a:moveTo>
                  <a:lnTo>
                    <a:pt x="737140" y="298513"/>
                  </a:lnTo>
                  <a:lnTo>
                    <a:pt x="687038" y="308515"/>
                  </a:lnTo>
                  <a:lnTo>
                    <a:pt x="688753" y="317849"/>
                  </a:lnTo>
                  <a:lnTo>
                    <a:pt x="739045" y="309372"/>
                  </a:lnTo>
                  <a:close/>
                  <a:moveTo>
                    <a:pt x="743998" y="354711"/>
                  </a:moveTo>
                  <a:cubicBezTo>
                    <a:pt x="743998" y="354711"/>
                    <a:pt x="743903" y="351949"/>
                    <a:pt x="743712" y="349187"/>
                  </a:cubicBezTo>
                  <a:cubicBezTo>
                    <a:pt x="743522" y="346424"/>
                    <a:pt x="743331" y="343662"/>
                    <a:pt x="743331" y="343662"/>
                  </a:cubicBezTo>
                  <a:lnTo>
                    <a:pt x="692468" y="347472"/>
                  </a:lnTo>
                  <a:cubicBezTo>
                    <a:pt x="692468" y="347472"/>
                    <a:pt x="692658" y="349853"/>
                    <a:pt x="692849" y="352234"/>
                  </a:cubicBezTo>
                  <a:cubicBezTo>
                    <a:pt x="693039" y="354616"/>
                    <a:pt x="693134" y="356997"/>
                    <a:pt x="693134" y="356997"/>
                  </a:cubicBezTo>
                  <a:lnTo>
                    <a:pt x="743998" y="354711"/>
                  </a:lnTo>
                  <a:close/>
                  <a:moveTo>
                    <a:pt x="743236" y="400241"/>
                  </a:moveTo>
                  <a:cubicBezTo>
                    <a:pt x="743236" y="400241"/>
                    <a:pt x="743426" y="397478"/>
                    <a:pt x="743617" y="394716"/>
                  </a:cubicBezTo>
                  <a:cubicBezTo>
                    <a:pt x="743903" y="391954"/>
                    <a:pt x="743903" y="389192"/>
                    <a:pt x="743903" y="389192"/>
                  </a:cubicBezTo>
                  <a:lnTo>
                    <a:pt x="692849" y="386905"/>
                  </a:lnTo>
                  <a:cubicBezTo>
                    <a:pt x="692849" y="386905"/>
                    <a:pt x="692753" y="389287"/>
                    <a:pt x="692563" y="391668"/>
                  </a:cubicBezTo>
                  <a:cubicBezTo>
                    <a:pt x="692372" y="394049"/>
                    <a:pt x="692182" y="396430"/>
                    <a:pt x="692182" y="396430"/>
                  </a:cubicBezTo>
                  <a:lnTo>
                    <a:pt x="743236" y="400241"/>
                  </a:lnTo>
                  <a:close/>
                  <a:moveTo>
                    <a:pt x="737140" y="445484"/>
                  </a:moveTo>
                  <a:lnTo>
                    <a:pt x="739045" y="434626"/>
                  </a:lnTo>
                  <a:lnTo>
                    <a:pt x="688753" y="426053"/>
                  </a:lnTo>
                  <a:lnTo>
                    <a:pt x="687038" y="435388"/>
                  </a:lnTo>
                  <a:lnTo>
                    <a:pt x="737140" y="445484"/>
                  </a:lnTo>
                  <a:close/>
                  <a:moveTo>
                    <a:pt x="725329" y="489585"/>
                  </a:moveTo>
                  <a:cubicBezTo>
                    <a:pt x="725329" y="489585"/>
                    <a:pt x="726186" y="487013"/>
                    <a:pt x="727043" y="484346"/>
                  </a:cubicBezTo>
                  <a:cubicBezTo>
                    <a:pt x="727996" y="481775"/>
                    <a:pt x="728663" y="479012"/>
                    <a:pt x="728663" y="479012"/>
                  </a:cubicBezTo>
                  <a:lnTo>
                    <a:pt x="679799" y="464344"/>
                  </a:lnTo>
                  <a:cubicBezTo>
                    <a:pt x="679799" y="464344"/>
                    <a:pt x="679228" y="466630"/>
                    <a:pt x="678466" y="468916"/>
                  </a:cubicBezTo>
                  <a:cubicBezTo>
                    <a:pt x="677704" y="471202"/>
                    <a:pt x="676942" y="473392"/>
                    <a:pt x="676942" y="473392"/>
                  </a:cubicBezTo>
                  <a:lnTo>
                    <a:pt x="725329" y="489585"/>
                  </a:lnTo>
                  <a:close/>
                  <a:moveTo>
                    <a:pt x="708374" y="531876"/>
                  </a:moveTo>
                  <a:lnTo>
                    <a:pt x="712946" y="521780"/>
                  </a:lnTo>
                  <a:lnTo>
                    <a:pt x="666179" y="501205"/>
                  </a:lnTo>
                  <a:lnTo>
                    <a:pt x="662273" y="509873"/>
                  </a:lnTo>
                  <a:lnTo>
                    <a:pt x="708374" y="531876"/>
                  </a:lnTo>
                  <a:close/>
                  <a:moveTo>
                    <a:pt x="686181" y="571786"/>
                  </a:moveTo>
                  <a:cubicBezTo>
                    <a:pt x="686181" y="571786"/>
                    <a:pt x="687705" y="569500"/>
                    <a:pt x="689134" y="567119"/>
                  </a:cubicBezTo>
                  <a:cubicBezTo>
                    <a:pt x="690658" y="564833"/>
                    <a:pt x="691991" y="562451"/>
                    <a:pt x="691991" y="562451"/>
                  </a:cubicBezTo>
                  <a:lnTo>
                    <a:pt x="648176" y="536258"/>
                  </a:lnTo>
                  <a:cubicBezTo>
                    <a:pt x="648176" y="536258"/>
                    <a:pt x="647033" y="538353"/>
                    <a:pt x="645700" y="540353"/>
                  </a:cubicBezTo>
                  <a:cubicBezTo>
                    <a:pt x="644366" y="542354"/>
                    <a:pt x="643128" y="544354"/>
                    <a:pt x="643128" y="544354"/>
                  </a:cubicBezTo>
                  <a:lnTo>
                    <a:pt x="686181" y="571786"/>
                  </a:lnTo>
                  <a:close/>
                  <a:moveTo>
                    <a:pt x="659511" y="608743"/>
                  </a:moveTo>
                  <a:lnTo>
                    <a:pt x="666369" y="600075"/>
                  </a:lnTo>
                  <a:lnTo>
                    <a:pt x="626078" y="568738"/>
                  </a:lnTo>
                  <a:lnTo>
                    <a:pt x="620173" y="576263"/>
                  </a:lnTo>
                  <a:lnTo>
                    <a:pt x="659511" y="608743"/>
                  </a:lnTo>
                  <a:close/>
                  <a:moveTo>
                    <a:pt x="628269" y="641985"/>
                  </a:moveTo>
                  <a:cubicBezTo>
                    <a:pt x="628269" y="641985"/>
                    <a:pt x="630269" y="640080"/>
                    <a:pt x="632270" y="638175"/>
                  </a:cubicBezTo>
                  <a:cubicBezTo>
                    <a:pt x="634270" y="636270"/>
                    <a:pt x="636175" y="634365"/>
                    <a:pt x="636175" y="634365"/>
                  </a:cubicBezTo>
                  <a:lnTo>
                    <a:pt x="599980" y="598361"/>
                  </a:lnTo>
                  <a:cubicBezTo>
                    <a:pt x="599980" y="598361"/>
                    <a:pt x="598265" y="600075"/>
                    <a:pt x="596551" y="601694"/>
                  </a:cubicBezTo>
                  <a:cubicBezTo>
                    <a:pt x="594836" y="603313"/>
                    <a:pt x="593122" y="605028"/>
                    <a:pt x="593122" y="605028"/>
                  </a:cubicBezTo>
                  <a:lnTo>
                    <a:pt x="628269" y="641985"/>
                  </a:lnTo>
                  <a:close/>
                  <a:moveTo>
                    <a:pt x="593408" y="671322"/>
                  </a:moveTo>
                  <a:cubicBezTo>
                    <a:pt x="593408" y="671322"/>
                    <a:pt x="595694" y="669703"/>
                    <a:pt x="597789" y="667988"/>
                  </a:cubicBezTo>
                  <a:cubicBezTo>
                    <a:pt x="599980" y="666274"/>
                    <a:pt x="602075" y="664559"/>
                    <a:pt x="602075" y="664559"/>
                  </a:cubicBezTo>
                  <a:lnTo>
                    <a:pt x="570548" y="624459"/>
                  </a:lnTo>
                  <a:cubicBezTo>
                    <a:pt x="570548" y="624459"/>
                    <a:pt x="568643" y="625888"/>
                    <a:pt x="566833" y="627412"/>
                  </a:cubicBezTo>
                  <a:cubicBezTo>
                    <a:pt x="565023" y="628936"/>
                    <a:pt x="563023" y="630269"/>
                    <a:pt x="563023" y="630269"/>
                  </a:cubicBezTo>
                  <a:lnTo>
                    <a:pt x="593408" y="671322"/>
                  </a:lnTo>
                  <a:close/>
                  <a:moveTo>
                    <a:pt x="555117" y="696182"/>
                  </a:moveTo>
                  <a:lnTo>
                    <a:pt x="564642" y="690658"/>
                  </a:lnTo>
                  <a:lnTo>
                    <a:pt x="538163" y="646938"/>
                  </a:lnTo>
                  <a:lnTo>
                    <a:pt x="529971" y="651701"/>
                  </a:lnTo>
                  <a:lnTo>
                    <a:pt x="555117" y="696182"/>
                  </a:lnTo>
                  <a:close/>
                  <a:moveTo>
                    <a:pt x="514160" y="716090"/>
                  </a:moveTo>
                  <a:cubicBezTo>
                    <a:pt x="514160" y="716090"/>
                    <a:pt x="516731" y="715137"/>
                    <a:pt x="519208" y="713994"/>
                  </a:cubicBezTo>
                  <a:cubicBezTo>
                    <a:pt x="521780" y="712851"/>
                    <a:pt x="524256" y="711708"/>
                    <a:pt x="524256" y="711708"/>
                  </a:cubicBezTo>
                  <a:lnTo>
                    <a:pt x="503396" y="665131"/>
                  </a:lnTo>
                  <a:cubicBezTo>
                    <a:pt x="503396" y="665131"/>
                    <a:pt x="501206" y="666083"/>
                    <a:pt x="499015" y="667036"/>
                  </a:cubicBezTo>
                  <a:cubicBezTo>
                    <a:pt x="496824" y="668084"/>
                    <a:pt x="494633" y="668846"/>
                    <a:pt x="494633" y="668846"/>
                  </a:cubicBezTo>
                  <a:lnTo>
                    <a:pt x="514160" y="716090"/>
                  </a:lnTo>
                  <a:close/>
                  <a:moveTo>
                    <a:pt x="470916" y="730853"/>
                  </a:moveTo>
                  <a:lnTo>
                    <a:pt x="481489" y="727805"/>
                  </a:lnTo>
                  <a:lnTo>
                    <a:pt x="466535" y="679037"/>
                  </a:lnTo>
                  <a:lnTo>
                    <a:pt x="457391" y="681609"/>
                  </a:lnTo>
                  <a:lnTo>
                    <a:pt x="470916" y="730853"/>
                  </a:lnTo>
                  <a:close/>
                  <a:moveTo>
                    <a:pt x="426339" y="740283"/>
                  </a:moveTo>
                  <a:cubicBezTo>
                    <a:pt x="426339" y="740283"/>
                    <a:pt x="429101" y="739997"/>
                    <a:pt x="431768" y="739426"/>
                  </a:cubicBezTo>
                  <a:cubicBezTo>
                    <a:pt x="434531" y="738950"/>
                    <a:pt x="437198" y="738473"/>
                    <a:pt x="437198" y="738473"/>
                  </a:cubicBezTo>
                  <a:lnTo>
                    <a:pt x="428339" y="688181"/>
                  </a:lnTo>
                  <a:cubicBezTo>
                    <a:pt x="428339" y="688181"/>
                    <a:pt x="425958" y="688562"/>
                    <a:pt x="423672" y="689038"/>
                  </a:cubicBezTo>
                  <a:cubicBezTo>
                    <a:pt x="421386" y="689515"/>
                    <a:pt x="419005" y="689801"/>
                    <a:pt x="419005" y="689801"/>
                  </a:cubicBezTo>
                  <a:lnTo>
                    <a:pt x="426339" y="740283"/>
                  </a:lnTo>
                  <a:close/>
                  <a:moveTo>
                    <a:pt x="380905" y="743998"/>
                  </a:moveTo>
                  <a:lnTo>
                    <a:pt x="391954" y="743712"/>
                  </a:lnTo>
                  <a:lnTo>
                    <a:pt x="389287" y="692753"/>
                  </a:lnTo>
                  <a:lnTo>
                    <a:pt x="379762" y="693039"/>
                  </a:lnTo>
                  <a:lnTo>
                    <a:pt x="380905" y="743998"/>
                  </a:lnTo>
                  <a:close/>
                  <a:moveTo>
                    <a:pt x="335280" y="742379"/>
                  </a:moveTo>
                  <a:lnTo>
                    <a:pt x="346234" y="743236"/>
                  </a:lnTo>
                  <a:lnTo>
                    <a:pt x="349758" y="692277"/>
                  </a:lnTo>
                  <a:lnTo>
                    <a:pt x="340233" y="691610"/>
                  </a:lnTo>
                  <a:lnTo>
                    <a:pt x="335280" y="742379"/>
                  </a:lnTo>
                  <a:close/>
                  <a:moveTo>
                    <a:pt x="290322" y="735044"/>
                  </a:moveTo>
                  <a:cubicBezTo>
                    <a:pt x="290322" y="735044"/>
                    <a:pt x="292989" y="735616"/>
                    <a:pt x="295656" y="736283"/>
                  </a:cubicBezTo>
                  <a:cubicBezTo>
                    <a:pt x="298323" y="736949"/>
                    <a:pt x="301085" y="737330"/>
                    <a:pt x="301085" y="737330"/>
                  </a:cubicBezTo>
                  <a:lnTo>
                    <a:pt x="310801" y="687229"/>
                  </a:lnTo>
                  <a:cubicBezTo>
                    <a:pt x="310801" y="687229"/>
                    <a:pt x="308420" y="686848"/>
                    <a:pt x="306134" y="686372"/>
                  </a:cubicBezTo>
                  <a:cubicBezTo>
                    <a:pt x="303848" y="685800"/>
                    <a:pt x="301466" y="685324"/>
                    <a:pt x="301466" y="685324"/>
                  </a:cubicBezTo>
                  <a:lnTo>
                    <a:pt x="290322" y="735044"/>
                  </a:lnTo>
                  <a:close/>
                  <a:moveTo>
                    <a:pt x="246412" y="722376"/>
                  </a:moveTo>
                  <a:lnTo>
                    <a:pt x="256889" y="725900"/>
                  </a:lnTo>
                  <a:lnTo>
                    <a:pt x="272701" y="677323"/>
                  </a:lnTo>
                  <a:lnTo>
                    <a:pt x="263652" y="674275"/>
                  </a:lnTo>
                  <a:lnTo>
                    <a:pt x="246412" y="722376"/>
                  </a:lnTo>
                  <a:close/>
                  <a:moveTo>
                    <a:pt x="204597" y="704279"/>
                  </a:moveTo>
                  <a:cubicBezTo>
                    <a:pt x="204597" y="704279"/>
                    <a:pt x="207074" y="705517"/>
                    <a:pt x="209550" y="706755"/>
                  </a:cubicBezTo>
                  <a:cubicBezTo>
                    <a:pt x="212027" y="707993"/>
                    <a:pt x="214503" y="709136"/>
                    <a:pt x="214503" y="709136"/>
                  </a:cubicBezTo>
                  <a:lnTo>
                    <a:pt x="236125" y="662940"/>
                  </a:lnTo>
                  <a:cubicBezTo>
                    <a:pt x="236125" y="662940"/>
                    <a:pt x="233934" y="661988"/>
                    <a:pt x="231839" y="660940"/>
                  </a:cubicBezTo>
                  <a:cubicBezTo>
                    <a:pt x="229743" y="659892"/>
                    <a:pt x="227648" y="658749"/>
                    <a:pt x="227648" y="658749"/>
                  </a:cubicBezTo>
                  <a:lnTo>
                    <a:pt x="204597" y="704279"/>
                  </a:lnTo>
                  <a:close/>
                  <a:moveTo>
                    <a:pt x="165164" y="681323"/>
                  </a:moveTo>
                  <a:lnTo>
                    <a:pt x="174403" y="687324"/>
                  </a:lnTo>
                  <a:lnTo>
                    <a:pt x="201549" y="644080"/>
                  </a:lnTo>
                  <a:lnTo>
                    <a:pt x="193548" y="638937"/>
                  </a:lnTo>
                  <a:lnTo>
                    <a:pt x="165164" y="681323"/>
                  </a:lnTo>
                  <a:close/>
                  <a:moveTo>
                    <a:pt x="128969" y="653605"/>
                  </a:moveTo>
                  <a:cubicBezTo>
                    <a:pt x="128969" y="653605"/>
                    <a:pt x="131064" y="655415"/>
                    <a:pt x="133160" y="657225"/>
                  </a:cubicBezTo>
                  <a:cubicBezTo>
                    <a:pt x="135160" y="659035"/>
                    <a:pt x="137446" y="660749"/>
                    <a:pt x="137446" y="660749"/>
                  </a:cubicBezTo>
                  <a:lnTo>
                    <a:pt x="169640" y="621125"/>
                  </a:lnTo>
                  <a:cubicBezTo>
                    <a:pt x="169640" y="621125"/>
                    <a:pt x="167735" y="619697"/>
                    <a:pt x="165926" y="618077"/>
                  </a:cubicBezTo>
                  <a:cubicBezTo>
                    <a:pt x="164116" y="616553"/>
                    <a:pt x="162306" y="614934"/>
                    <a:pt x="162306" y="614934"/>
                  </a:cubicBezTo>
                  <a:lnTo>
                    <a:pt x="128969" y="653605"/>
                  </a:lnTo>
                  <a:close/>
                  <a:moveTo>
                    <a:pt x="96298" y="621792"/>
                  </a:moveTo>
                  <a:lnTo>
                    <a:pt x="103918" y="629793"/>
                  </a:lnTo>
                  <a:lnTo>
                    <a:pt x="140780" y="594455"/>
                  </a:lnTo>
                  <a:lnTo>
                    <a:pt x="134207" y="587502"/>
                  </a:lnTo>
                  <a:lnTo>
                    <a:pt x="96298" y="621792"/>
                  </a:lnTo>
                  <a:close/>
                  <a:moveTo>
                    <a:pt x="67818" y="586169"/>
                  </a:moveTo>
                  <a:lnTo>
                    <a:pt x="74295" y="595122"/>
                  </a:lnTo>
                  <a:lnTo>
                    <a:pt x="115157" y="564451"/>
                  </a:lnTo>
                  <a:lnTo>
                    <a:pt x="109633" y="556736"/>
                  </a:lnTo>
                  <a:lnTo>
                    <a:pt x="67818" y="586169"/>
                  </a:lnTo>
                  <a:close/>
                  <a:moveTo>
                    <a:pt x="43910" y="547402"/>
                  </a:moveTo>
                  <a:cubicBezTo>
                    <a:pt x="43910" y="547402"/>
                    <a:pt x="45149" y="549878"/>
                    <a:pt x="46577" y="552259"/>
                  </a:cubicBezTo>
                  <a:cubicBezTo>
                    <a:pt x="47911" y="554641"/>
                    <a:pt x="49340" y="557022"/>
                    <a:pt x="49340" y="557022"/>
                  </a:cubicBezTo>
                  <a:lnTo>
                    <a:pt x="93631" y="531590"/>
                  </a:lnTo>
                  <a:cubicBezTo>
                    <a:pt x="93631" y="531590"/>
                    <a:pt x="92488" y="529495"/>
                    <a:pt x="91250" y="527495"/>
                  </a:cubicBezTo>
                  <a:cubicBezTo>
                    <a:pt x="90011" y="525494"/>
                    <a:pt x="88964" y="523304"/>
                    <a:pt x="88964" y="523304"/>
                  </a:cubicBezTo>
                  <a:lnTo>
                    <a:pt x="43910" y="547402"/>
                  </a:lnTo>
                  <a:close/>
                  <a:moveTo>
                    <a:pt x="24956" y="505873"/>
                  </a:moveTo>
                  <a:lnTo>
                    <a:pt x="29051" y="516160"/>
                  </a:lnTo>
                  <a:lnTo>
                    <a:pt x="76105" y="496348"/>
                  </a:lnTo>
                  <a:lnTo>
                    <a:pt x="72581" y="487490"/>
                  </a:lnTo>
                  <a:lnTo>
                    <a:pt x="24956" y="505873"/>
                  </a:lnTo>
                  <a:close/>
                  <a:moveTo>
                    <a:pt x="11144" y="462344"/>
                  </a:moveTo>
                  <a:cubicBezTo>
                    <a:pt x="11144" y="462344"/>
                    <a:pt x="11716" y="465011"/>
                    <a:pt x="12478" y="467678"/>
                  </a:cubicBezTo>
                  <a:cubicBezTo>
                    <a:pt x="13240" y="470345"/>
                    <a:pt x="14002" y="473012"/>
                    <a:pt x="14002" y="473012"/>
                  </a:cubicBezTo>
                  <a:lnTo>
                    <a:pt x="63151" y="459200"/>
                  </a:lnTo>
                  <a:cubicBezTo>
                    <a:pt x="63151" y="459200"/>
                    <a:pt x="62484" y="456914"/>
                    <a:pt x="61817" y="454628"/>
                  </a:cubicBezTo>
                  <a:cubicBezTo>
                    <a:pt x="61151" y="452342"/>
                    <a:pt x="60674" y="450056"/>
                    <a:pt x="60674" y="450056"/>
                  </a:cubicBezTo>
                  <a:lnTo>
                    <a:pt x="11144" y="462344"/>
                  </a:lnTo>
                  <a:close/>
                  <a:moveTo>
                    <a:pt x="2858" y="417481"/>
                  </a:moveTo>
                  <a:lnTo>
                    <a:pt x="4286" y="428434"/>
                  </a:lnTo>
                  <a:lnTo>
                    <a:pt x="54769" y="420719"/>
                  </a:lnTo>
                  <a:lnTo>
                    <a:pt x="53626" y="411290"/>
                  </a:lnTo>
                  <a:lnTo>
                    <a:pt x="2858" y="417481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9525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4" name="Freeform: Shape 236">
              <a:extLst>
                <a:ext uri="{FF2B5EF4-FFF2-40B4-BE49-F238E27FC236}">
                  <a16:creationId xmlns:a16="http://schemas.microsoft.com/office/drawing/2014/main" id="{D0A0A520-18F9-F82E-CEA9-DAA817814A3F}"/>
                </a:ext>
              </a:extLst>
            </p:cNvPr>
            <p:cNvSpPr/>
            <p:nvPr/>
          </p:nvSpPr>
          <p:spPr>
            <a:xfrm>
              <a:off x="4191594" y="3799078"/>
              <a:ext cx="914400" cy="914400"/>
            </a:xfrm>
            <a:custGeom>
              <a:avLst/>
              <a:gdLst>
                <a:gd name="connsiteX0" fmla="*/ 51340 w 743997"/>
                <a:gd name="connsiteY0" fmla="*/ 365284 h 743997"/>
                <a:gd name="connsiteX1" fmla="*/ 51054 w 743997"/>
                <a:gd name="connsiteY1" fmla="*/ 374809 h 743997"/>
                <a:gd name="connsiteX2" fmla="*/ 0 w 743997"/>
                <a:gd name="connsiteY2" fmla="*/ 374809 h 743997"/>
                <a:gd name="connsiteX3" fmla="*/ 286 w 743997"/>
                <a:gd name="connsiteY3" fmla="*/ 363760 h 743997"/>
                <a:gd name="connsiteX4" fmla="*/ 51340 w 743997"/>
                <a:gd name="connsiteY4" fmla="*/ 365284 h 743997"/>
                <a:gd name="connsiteX5" fmla="*/ 4286 w 743997"/>
                <a:gd name="connsiteY5" fmla="*/ 315563 h 743997"/>
                <a:gd name="connsiteX6" fmla="*/ 2858 w 743997"/>
                <a:gd name="connsiteY6" fmla="*/ 326517 h 743997"/>
                <a:gd name="connsiteX7" fmla="*/ 53531 w 743997"/>
                <a:gd name="connsiteY7" fmla="*/ 332708 h 743997"/>
                <a:gd name="connsiteX8" fmla="*/ 54674 w 743997"/>
                <a:gd name="connsiteY8" fmla="*/ 323279 h 743997"/>
                <a:gd name="connsiteX9" fmla="*/ 4286 w 743997"/>
                <a:gd name="connsiteY9" fmla="*/ 315563 h 743997"/>
                <a:gd name="connsiteX10" fmla="*/ 14002 w 743997"/>
                <a:gd name="connsiteY10" fmla="*/ 270986 h 743997"/>
                <a:gd name="connsiteX11" fmla="*/ 12478 w 743997"/>
                <a:gd name="connsiteY11" fmla="*/ 276320 h 743997"/>
                <a:gd name="connsiteX12" fmla="*/ 11144 w 743997"/>
                <a:gd name="connsiteY12" fmla="*/ 281654 h 743997"/>
                <a:gd name="connsiteX13" fmla="*/ 60674 w 743997"/>
                <a:gd name="connsiteY13" fmla="*/ 294037 h 743997"/>
                <a:gd name="connsiteX14" fmla="*/ 61817 w 743997"/>
                <a:gd name="connsiteY14" fmla="*/ 289465 h 743997"/>
                <a:gd name="connsiteX15" fmla="*/ 63151 w 743997"/>
                <a:gd name="connsiteY15" fmla="*/ 284893 h 743997"/>
                <a:gd name="connsiteX16" fmla="*/ 14002 w 743997"/>
                <a:gd name="connsiteY16" fmla="*/ 270986 h 743997"/>
                <a:gd name="connsiteX17" fmla="*/ 28956 w 743997"/>
                <a:gd name="connsiteY17" fmla="*/ 227838 h 743997"/>
                <a:gd name="connsiteX18" fmla="*/ 24860 w 743997"/>
                <a:gd name="connsiteY18" fmla="*/ 238125 h 743997"/>
                <a:gd name="connsiteX19" fmla="*/ 72485 w 743997"/>
                <a:gd name="connsiteY19" fmla="*/ 256508 h 743997"/>
                <a:gd name="connsiteX20" fmla="*/ 76010 w 743997"/>
                <a:gd name="connsiteY20" fmla="*/ 247650 h 743997"/>
                <a:gd name="connsiteX21" fmla="*/ 28956 w 743997"/>
                <a:gd name="connsiteY21" fmla="*/ 227838 h 743997"/>
                <a:gd name="connsiteX22" fmla="*/ 49244 w 743997"/>
                <a:gd name="connsiteY22" fmla="*/ 187071 h 743997"/>
                <a:gd name="connsiteX23" fmla="*/ 46482 w 743997"/>
                <a:gd name="connsiteY23" fmla="*/ 191834 h 743997"/>
                <a:gd name="connsiteX24" fmla="*/ 43815 w 743997"/>
                <a:gd name="connsiteY24" fmla="*/ 196691 h 743997"/>
                <a:gd name="connsiteX25" fmla="*/ 88868 w 743997"/>
                <a:gd name="connsiteY25" fmla="*/ 220790 h 743997"/>
                <a:gd name="connsiteX26" fmla="*/ 91154 w 743997"/>
                <a:gd name="connsiteY26" fmla="*/ 216599 h 743997"/>
                <a:gd name="connsiteX27" fmla="*/ 93536 w 743997"/>
                <a:gd name="connsiteY27" fmla="*/ 212503 h 743997"/>
                <a:gd name="connsiteX28" fmla="*/ 49244 w 743997"/>
                <a:gd name="connsiteY28" fmla="*/ 187071 h 743997"/>
                <a:gd name="connsiteX29" fmla="*/ 74295 w 743997"/>
                <a:gd name="connsiteY29" fmla="*/ 148876 h 743997"/>
                <a:gd name="connsiteX30" fmla="*/ 67818 w 743997"/>
                <a:gd name="connsiteY30" fmla="*/ 157829 h 743997"/>
                <a:gd name="connsiteX31" fmla="*/ 109538 w 743997"/>
                <a:gd name="connsiteY31" fmla="*/ 187262 h 743997"/>
                <a:gd name="connsiteX32" fmla="*/ 115062 w 743997"/>
                <a:gd name="connsiteY32" fmla="*/ 179546 h 743997"/>
                <a:gd name="connsiteX33" fmla="*/ 74295 w 743997"/>
                <a:gd name="connsiteY33" fmla="*/ 148876 h 743997"/>
                <a:gd name="connsiteX34" fmla="*/ 103823 w 743997"/>
                <a:gd name="connsiteY34" fmla="*/ 114205 h 743997"/>
                <a:gd name="connsiteX35" fmla="*/ 96203 w 743997"/>
                <a:gd name="connsiteY35" fmla="*/ 122206 h 743997"/>
                <a:gd name="connsiteX36" fmla="*/ 134017 w 743997"/>
                <a:gd name="connsiteY36" fmla="*/ 156496 h 743997"/>
                <a:gd name="connsiteX37" fmla="*/ 140589 w 743997"/>
                <a:gd name="connsiteY37" fmla="*/ 149542 h 743997"/>
                <a:gd name="connsiteX38" fmla="*/ 103823 w 743997"/>
                <a:gd name="connsiteY38" fmla="*/ 114205 h 743997"/>
                <a:gd name="connsiteX39" fmla="*/ 137351 w 743997"/>
                <a:gd name="connsiteY39" fmla="*/ 83249 h 743997"/>
                <a:gd name="connsiteX40" fmla="*/ 133064 w 743997"/>
                <a:gd name="connsiteY40" fmla="*/ 86773 h 743997"/>
                <a:gd name="connsiteX41" fmla="*/ 128873 w 743997"/>
                <a:gd name="connsiteY41" fmla="*/ 90392 h 743997"/>
                <a:gd name="connsiteX42" fmla="*/ 162306 w 743997"/>
                <a:gd name="connsiteY42" fmla="*/ 128969 h 743997"/>
                <a:gd name="connsiteX43" fmla="*/ 165926 w 743997"/>
                <a:gd name="connsiteY43" fmla="*/ 125825 h 743997"/>
                <a:gd name="connsiteX44" fmla="*/ 169640 w 743997"/>
                <a:gd name="connsiteY44" fmla="*/ 122777 h 743997"/>
                <a:gd name="connsiteX45" fmla="*/ 137351 w 743997"/>
                <a:gd name="connsiteY45" fmla="*/ 83249 h 743997"/>
                <a:gd name="connsiteX46" fmla="*/ 174403 w 743997"/>
                <a:gd name="connsiteY46" fmla="*/ 56769 h 743997"/>
                <a:gd name="connsiteX47" fmla="*/ 165164 w 743997"/>
                <a:gd name="connsiteY47" fmla="*/ 62770 h 743997"/>
                <a:gd name="connsiteX48" fmla="*/ 193548 w 743997"/>
                <a:gd name="connsiteY48" fmla="*/ 105156 h 743997"/>
                <a:gd name="connsiteX49" fmla="*/ 201549 w 743997"/>
                <a:gd name="connsiteY49" fmla="*/ 100013 h 743997"/>
                <a:gd name="connsiteX50" fmla="*/ 174403 w 743997"/>
                <a:gd name="connsiteY50" fmla="*/ 56769 h 743997"/>
                <a:gd name="connsiteX51" fmla="*/ 214503 w 743997"/>
                <a:gd name="connsiteY51" fmla="*/ 34862 h 743997"/>
                <a:gd name="connsiteX52" fmla="*/ 209550 w 743997"/>
                <a:gd name="connsiteY52" fmla="*/ 37243 h 743997"/>
                <a:gd name="connsiteX53" fmla="*/ 204597 w 743997"/>
                <a:gd name="connsiteY53" fmla="*/ 39719 h 743997"/>
                <a:gd name="connsiteX54" fmla="*/ 227648 w 743997"/>
                <a:gd name="connsiteY54" fmla="*/ 85249 h 743997"/>
                <a:gd name="connsiteX55" fmla="*/ 231839 w 743997"/>
                <a:gd name="connsiteY55" fmla="*/ 83058 h 743997"/>
                <a:gd name="connsiteX56" fmla="*/ 236125 w 743997"/>
                <a:gd name="connsiteY56" fmla="*/ 81058 h 743997"/>
                <a:gd name="connsiteX57" fmla="*/ 214503 w 743997"/>
                <a:gd name="connsiteY57" fmla="*/ 34862 h 743997"/>
                <a:gd name="connsiteX58" fmla="*/ 256889 w 743997"/>
                <a:gd name="connsiteY58" fmla="*/ 18098 h 743997"/>
                <a:gd name="connsiteX59" fmla="*/ 246412 w 743997"/>
                <a:gd name="connsiteY59" fmla="*/ 21622 h 743997"/>
                <a:gd name="connsiteX60" fmla="*/ 263652 w 743997"/>
                <a:gd name="connsiteY60" fmla="*/ 69628 h 743997"/>
                <a:gd name="connsiteX61" fmla="*/ 272701 w 743997"/>
                <a:gd name="connsiteY61" fmla="*/ 66580 h 743997"/>
                <a:gd name="connsiteX62" fmla="*/ 256889 w 743997"/>
                <a:gd name="connsiteY62" fmla="*/ 18098 h 743997"/>
                <a:gd name="connsiteX63" fmla="*/ 301085 w 743997"/>
                <a:gd name="connsiteY63" fmla="*/ 6668 h 743997"/>
                <a:gd name="connsiteX64" fmla="*/ 295656 w 743997"/>
                <a:gd name="connsiteY64" fmla="*/ 7715 h 743997"/>
                <a:gd name="connsiteX65" fmla="*/ 290322 w 743997"/>
                <a:gd name="connsiteY65" fmla="*/ 8954 h 743997"/>
                <a:gd name="connsiteX66" fmla="*/ 301562 w 743997"/>
                <a:gd name="connsiteY66" fmla="*/ 58769 h 743997"/>
                <a:gd name="connsiteX67" fmla="*/ 306229 w 743997"/>
                <a:gd name="connsiteY67" fmla="*/ 57722 h 743997"/>
                <a:gd name="connsiteX68" fmla="*/ 310896 w 743997"/>
                <a:gd name="connsiteY68" fmla="*/ 56864 h 743997"/>
                <a:gd name="connsiteX69" fmla="*/ 301085 w 743997"/>
                <a:gd name="connsiteY69" fmla="*/ 6668 h 743997"/>
                <a:gd name="connsiteX70" fmla="*/ 346329 w 743997"/>
                <a:gd name="connsiteY70" fmla="*/ 762 h 743997"/>
                <a:gd name="connsiteX71" fmla="*/ 335375 w 743997"/>
                <a:gd name="connsiteY71" fmla="*/ 1619 h 743997"/>
                <a:gd name="connsiteX72" fmla="*/ 340424 w 743997"/>
                <a:gd name="connsiteY72" fmla="*/ 52388 h 743997"/>
                <a:gd name="connsiteX73" fmla="*/ 349949 w 743997"/>
                <a:gd name="connsiteY73" fmla="*/ 51721 h 743997"/>
                <a:gd name="connsiteX74" fmla="*/ 346329 w 743997"/>
                <a:gd name="connsiteY74" fmla="*/ 762 h 743997"/>
                <a:gd name="connsiteX75" fmla="*/ 391859 w 743997"/>
                <a:gd name="connsiteY75" fmla="*/ 286 h 743997"/>
                <a:gd name="connsiteX76" fmla="*/ 380810 w 743997"/>
                <a:gd name="connsiteY76" fmla="*/ 0 h 743997"/>
                <a:gd name="connsiteX77" fmla="*/ 379667 w 743997"/>
                <a:gd name="connsiteY77" fmla="*/ 51054 h 743997"/>
                <a:gd name="connsiteX78" fmla="*/ 389192 w 743997"/>
                <a:gd name="connsiteY78" fmla="*/ 51340 h 743997"/>
                <a:gd name="connsiteX79" fmla="*/ 391859 w 743997"/>
                <a:gd name="connsiteY79" fmla="*/ 286 h 743997"/>
                <a:gd name="connsiteX80" fmla="*/ 437198 w 743997"/>
                <a:gd name="connsiteY80" fmla="*/ 5525 h 743997"/>
                <a:gd name="connsiteX81" fmla="*/ 431768 w 743997"/>
                <a:gd name="connsiteY81" fmla="*/ 4572 h 743997"/>
                <a:gd name="connsiteX82" fmla="*/ 426339 w 743997"/>
                <a:gd name="connsiteY82" fmla="*/ 3715 h 743997"/>
                <a:gd name="connsiteX83" fmla="*/ 419005 w 743997"/>
                <a:gd name="connsiteY83" fmla="*/ 54293 h 743997"/>
                <a:gd name="connsiteX84" fmla="*/ 423672 w 743997"/>
                <a:gd name="connsiteY84" fmla="*/ 55054 h 743997"/>
                <a:gd name="connsiteX85" fmla="*/ 428339 w 743997"/>
                <a:gd name="connsiteY85" fmla="*/ 55912 h 743997"/>
                <a:gd name="connsiteX86" fmla="*/ 437198 w 743997"/>
                <a:gd name="connsiteY86" fmla="*/ 5525 h 743997"/>
                <a:gd name="connsiteX87" fmla="*/ 481584 w 743997"/>
                <a:gd name="connsiteY87" fmla="*/ 16193 h 743997"/>
                <a:gd name="connsiteX88" fmla="*/ 471011 w 743997"/>
                <a:gd name="connsiteY88" fmla="*/ 13145 h 743997"/>
                <a:gd name="connsiteX89" fmla="*/ 457486 w 743997"/>
                <a:gd name="connsiteY89" fmla="*/ 62389 h 743997"/>
                <a:gd name="connsiteX90" fmla="*/ 466630 w 743997"/>
                <a:gd name="connsiteY90" fmla="*/ 64960 h 743997"/>
                <a:gd name="connsiteX91" fmla="*/ 481584 w 743997"/>
                <a:gd name="connsiteY91" fmla="*/ 16193 h 743997"/>
                <a:gd name="connsiteX92" fmla="*/ 524256 w 743997"/>
                <a:gd name="connsiteY92" fmla="*/ 32290 h 743997"/>
                <a:gd name="connsiteX93" fmla="*/ 519208 w 743997"/>
                <a:gd name="connsiteY93" fmla="*/ 30004 h 743997"/>
                <a:gd name="connsiteX94" fmla="*/ 514160 w 743997"/>
                <a:gd name="connsiteY94" fmla="*/ 27908 h 743997"/>
                <a:gd name="connsiteX95" fmla="*/ 494729 w 743997"/>
                <a:gd name="connsiteY95" fmla="*/ 75057 h 743997"/>
                <a:gd name="connsiteX96" fmla="*/ 499110 w 743997"/>
                <a:gd name="connsiteY96" fmla="*/ 76867 h 743997"/>
                <a:gd name="connsiteX97" fmla="*/ 503492 w 743997"/>
                <a:gd name="connsiteY97" fmla="*/ 78867 h 743997"/>
                <a:gd name="connsiteX98" fmla="*/ 524256 w 743997"/>
                <a:gd name="connsiteY98" fmla="*/ 32290 h 743997"/>
                <a:gd name="connsiteX99" fmla="*/ 564642 w 743997"/>
                <a:gd name="connsiteY99" fmla="*/ 53340 h 743997"/>
                <a:gd name="connsiteX100" fmla="*/ 555117 w 743997"/>
                <a:gd name="connsiteY100" fmla="*/ 47816 h 743997"/>
                <a:gd name="connsiteX101" fmla="*/ 529971 w 743997"/>
                <a:gd name="connsiteY101" fmla="*/ 92297 h 743997"/>
                <a:gd name="connsiteX102" fmla="*/ 538258 w 743997"/>
                <a:gd name="connsiteY102" fmla="*/ 97060 h 743997"/>
                <a:gd name="connsiteX103" fmla="*/ 564642 w 743997"/>
                <a:gd name="connsiteY103" fmla="*/ 53340 h 743997"/>
                <a:gd name="connsiteX104" fmla="*/ 602171 w 743997"/>
                <a:gd name="connsiteY104" fmla="*/ 79439 h 743997"/>
                <a:gd name="connsiteX105" fmla="*/ 597884 w 743997"/>
                <a:gd name="connsiteY105" fmla="*/ 76010 h 743997"/>
                <a:gd name="connsiteX106" fmla="*/ 593503 w 743997"/>
                <a:gd name="connsiteY106" fmla="*/ 72676 h 743997"/>
                <a:gd name="connsiteX107" fmla="*/ 563118 w 743997"/>
                <a:gd name="connsiteY107" fmla="*/ 113729 h 743997"/>
                <a:gd name="connsiteX108" fmla="*/ 566928 w 743997"/>
                <a:gd name="connsiteY108" fmla="*/ 116586 h 743997"/>
                <a:gd name="connsiteX109" fmla="*/ 570643 w 743997"/>
                <a:gd name="connsiteY109" fmla="*/ 119539 h 743997"/>
                <a:gd name="connsiteX110" fmla="*/ 602171 w 743997"/>
                <a:gd name="connsiteY110" fmla="*/ 79439 h 743997"/>
                <a:gd name="connsiteX111" fmla="*/ 636270 w 743997"/>
                <a:gd name="connsiteY111" fmla="*/ 109633 h 743997"/>
                <a:gd name="connsiteX112" fmla="*/ 632365 w 743997"/>
                <a:gd name="connsiteY112" fmla="*/ 105823 h 743997"/>
                <a:gd name="connsiteX113" fmla="*/ 628364 w 743997"/>
                <a:gd name="connsiteY113" fmla="*/ 102013 h 743997"/>
                <a:gd name="connsiteX114" fmla="*/ 593217 w 743997"/>
                <a:gd name="connsiteY114" fmla="*/ 139065 h 743997"/>
                <a:gd name="connsiteX115" fmla="*/ 596646 w 743997"/>
                <a:gd name="connsiteY115" fmla="*/ 142399 h 743997"/>
                <a:gd name="connsiteX116" fmla="*/ 600075 w 743997"/>
                <a:gd name="connsiteY116" fmla="*/ 145733 h 743997"/>
                <a:gd name="connsiteX117" fmla="*/ 636270 w 743997"/>
                <a:gd name="connsiteY117" fmla="*/ 109633 h 743997"/>
                <a:gd name="connsiteX118" fmla="*/ 666274 w 743997"/>
                <a:gd name="connsiteY118" fmla="*/ 143923 h 743997"/>
                <a:gd name="connsiteX119" fmla="*/ 659416 w 743997"/>
                <a:gd name="connsiteY119" fmla="*/ 135255 h 743997"/>
                <a:gd name="connsiteX120" fmla="*/ 620078 w 743997"/>
                <a:gd name="connsiteY120" fmla="*/ 167735 h 743997"/>
                <a:gd name="connsiteX121" fmla="*/ 625983 w 743997"/>
                <a:gd name="connsiteY121" fmla="*/ 175260 h 743997"/>
                <a:gd name="connsiteX122" fmla="*/ 666274 w 743997"/>
                <a:gd name="connsiteY122" fmla="*/ 143923 h 743997"/>
                <a:gd name="connsiteX123" fmla="*/ 692087 w 743997"/>
                <a:gd name="connsiteY123" fmla="*/ 181546 h 743997"/>
                <a:gd name="connsiteX124" fmla="*/ 689229 w 743997"/>
                <a:gd name="connsiteY124" fmla="*/ 176879 h 743997"/>
                <a:gd name="connsiteX125" fmla="*/ 686276 w 743997"/>
                <a:gd name="connsiteY125" fmla="*/ 172212 h 743997"/>
                <a:gd name="connsiteX126" fmla="*/ 643223 w 743997"/>
                <a:gd name="connsiteY126" fmla="*/ 199644 h 743997"/>
                <a:gd name="connsiteX127" fmla="*/ 645795 w 743997"/>
                <a:gd name="connsiteY127" fmla="*/ 203645 h 743997"/>
                <a:gd name="connsiteX128" fmla="*/ 648272 w 743997"/>
                <a:gd name="connsiteY128" fmla="*/ 207740 h 743997"/>
                <a:gd name="connsiteX129" fmla="*/ 692087 w 743997"/>
                <a:gd name="connsiteY129" fmla="*/ 181546 h 743997"/>
                <a:gd name="connsiteX130" fmla="*/ 712946 w 743997"/>
                <a:gd name="connsiteY130" fmla="*/ 222123 h 743997"/>
                <a:gd name="connsiteX131" fmla="*/ 708374 w 743997"/>
                <a:gd name="connsiteY131" fmla="*/ 212026 h 743997"/>
                <a:gd name="connsiteX132" fmla="*/ 662273 w 743997"/>
                <a:gd name="connsiteY132" fmla="*/ 234029 h 743997"/>
                <a:gd name="connsiteX133" fmla="*/ 666179 w 743997"/>
                <a:gd name="connsiteY133" fmla="*/ 242697 h 743997"/>
                <a:gd name="connsiteX134" fmla="*/ 712946 w 743997"/>
                <a:gd name="connsiteY134" fmla="*/ 222123 h 743997"/>
                <a:gd name="connsiteX135" fmla="*/ 728758 w 743997"/>
                <a:gd name="connsiteY135" fmla="*/ 264986 h 743997"/>
                <a:gd name="connsiteX136" fmla="*/ 727139 w 743997"/>
                <a:gd name="connsiteY136" fmla="*/ 259651 h 743997"/>
                <a:gd name="connsiteX137" fmla="*/ 725424 w 743997"/>
                <a:gd name="connsiteY137" fmla="*/ 254413 h 743997"/>
                <a:gd name="connsiteX138" fmla="*/ 676942 w 743997"/>
                <a:gd name="connsiteY138" fmla="*/ 270510 h 743997"/>
                <a:gd name="connsiteX139" fmla="*/ 678466 w 743997"/>
                <a:gd name="connsiteY139" fmla="*/ 274987 h 743997"/>
                <a:gd name="connsiteX140" fmla="*/ 679799 w 743997"/>
                <a:gd name="connsiteY140" fmla="*/ 279559 h 743997"/>
                <a:gd name="connsiteX141" fmla="*/ 728758 w 743997"/>
                <a:gd name="connsiteY141" fmla="*/ 264986 h 743997"/>
                <a:gd name="connsiteX142" fmla="*/ 739045 w 743997"/>
                <a:gd name="connsiteY142" fmla="*/ 309372 h 743997"/>
                <a:gd name="connsiteX143" fmla="*/ 737140 w 743997"/>
                <a:gd name="connsiteY143" fmla="*/ 298513 h 743997"/>
                <a:gd name="connsiteX144" fmla="*/ 687038 w 743997"/>
                <a:gd name="connsiteY144" fmla="*/ 308515 h 743997"/>
                <a:gd name="connsiteX145" fmla="*/ 688753 w 743997"/>
                <a:gd name="connsiteY145" fmla="*/ 317849 h 743997"/>
                <a:gd name="connsiteX146" fmla="*/ 739045 w 743997"/>
                <a:gd name="connsiteY146" fmla="*/ 309372 h 743997"/>
                <a:gd name="connsiteX147" fmla="*/ 743998 w 743997"/>
                <a:gd name="connsiteY147" fmla="*/ 354711 h 743997"/>
                <a:gd name="connsiteX148" fmla="*/ 743712 w 743997"/>
                <a:gd name="connsiteY148" fmla="*/ 349187 h 743997"/>
                <a:gd name="connsiteX149" fmla="*/ 743331 w 743997"/>
                <a:gd name="connsiteY149" fmla="*/ 343662 h 743997"/>
                <a:gd name="connsiteX150" fmla="*/ 692468 w 743997"/>
                <a:gd name="connsiteY150" fmla="*/ 347472 h 743997"/>
                <a:gd name="connsiteX151" fmla="*/ 692849 w 743997"/>
                <a:gd name="connsiteY151" fmla="*/ 352234 h 743997"/>
                <a:gd name="connsiteX152" fmla="*/ 693134 w 743997"/>
                <a:gd name="connsiteY152" fmla="*/ 356997 h 743997"/>
                <a:gd name="connsiteX153" fmla="*/ 743998 w 743997"/>
                <a:gd name="connsiteY153" fmla="*/ 354711 h 743997"/>
                <a:gd name="connsiteX154" fmla="*/ 743236 w 743997"/>
                <a:gd name="connsiteY154" fmla="*/ 400241 h 743997"/>
                <a:gd name="connsiteX155" fmla="*/ 743617 w 743997"/>
                <a:gd name="connsiteY155" fmla="*/ 394716 h 743997"/>
                <a:gd name="connsiteX156" fmla="*/ 743903 w 743997"/>
                <a:gd name="connsiteY156" fmla="*/ 389192 h 743997"/>
                <a:gd name="connsiteX157" fmla="*/ 692849 w 743997"/>
                <a:gd name="connsiteY157" fmla="*/ 386905 h 743997"/>
                <a:gd name="connsiteX158" fmla="*/ 692563 w 743997"/>
                <a:gd name="connsiteY158" fmla="*/ 391668 h 743997"/>
                <a:gd name="connsiteX159" fmla="*/ 692182 w 743997"/>
                <a:gd name="connsiteY159" fmla="*/ 396430 h 743997"/>
                <a:gd name="connsiteX160" fmla="*/ 743236 w 743997"/>
                <a:gd name="connsiteY160" fmla="*/ 400241 h 743997"/>
                <a:gd name="connsiteX161" fmla="*/ 737140 w 743997"/>
                <a:gd name="connsiteY161" fmla="*/ 445484 h 743997"/>
                <a:gd name="connsiteX162" fmla="*/ 739045 w 743997"/>
                <a:gd name="connsiteY162" fmla="*/ 434626 h 743997"/>
                <a:gd name="connsiteX163" fmla="*/ 688753 w 743997"/>
                <a:gd name="connsiteY163" fmla="*/ 426053 h 743997"/>
                <a:gd name="connsiteX164" fmla="*/ 687038 w 743997"/>
                <a:gd name="connsiteY164" fmla="*/ 435388 h 743997"/>
                <a:gd name="connsiteX165" fmla="*/ 737140 w 743997"/>
                <a:gd name="connsiteY165" fmla="*/ 445484 h 743997"/>
                <a:gd name="connsiteX166" fmla="*/ 725329 w 743997"/>
                <a:gd name="connsiteY166" fmla="*/ 489585 h 743997"/>
                <a:gd name="connsiteX167" fmla="*/ 727043 w 743997"/>
                <a:gd name="connsiteY167" fmla="*/ 484346 h 743997"/>
                <a:gd name="connsiteX168" fmla="*/ 728663 w 743997"/>
                <a:gd name="connsiteY168" fmla="*/ 479012 h 743997"/>
                <a:gd name="connsiteX169" fmla="*/ 679799 w 743997"/>
                <a:gd name="connsiteY169" fmla="*/ 464344 h 743997"/>
                <a:gd name="connsiteX170" fmla="*/ 678466 w 743997"/>
                <a:gd name="connsiteY170" fmla="*/ 468916 h 743997"/>
                <a:gd name="connsiteX171" fmla="*/ 676942 w 743997"/>
                <a:gd name="connsiteY171" fmla="*/ 473392 h 743997"/>
                <a:gd name="connsiteX172" fmla="*/ 725329 w 743997"/>
                <a:gd name="connsiteY172" fmla="*/ 489585 h 743997"/>
                <a:gd name="connsiteX173" fmla="*/ 708374 w 743997"/>
                <a:gd name="connsiteY173" fmla="*/ 531876 h 743997"/>
                <a:gd name="connsiteX174" fmla="*/ 712946 w 743997"/>
                <a:gd name="connsiteY174" fmla="*/ 521780 h 743997"/>
                <a:gd name="connsiteX175" fmla="*/ 666179 w 743997"/>
                <a:gd name="connsiteY175" fmla="*/ 501205 h 743997"/>
                <a:gd name="connsiteX176" fmla="*/ 662273 w 743997"/>
                <a:gd name="connsiteY176" fmla="*/ 509873 h 743997"/>
                <a:gd name="connsiteX177" fmla="*/ 708374 w 743997"/>
                <a:gd name="connsiteY177" fmla="*/ 531876 h 743997"/>
                <a:gd name="connsiteX178" fmla="*/ 686181 w 743997"/>
                <a:gd name="connsiteY178" fmla="*/ 571786 h 743997"/>
                <a:gd name="connsiteX179" fmla="*/ 689134 w 743997"/>
                <a:gd name="connsiteY179" fmla="*/ 567119 h 743997"/>
                <a:gd name="connsiteX180" fmla="*/ 691991 w 743997"/>
                <a:gd name="connsiteY180" fmla="*/ 562451 h 743997"/>
                <a:gd name="connsiteX181" fmla="*/ 648176 w 743997"/>
                <a:gd name="connsiteY181" fmla="*/ 536258 h 743997"/>
                <a:gd name="connsiteX182" fmla="*/ 645700 w 743997"/>
                <a:gd name="connsiteY182" fmla="*/ 540353 h 743997"/>
                <a:gd name="connsiteX183" fmla="*/ 643128 w 743997"/>
                <a:gd name="connsiteY183" fmla="*/ 544354 h 743997"/>
                <a:gd name="connsiteX184" fmla="*/ 686181 w 743997"/>
                <a:gd name="connsiteY184" fmla="*/ 571786 h 743997"/>
                <a:gd name="connsiteX185" fmla="*/ 659511 w 743997"/>
                <a:gd name="connsiteY185" fmla="*/ 608743 h 743997"/>
                <a:gd name="connsiteX186" fmla="*/ 666369 w 743997"/>
                <a:gd name="connsiteY186" fmla="*/ 600075 h 743997"/>
                <a:gd name="connsiteX187" fmla="*/ 626078 w 743997"/>
                <a:gd name="connsiteY187" fmla="*/ 568738 h 743997"/>
                <a:gd name="connsiteX188" fmla="*/ 620173 w 743997"/>
                <a:gd name="connsiteY188" fmla="*/ 576263 h 743997"/>
                <a:gd name="connsiteX189" fmla="*/ 659511 w 743997"/>
                <a:gd name="connsiteY189" fmla="*/ 608743 h 743997"/>
                <a:gd name="connsiteX190" fmla="*/ 628269 w 743997"/>
                <a:gd name="connsiteY190" fmla="*/ 641985 h 743997"/>
                <a:gd name="connsiteX191" fmla="*/ 632270 w 743997"/>
                <a:gd name="connsiteY191" fmla="*/ 638175 h 743997"/>
                <a:gd name="connsiteX192" fmla="*/ 636175 w 743997"/>
                <a:gd name="connsiteY192" fmla="*/ 634365 h 743997"/>
                <a:gd name="connsiteX193" fmla="*/ 599980 w 743997"/>
                <a:gd name="connsiteY193" fmla="*/ 598361 h 743997"/>
                <a:gd name="connsiteX194" fmla="*/ 596551 w 743997"/>
                <a:gd name="connsiteY194" fmla="*/ 601694 h 743997"/>
                <a:gd name="connsiteX195" fmla="*/ 593122 w 743997"/>
                <a:gd name="connsiteY195" fmla="*/ 605028 h 743997"/>
                <a:gd name="connsiteX196" fmla="*/ 628269 w 743997"/>
                <a:gd name="connsiteY196" fmla="*/ 641985 h 743997"/>
                <a:gd name="connsiteX197" fmla="*/ 593408 w 743997"/>
                <a:gd name="connsiteY197" fmla="*/ 671322 h 743997"/>
                <a:gd name="connsiteX198" fmla="*/ 597789 w 743997"/>
                <a:gd name="connsiteY198" fmla="*/ 667988 h 743997"/>
                <a:gd name="connsiteX199" fmla="*/ 602075 w 743997"/>
                <a:gd name="connsiteY199" fmla="*/ 664559 h 743997"/>
                <a:gd name="connsiteX200" fmla="*/ 570548 w 743997"/>
                <a:gd name="connsiteY200" fmla="*/ 624459 h 743997"/>
                <a:gd name="connsiteX201" fmla="*/ 566833 w 743997"/>
                <a:gd name="connsiteY201" fmla="*/ 627412 h 743997"/>
                <a:gd name="connsiteX202" fmla="*/ 563023 w 743997"/>
                <a:gd name="connsiteY202" fmla="*/ 630269 h 743997"/>
                <a:gd name="connsiteX203" fmla="*/ 593408 w 743997"/>
                <a:gd name="connsiteY203" fmla="*/ 671322 h 743997"/>
                <a:gd name="connsiteX204" fmla="*/ 555117 w 743997"/>
                <a:gd name="connsiteY204" fmla="*/ 696182 h 743997"/>
                <a:gd name="connsiteX205" fmla="*/ 564642 w 743997"/>
                <a:gd name="connsiteY205" fmla="*/ 690658 h 743997"/>
                <a:gd name="connsiteX206" fmla="*/ 538163 w 743997"/>
                <a:gd name="connsiteY206" fmla="*/ 646938 h 743997"/>
                <a:gd name="connsiteX207" fmla="*/ 529971 w 743997"/>
                <a:gd name="connsiteY207" fmla="*/ 651701 h 743997"/>
                <a:gd name="connsiteX208" fmla="*/ 555117 w 743997"/>
                <a:gd name="connsiteY208" fmla="*/ 696182 h 743997"/>
                <a:gd name="connsiteX209" fmla="*/ 514160 w 743997"/>
                <a:gd name="connsiteY209" fmla="*/ 716090 h 743997"/>
                <a:gd name="connsiteX210" fmla="*/ 519208 w 743997"/>
                <a:gd name="connsiteY210" fmla="*/ 713994 h 743997"/>
                <a:gd name="connsiteX211" fmla="*/ 524256 w 743997"/>
                <a:gd name="connsiteY211" fmla="*/ 711708 h 743997"/>
                <a:gd name="connsiteX212" fmla="*/ 503396 w 743997"/>
                <a:gd name="connsiteY212" fmla="*/ 665131 h 743997"/>
                <a:gd name="connsiteX213" fmla="*/ 499015 w 743997"/>
                <a:gd name="connsiteY213" fmla="*/ 667036 h 743997"/>
                <a:gd name="connsiteX214" fmla="*/ 494633 w 743997"/>
                <a:gd name="connsiteY214" fmla="*/ 668846 h 743997"/>
                <a:gd name="connsiteX215" fmla="*/ 514160 w 743997"/>
                <a:gd name="connsiteY215" fmla="*/ 716090 h 743997"/>
                <a:gd name="connsiteX216" fmla="*/ 470916 w 743997"/>
                <a:gd name="connsiteY216" fmla="*/ 730853 h 743997"/>
                <a:gd name="connsiteX217" fmla="*/ 481489 w 743997"/>
                <a:gd name="connsiteY217" fmla="*/ 727805 h 743997"/>
                <a:gd name="connsiteX218" fmla="*/ 466535 w 743997"/>
                <a:gd name="connsiteY218" fmla="*/ 679037 h 743997"/>
                <a:gd name="connsiteX219" fmla="*/ 457391 w 743997"/>
                <a:gd name="connsiteY219" fmla="*/ 681609 h 743997"/>
                <a:gd name="connsiteX220" fmla="*/ 470916 w 743997"/>
                <a:gd name="connsiteY220" fmla="*/ 730853 h 743997"/>
                <a:gd name="connsiteX221" fmla="*/ 426339 w 743997"/>
                <a:gd name="connsiteY221" fmla="*/ 740283 h 743997"/>
                <a:gd name="connsiteX222" fmla="*/ 431768 w 743997"/>
                <a:gd name="connsiteY222" fmla="*/ 739426 h 743997"/>
                <a:gd name="connsiteX223" fmla="*/ 437198 w 743997"/>
                <a:gd name="connsiteY223" fmla="*/ 738473 h 743997"/>
                <a:gd name="connsiteX224" fmla="*/ 428339 w 743997"/>
                <a:gd name="connsiteY224" fmla="*/ 688181 h 743997"/>
                <a:gd name="connsiteX225" fmla="*/ 423672 w 743997"/>
                <a:gd name="connsiteY225" fmla="*/ 689038 h 743997"/>
                <a:gd name="connsiteX226" fmla="*/ 419005 w 743997"/>
                <a:gd name="connsiteY226" fmla="*/ 689801 h 743997"/>
                <a:gd name="connsiteX227" fmla="*/ 426339 w 743997"/>
                <a:gd name="connsiteY227" fmla="*/ 740283 h 743997"/>
                <a:gd name="connsiteX228" fmla="*/ 380905 w 743997"/>
                <a:gd name="connsiteY228" fmla="*/ 743998 h 743997"/>
                <a:gd name="connsiteX229" fmla="*/ 391954 w 743997"/>
                <a:gd name="connsiteY229" fmla="*/ 743712 h 743997"/>
                <a:gd name="connsiteX230" fmla="*/ 389287 w 743997"/>
                <a:gd name="connsiteY230" fmla="*/ 692753 h 743997"/>
                <a:gd name="connsiteX231" fmla="*/ 379762 w 743997"/>
                <a:gd name="connsiteY231" fmla="*/ 693039 h 743997"/>
                <a:gd name="connsiteX232" fmla="*/ 380905 w 743997"/>
                <a:gd name="connsiteY232" fmla="*/ 743998 h 743997"/>
                <a:gd name="connsiteX233" fmla="*/ 335280 w 743997"/>
                <a:gd name="connsiteY233" fmla="*/ 742379 h 743997"/>
                <a:gd name="connsiteX234" fmla="*/ 346234 w 743997"/>
                <a:gd name="connsiteY234" fmla="*/ 743236 h 743997"/>
                <a:gd name="connsiteX235" fmla="*/ 349758 w 743997"/>
                <a:gd name="connsiteY235" fmla="*/ 692277 h 743997"/>
                <a:gd name="connsiteX236" fmla="*/ 340233 w 743997"/>
                <a:gd name="connsiteY236" fmla="*/ 691610 h 743997"/>
                <a:gd name="connsiteX237" fmla="*/ 335280 w 743997"/>
                <a:gd name="connsiteY237" fmla="*/ 742379 h 743997"/>
                <a:gd name="connsiteX238" fmla="*/ 290322 w 743997"/>
                <a:gd name="connsiteY238" fmla="*/ 735044 h 743997"/>
                <a:gd name="connsiteX239" fmla="*/ 295656 w 743997"/>
                <a:gd name="connsiteY239" fmla="*/ 736283 h 743997"/>
                <a:gd name="connsiteX240" fmla="*/ 301085 w 743997"/>
                <a:gd name="connsiteY240" fmla="*/ 737330 h 743997"/>
                <a:gd name="connsiteX241" fmla="*/ 310801 w 743997"/>
                <a:gd name="connsiteY241" fmla="*/ 687229 h 743997"/>
                <a:gd name="connsiteX242" fmla="*/ 306134 w 743997"/>
                <a:gd name="connsiteY242" fmla="*/ 686372 h 743997"/>
                <a:gd name="connsiteX243" fmla="*/ 301466 w 743997"/>
                <a:gd name="connsiteY243" fmla="*/ 685324 h 743997"/>
                <a:gd name="connsiteX244" fmla="*/ 290322 w 743997"/>
                <a:gd name="connsiteY244" fmla="*/ 735044 h 743997"/>
                <a:gd name="connsiteX245" fmla="*/ 246412 w 743997"/>
                <a:gd name="connsiteY245" fmla="*/ 722376 h 743997"/>
                <a:gd name="connsiteX246" fmla="*/ 256889 w 743997"/>
                <a:gd name="connsiteY246" fmla="*/ 725900 h 743997"/>
                <a:gd name="connsiteX247" fmla="*/ 272701 w 743997"/>
                <a:gd name="connsiteY247" fmla="*/ 677323 h 743997"/>
                <a:gd name="connsiteX248" fmla="*/ 263652 w 743997"/>
                <a:gd name="connsiteY248" fmla="*/ 674275 h 743997"/>
                <a:gd name="connsiteX249" fmla="*/ 246412 w 743997"/>
                <a:gd name="connsiteY249" fmla="*/ 722376 h 743997"/>
                <a:gd name="connsiteX250" fmla="*/ 204597 w 743997"/>
                <a:gd name="connsiteY250" fmla="*/ 704279 h 743997"/>
                <a:gd name="connsiteX251" fmla="*/ 209550 w 743997"/>
                <a:gd name="connsiteY251" fmla="*/ 706755 h 743997"/>
                <a:gd name="connsiteX252" fmla="*/ 214503 w 743997"/>
                <a:gd name="connsiteY252" fmla="*/ 709136 h 743997"/>
                <a:gd name="connsiteX253" fmla="*/ 236125 w 743997"/>
                <a:gd name="connsiteY253" fmla="*/ 662940 h 743997"/>
                <a:gd name="connsiteX254" fmla="*/ 231839 w 743997"/>
                <a:gd name="connsiteY254" fmla="*/ 660940 h 743997"/>
                <a:gd name="connsiteX255" fmla="*/ 227648 w 743997"/>
                <a:gd name="connsiteY255" fmla="*/ 658749 h 743997"/>
                <a:gd name="connsiteX256" fmla="*/ 204597 w 743997"/>
                <a:gd name="connsiteY256" fmla="*/ 704279 h 743997"/>
                <a:gd name="connsiteX257" fmla="*/ 165164 w 743997"/>
                <a:gd name="connsiteY257" fmla="*/ 681323 h 743997"/>
                <a:gd name="connsiteX258" fmla="*/ 174403 w 743997"/>
                <a:gd name="connsiteY258" fmla="*/ 687324 h 743997"/>
                <a:gd name="connsiteX259" fmla="*/ 201549 w 743997"/>
                <a:gd name="connsiteY259" fmla="*/ 644080 h 743997"/>
                <a:gd name="connsiteX260" fmla="*/ 193548 w 743997"/>
                <a:gd name="connsiteY260" fmla="*/ 638937 h 743997"/>
                <a:gd name="connsiteX261" fmla="*/ 165164 w 743997"/>
                <a:gd name="connsiteY261" fmla="*/ 681323 h 743997"/>
                <a:gd name="connsiteX262" fmla="*/ 128969 w 743997"/>
                <a:gd name="connsiteY262" fmla="*/ 653605 h 743997"/>
                <a:gd name="connsiteX263" fmla="*/ 133160 w 743997"/>
                <a:gd name="connsiteY263" fmla="*/ 657225 h 743997"/>
                <a:gd name="connsiteX264" fmla="*/ 137446 w 743997"/>
                <a:gd name="connsiteY264" fmla="*/ 660749 h 743997"/>
                <a:gd name="connsiteX265" fmla="*/ 169640 w 743997"/>
                <a:gd name="connsiteY265" fmla="*/ 621125 h 743997"/>
                <a:gd name="connsiteX266" fmla="*/ 165926 w 743997"/>
                <a:gd name="connsiteY266" fmla="*/ 618077 h 743997"/>
                <a:gd name="connsiteX267" fmla="*/ 162306 w 743997"/>
                <a:gd name="connsiteY267" fmla="*/ 614934 h 743997"/>
                <a:gd name="connsiteX268" fmla="*/ 128969 w 743997"/>
                <a:gd name="connsiteY268" fmla="*/ 653605 h 743997"/>
                <a:gd name="connsiteX269" fmla="*/ 96298 w 743997"/>
                <a:gd name="connsiteY269" fmla="*/ 621792 h 743997"/>
                <a:gd name="connsiteX270" fmla="*/ 103918 w 743997"/>
                <a:gd name="connsiteY270" fmla="*/ 629793 h 743997"/>
                <a:gd name="connsiteX271" fmla="*/ 140780 w 743997"/>
                <a:gd name="connsiteY271" fmla="*/ 594455 h 743997"/>
                <a:gd name="connsiteX272" fmla="*/ 134207 w 743997"/>
                <a:gd name="connsiteY272" fmla="*/ 587502 h 743997"/>
                <a:gd name="connsiteX273" fmla="*/ 96298 w 743997"/>
                <a:gd name="connsiteY273" fmla="*/ 621792 h 743997"/>
                <a:gd name="connsiteX274" fmla="*/ 67818 w 743997"/>
                <a:gd name="connsiteY274" fmla="*/ 586169 h 743997"/>
                <a:gd name="connsiteX275" fmla="*/ 74295 w 743997"/>
                <a:gd name="connsiteY275" fmla="*/ 595122 h 743997"/>
                <a:gd name="connsiteX276" fmla="*/ 115157 w 743997"/>
                <a:gd name="connsiteY276" fmla="*/ 564451 h 743997"/>
                <a:gd name="connsiteX277" fmla="*/ 109633 w 743997"/>
                <a:gd name="connsiteY277" fmla="*/ 556736 h 743997"/>
                <a:gd name="connsiteX278" fmla="*/ 67818 w 743997"/>
                <a:gd name="connsiteY278" fmla="*/ 586169 h 743997"/>
                <a:gd name="connsiteX279" fmla="*/ 43910 w 743997"/>
                <a:gd name="connsiteY279" fmla="*/ 547402 h 743997"/>
                <a:gd name="connsiteX280" fmla="*/ 46577 w 743997"/>
                <a:gd name="connsiteY280" fmla="*/ 552259 h 743997"/>
                <a:gd name="connsiteX281" fmla="*/ 49340 w 743997"/>
                <a:gd name="connsiteY281" fmla="*/ 557022 h 743997"/>
                <a:gd name="connsiteX282" fmla="*/ 93631 w 743997"/>
                <a:gd name="connsiteY282" fmla="*/ 531590 h 743997"/>
                <a:gd name="connsiteX283" fmla="*/ 91250 w 743997"/>
                <a:gd name="connsiteY283" fmla="*/ 527495 h 743997"/>
                <a:gd name="connsiteX284" fmla="*/ 88964 w 743997"/>
                <a:gd name="connsiteY284" fmla="*/ 523304 h 743997"/>
                <a:gd name="connsiteX285" fmla="*/ 43910 w 743997"/>
                <a:gd name="connsiteY285" fmla="*/ 547402 h 743997"/>
                <a:gd name="connsiteX286" fmla="*/ 24956 w 743997"/>
                <a:gd name="connsiteY286" fmla="*/ 505873 h 743997"/>
                <a:gd name="connsiteX287" fmla="*/ 29051 w 743997"/>
                <a:gd name="connsiteY287" fmla="*/ 516160 h 743997"/>
                <a:gd name="connsiteX288" fmla="*/ 76105 w 743997"/>
                <a:gd name="connsiteY288" fmla="*/ 496348 h 743997"/>
                <a:gd name="connsiteX289" fmla="*/ 72581 w 743997"/>
                <a:gd name="connsiteY289" fmla="*/ 487490 h 743997"/>
                <a:gd name="connsiteX290" fmla="*/ 24956 w 743997"/>
                <a:gd name="connsiteY290" fmla="*/ 505873 h 743997"/>
                <a:gd name="connsiteX291" fmla="*/ 11144 w 743997"/>
                <a:gd name="connsiteY291" fmla="*/ 462344 h 743997"/>
                <a:gd name="connsiteX292" fmla="*/ 12478 w 743997"/>
                <a:gd name="connsiteY292" fmla="*/ 467678 h 743997"/>
                <a:gd name="connsiteX293" fmla="*/ 14002 w 743997"/>
                <a:gd name="connsiteY293" fmla="*/ 473012 h 743997"/>
                <a:gd name="connsiteX294" fmla="*/ 63151 w 743997"/>
                <a:gd name="connsiteY294" fmla="*/ 459200 h 743997"/>
                <a:gd name="connsiteX295" fmla="*/ 61817 w 743997"/>
                <a:gd name="connsiteY295" fmla="*/ 454628 h 743997"/>
                <a:gd name="connsiteX296" fmla="*/ 60674 w 743997"/>
                <a:gd name="connsiteY296" fmla="*/ 450056 h 743997"/>
                <a:gd name="connsiteX297" fmla="*/ 11144 w 743997"/>
                <a:gd name="connsiteY297" fmla="*/ 462344 h 743997"/>
                <a:gd name="connsiteX298" fmla="*/ 2858 w 743997"/>
                <a:gd name="connsiteY298" fmla="*/ 417481 h 743997"/>
                <a:gd name="connsiteX299" fmla="*/ 4286 w 743997"/>
                <a:gd name="connsiteY299" fmla="*/ 428434 h 743997"/>
                <a:gd name="connsiteX300" fmla="*/ 54769 w 743997"/>
                <a:gd name="connsiteY300" fmla="*/ 420719 h 743997"/>
                <a:gd name="connsiteX301" fmla="*/ 53626 w 743997"/>
                <a:gd name="connsiteY301" fmla="*/ 411290 h 743997"/>
                <a:gd name="connsiteX302" fmla="*/ 2858 w 743997"/>
                <a:gd name="connsiteY302" fmla="*/ 417481 h 74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743997" h="743997">
                  <a:moveTo>
                    <a:pt x="51340" y="365284"/>
                  </a:moveTo>
                  <a:lnTo>
                    <a:pt x="51054" y="374809"/>
                  </a:lnTo>
                  <a:lnTo>
                    <a:pt x="0" y="374809"/>
                  </a:lnTo>
                  <a:lnTo>
                    <a:pt x="286" y="363760"/>
                  </a:lnTo>
                  <a:lnTo>
                    <a:pt x="51340" y="365284"/>
                  </a:lnTo>
                  <a:close/>
                  <a:moveTo>
                    <a:pt x="4286" y="315563"/>
                  </a:moveTo>
                  <a:lnTo>
                    <a:pt x="2858" y="326517"/>
                  </a:lnTo>
                  <a:lnTo>
                    <a:pt x="53531" y="332708"/>
                  </a:lnTo>
                  <a:lnTo>
                    <a:pt x="54674" y="323279"/>
                  </a:lnTo>
                  <a:lnTo>
                    <a:pt x="4286" y="315563"/>
                  </a:lnTo>
                  <a:close/>
                  <a:moveTo>
                    <a:pt x="14002" y="270986"/>
                  </a:moveTo>
                  <a:cubicBezTo>
                    <a:pt x="14002" y="270986"/>
                    <a:pt x="13240" y="273653"/>
                    <a:pt x="12478" y="276320"/>
                  </a:cubicBezTo>
                  <a:cubicBezTo>
                    <a:pt x="11716" y="278987"/>
                    <a:pt x="11144" y="281654"/>
                    <a:pt x="11144" y="281654"/>
                  </a:cubicBezTo>
                  <a:lnTo>
                    <a:pt x="60674" y="294037"/>
                  </a:lnTo>
                  <a:cubicBezTo>
                    <a:pt x="60674" y="294037"/>
                    <a:pt x="61151" y="291751"/>
                    <a:pt x="61817" y="289465"/>
                  </a:cubicBezTo>
                  <a:cubicBezTo>
                    <a:pt x="62484" y="287179"/>
                    <a:pt x="63151" y="284893"/>
                    <a:pt x="63151" y="284893"/>
                  </a:cubicBezTo>
                  <a:lnTo>
                    <a:pt x="14002" y="270986"/>
                  </a:lnTo>
                  <a:close/>
                  <a:moveTo>
                    <a:pt x="28956" y="227838"/>
                  </a:moveTo>
                  <a:lnTo>
                    <a:pt x="24860" y="238125"/>
                  </a:lnTo>
                  <a:lnTo>
                    <a:pt x="72485" y="256508"/>
                  </a:lnTo>
                  <a:lnTo>
                    <a:pt x="76010" y="247650"/>
                  </a:lnTo>
                  <a:lnTo>
                    <a:pt x="28956" y="227838"/>
                  </a:lnTo>
                  <a:close/>
                  <a:moveTo>
                    <a:pt x="49244" y="187071"/>
                  </a:moveTo>
                  <a:cubicBezTo>
                    <a:pt x="49244" y="187071"/>
                    <a:pt x="47911" y="189452"/>
                    <a:pt x="46482" y="191834"/>
                  </a:cubicBezTo>
                  <a:cubicBezTo>
                    <a:pt x="45053" y="194215"/>
                    <a:pt x="43815" y="196691"/>
                    <a:pt x="43815" y="196691"/>
                  </a:cubicBezTo>
                  <a:lnTo>
                    <a:pt x="88868" y="220790"/>
                  </a:lnTo>
                  <a:cubicBezTo>
                    <a:pt x="88868" y="220790"/>
                    <a:pt x="89916" y="218694"/>
                    <a:pt x="91154" y="216599"/>
                  </a:cubicBezTo>
                  <a:cubicBezTo>
                    <a:pt x="92297" y="214503"/>
                    <a:pt x="93536" y="212503"/>
                    <a:pt x="93536" y="212503"/>
                  </a:cubicBezTo>
                  <a:lnTo>
                    <a:pt x="49244" y="187071"/>
                  </a:lnTo>
                  <a:close/>
                  <a:moveTo>
                    <a:pt x="74295" y="148876"/>
                  </a:moveTo>
                  <a:lnTo>
                    <a:pt x="67818" y="157829"/>
                  </a:lnTo>
                  <a:lnTo>
                    <a:pt x="109538" y="187262"/>
                  </a:lnTo>
                  <a:lnTo>
                    <a:pt x="115062" y="179546"/>
                  </a:lnTo>
                  <a:lnTo>
                    <a:pt x="74295" y="148876"/>
                  </a:lnTo>
                  <a:close/>
                  <a:moveTo>
                    <a:pt x="103823" y="114205"/>
                  </a:moveTo>
                  <a:lnTo>
                    <a:pt x="96203" y="122206"/>
                  </a:lnTo>
                  <a:lnTo>
                    <a:pt x="134017" y="156496"/>
                  </a:lnTo>
                  <a:lnTo>
                    <a:pt x="140589" y="149542"/>
                  </a:lnTo>
                  <a:lnTo>
                    <a:pt x="103823" y="114205"/>
                  </a:lnTo>
                  <a:close/>
                  <a:moveTo>
                    <a:pt x="137351" y="83249"/>
                  </a:moveTo>
                  <a:cubicBezTo>
                    <a:pt x="137351" y="83249"/>
                    <a:pt x="135160" y="84963"/>
                    <a:pt x="133064" y="86773"/>
                  </a:cubicBezTo>
                  <a:cubicBezTo>
                    <a:pt x="130969" y="88583"/>
                    <a:pt x="128873" y="90392"/>
                    <a:pt x="128873" y="90392"/>
                  </a:cubicBezTo>
                  <a:lnTo>
                    <a:pt x="162306" y="128969"/>
                  </a:lnTo>
                  <a:cubicBezTo>
                    <a:pt x="162306" y="128969"/>
                    <a:pt x="164116" y="127445"/>
                    <a:pt x="165926" y="125825"/>
                  </a:cubicBezTo>
                  <a:cubicBezTo>
                    <a:pt x="167735" y="124206"/>
                    <a:pt x="169640" y="122777"/>
                    <a:pt x="169640" y="122777"/>
                  </a:cubicBezTo>
                  <a:lnTo>
                    <a:pt x="137351" y="83249"/>
                  </a:lnTo>
                  <a:close/>
                  <a:moveTo>
                    <a:pt x="174403" y="56769"/>
                  </a:moveTo>
                  <a:lnTo>
                    <a:pt x="165164" y="62770"/>
                  </a:lnTo>
                  <a:lnTo>
                    <a:pt x="193548" y="105156"/>
                  </a:lnTo>
                  <a:lnTo>
                    <a:pt x="201549" y="100013"/>
                  </a:lnTo>
                  <a:lnTo>
                    <a:pt x="174403" y="56769"/>
                  </a:lnTo>
                  <a:close/>
                  <a:moveTo>
                    <a:pt x="214503" y="34862"/>
                  </a:moveTo>
                  <a:cubicBezTo>
                    <a:pt x="214503" y="34862"/>
                    <a:pt x="211931" y="35909"/>
                    <a:pt x="209550" y="37243"/>
                  </a:cubicBezTo>
                  <a:cubicBezTo>
                    <a:pt x="207074" y="38481"/>
                    <a:pt x="204597" y="39719"/>
                    <a:pt x="204597" y="39719"/>
                  </a:cubicBezTo>
                  <a:lnTo>
                    <a:pt x="227648" y="85249"/>
                  </a:lnTo>
                  <a:cubicBezTo>
                    <a:pt x="227648" y="85249"/>
                    <a:pt x="229743" y="84201"/>
                    <a:pt x="231839" y="83058"/>
                  </a:cubicBezTo>
                  <a:cubicBezTo>
                    <a:pt x="233934" y="81915"/>
                    <a:pt x="236125" y="81058"/>
                    <a:pt x="236125" y="81058"/>
                  </a:cubicBezTo>
                  <a:lnTo>
                    <a:pt x="214503" y="34862"/>
                  </a:lnTo>
                  <a:close/>
                  <a:moveTo>
                    <a:pt x="256889" y="18098"/>
                  </a:moveTo>
                  <a:lnTo>
                    <a:pt x="246412" y="21622"/>
                  </a:lnTo>
                  <a:lnTo>
                    <a:pt x="263652" y="69628"/>
                  </a:lnTo>
                  <a:lnTo>
                    <a:pt x="272701" y="66580"/>
                  </a:lnTo>
                  <a:lnTo>
                    <a:pt x="256889" y="18098"/>
                  </a:lnTo>
                  <a:close/>
                  <a:moveTo>
                    <a:pt x="301085" y="6668"/>
                  </a:moveTo>
                  <a:cubicBezTo>
                    <a:pt x="301085" y="6668"/>
                    <a:pt x="298323" y="7049"/>
                    <a:pt x="295656" y="7715"/>
                  </a:cubicBezTo>
                  <a:cubicBezTo>
                    <a:pt x="292989" y="8287"/>
                    <a:pt x="290322" y="8954"/>
                    <a:pt x="290322" y="8954"/>
                  </a:cubicBezTo>
                  <a:lnTo>
                    <a:pt x="301562" y="58769"/>
                  </a:lnTo>
                  <a:cubicBezTo>
                    <a:pt x="301562" y="58769"/>
                    <a:pt x="303848" y="58198"/>
                    <a:pt x="306229" y="57722"/>
                  </a:cubicBezTo>
                  <a:cubicBezTo>
                    <a:pt x="308515" y="57150"/>
                    <a:pt x="310896" y="56864"/>
                    <a:pt x="310896" y="56864"/>
                  </a:cubicBezTo>
                  <a:lnTo>
                    <a:pt x="301085" y="6668"/>
                  </a:lnTo>
                  <a:close/>
                  <a:moveTo>
                    <a:pt x="346329" y="762"/>
                  </a:moveTo>
                  <a:lnTo>
                    <a:pt x="335375" y="1619"/>
                  </a:lnTo>
                  <a:lnTo>
                    <a:pt x="340424" y="52388"/>
                  </a:lnTo>
                  <a:lnTo>
                    <a:pt x="349949" y="51721"/>
                  </a:lnTo>
                  <a:lnTo>
                    <a:pt x="346329" y="762"/>
                  </a:lnTo>
                  <a:close/>
                  <a:moveTo>
                    <a:pt x="391859" y="286"/>
                  </a:moveTo>
                  <a:lnTo>
                    <a:pt x="380810" y="0"/>
                  </a:lnTo>
                  <a:lnTo>
                    <a:pt x="379667" y="51054"/>
                  </a:lnTo>
                  <a:lnTo>
                    <a:pt x="389192" y="51340"/>
                  </a:lnTo>
                  <a:lnTo>
                    <a:pt x="391859" y="286"/>
                  </a:lnTo>
                  <a:close/>
                  <a:moveTo>
                    <a:pt x="437198" y="5525"/>
                  </a:moveTo>
                  <a:cubicBezTo>
                    <a:pt x="437198" y="5525"/>
                    <a:pt x="434435" y="5048"/>
                    <a:pt x="431768" y="4572"/>
                  </a:cubicBezTo>
                  <a:cubicBezTo>
                    <a:pt x="429101" y="4000"/>
                    <a:pt x="426339" y="3715"/>
                    <a:pt x="426339" y="3715"/>
                  </a:cubicBezTo>
                  <a:lnTo>
                    <a:pt x="419005" y="54293"/>
                  </a:lnTo>
                  <a:cubicBezTo>
                    <a:pt x="419005" y="54293"/>
                    <a:pt x="421386" y="54578"/>
                    <a:pt x="423672" y="55054"/>
                  </a:cubicBezTo>
                  <a:cubicBezTo>
                    <a:pt x="426053" y="55435"/>
                    <a:pt x="428339" y="55912"/>
                    <a:pt x="428339" y="55912"/>
                  </a:cubicBezTo>
                  <a:lnTo>
                    <a:pt x="437198" y="5525"/>
                  </a:lnTo>
                  <a:close/>
                  <a:moveTo>
                    <a:pt x="481584" y="16193"/>
                  </a:moveTo>
                  <a:lnTo>
                    <a:pt x="471011" y="13145"/>
                  </a:lnTo>
                  <a:lnTo>
                    <a:pt x="457486" y="62389"/>
                  </a:lnTo>
                  <a:lnTo>
                    <a:pt x="466630" y="64960"/>
                  </a:lnTo>
                  <a:lnTo>
                    <a:pt x="481584" y="16193"/>
                  </a:lnTo>
                  <a:close/>
                  <a:moveTo>
                    <a:pt x="524256" y="32290"/>
                  </a:moveTo>
                  <a:cubicBezTo>
                    <a:pt x="524256" y="32290"/>
                    <a:pt x="521780" y="31147"/>
                    <a:pt x="519208" y="30004"/>
                  </a:cubicBezTo>
                  <a:cubicBezTo>
                    <a:pt x="516731" y="28861"/>
                    <a:pt x="514160" y="27908"/>
                    <a:pt x="514160" y="27908"/>
                  </a:cubicBezTo>
                  <a:lnTo>
                    <a:pt x="494729" y="75057"/>
                  </a:lnTo>
                  <a:cubicBezTo>
                    <a:pt x="494729" y="75057"/>
                    <a:pt x="496919" y="75819"/>
                    <a:pt x="499110" y="76867"/>
                  </a:cubicBezTo>
                  <a:cubicBezTo>
                    <a:pt x="501301" y="77819"/>
                    <a:pt x="503492" y="78867"/>
                    <a:pt x="503492" y="78867"/>
                  </a:cubicBezTo>
                  <a:lnTo>
                    <a:pt x="524256" y="32290"/>
                  </a:lnTo>
                  <a:close/>
                  <a:moveTo>
                    <a:pt x="564642" y="53340"/>
                  </a:moveTo>
                  <a:lnTo>
                    <a:pt x="555117" y="47816"/>
                  </a:lnTo>
                  <a:lnTo>
                    <a:pt x="529971" y="92297"/>
                  </a:lnTo>
                  <a:lnTo>
                    <a:pt x="538258" y="97060"/>
                  </a:lnTo>
                  <a:lnTo>
                    <a:pt x="564642" y="53340"/>
                  </a:lnTo>
                  <a:close/>
                  <a:moveTo>
                    <a:pt x="602171" y="79439"/>
                  </a:moveTo>
                  <a:cubicBezTo>
                    <a:pt x="602171" y="79439"/>
                    <a:pt x="599980" y="77724"/>
                    <a:pt x="597884" y="76010"/>
                  </a:cubicBezTo>
                  <a:cubicBezTo>
                    <a:pt x="595694" y="74295"/>
                    <a:pt x="593503" y="72676"/>
                    <a:pt x="593503" y="72676"/>
                  </a:cubicBezTo>
                  <a:lnTo>
                    <a:pt x="563118" y="113729"/>
                  </a:lnTo>
                  <a:cubicBezTo>
                    <a:pt x="563118" y="113729"/>
                    <a:pt x="565118" y="115062"/>
                    <a:pt x="566928" y="116586"/>
                  </a:cubicBezTo>
                  <a:cubicBezTo>
                    <a:pt x="568833" y="118015"/>
                    <a:pt x="570643" y="119539"/>
                    <a:pt x="570643" y="119539"/>
                  </a:cubicBezTo>
                  <a:lnTo>
                    <a:pt x="602171" y="79439"/>
                  </a:lnTo>
                  <a:close/>
                  <a:moveTo>
                    <a:pt x="636270" y="109633"/>
                  </a:moveTo>
                  <a:cubicBezTo>
                    <a:pt x="636270" y="109633"/>
                    <a:pt x="634270" y="107633"/>
                    <a:pt x="632365" y="105823"/>
                  </a:cubicBezTo>
                  <a:cubicBezTo>
                    <a:pt x="630365" y="103918"/>
                    <a:pt x="628364" y="102013"/>
                    <a:pt x="628364" y="102013"/>
                  </a:cubicBezTo>
                  <a:lnTo>
                    <a:pt x="593217" y="139065"/>
                  </a:lnTo>
                  <a:cubicBezTo>
                    <a:pt x="593217" y="139065"/>
                    <a:pt x="594932" y="140684"/>
                    <a:pt x="596646" y="142399"/>
                  </a:cubicBezTo>
                  <a:cubicBezTo>
                    <a:pt x="598361" y="144018"/>
                    <a:pt x="600075" y="145733"/>
                    <a:pt x="600075" y="145733"/>
                  </a:cubicBezTo>
                  <a:lnTo>
                    <a:pt x="636270" y="109633"/>
                  </a:lnTo>
                  <a:close/>
                  <a:moveTo>
                    <a:pt x="666274" y="143923"/>
                  </a:moveTo>
                  <a:lnTo>
                    <a:pt x="659416" y="135255"/>
                  </a:lnTo>
                  <a:lnTo>
                    <a:pt x="620078" y="167735"/>
                  </a:lnTo>
                  <a:lnTo>
                    <a:pt x="625983" y="175260"/>
                  </a:lnTo>
                  <a:lnTo>
                    <a:pt x="666274" y="143923"/>
                  </a:lnTo>
                  <a:close/>
                  <a:moveTo>
                    <a:pt x="692087" y="181546"/>
                  </a:moveTo>
                  <a:cubicBezTo>
                    <a:pt x="692087" y="181546"/>
                    <a:pt x="690753" y="179165"/>
                    <a:pt x="689229" y="176879"/>
                  </a:cubicBezTo>
                  <a:cubicBezTo>
                    <a:pt x="687705" y="174593"/>
                    <a:pt x="686276" y="172212"/>
                    <a:pt x="686276" y="172212"/>
                  </a:cubicBezTo>
                  <a:lnTo>
                    <a:pt x="643223" y="199644"/>
                  </a:lnTo>
                  <a:cubicBezTo>
                    <a:pt x="643223" y="199644"/>
                    <a:pt x="644557" y="201644"/>
                    <a:pt x="645795" y="203645"/>
                  </a:cubicBezTo>
                  <a:cubicBezTo>
                    <a:pt x="647129" y="205645"/>
                    <a:pt x="648272" y="207740"/>
                    <a:pt x="648272" y="207740"/>
                  </a:cubicBezTo>
                  <a:lnTo>
                    <a:pt x="692087" y="181546"/>
                  </a:lnTo>
                  <a:close/>
                  <a:moveTo>
                    <a:pt x="712946" y="222123"/>
                  </a:moveTo>
                  <a:lnTo>
                    <a:pt x="708374" y="212026"/>
                  </a:lnTo>
                  <a:lnTo>
                    <a:pt x="662273" y="234029"/>
                  </a:lnTo>
                  <a:lnTo>
                    <a:pt x="666179" y="242697"/>
                  </a:lnTo>
                  <a:lnTo>
                    <a:pt x="712946" y="222123"/>
                  </a:lnTo>
                  <a:close/>
                  <a:moveTo>
                    <a:pt x="728758" y="264986"/>
                  </a:moveTo>
                  <a:cubicBezTo>
                    <a:pt x="728758" y="264986"/>
                    <a:pt x="728091" y="262319"/>
                    <a:pt x="727139" y="259651"/>
                  </a:cubicBezTo>
                  <a:cubicBezTo>
                    <a:pt x="726281" y="257080"/>
                    <a:pt x="725424" y="254413"/>
                    <a:pt x="725424" y="254413"/>
                  </a:cubicBezTo>
                  <a:lnTo>
                    <a:pt x="676942" y="270510"/>
                  </a:lnTo>
                  <a:cubicBezTo>
                    <a:pt x="676942" y="270510"/>
                    <a:pt x="677704" y="272796"/>
                    <a:pt x="678466" y="274987"/>
                  </a:cubicBezTo>
                  <a:cubicBezTo>
                    <a:pt x="679228" y="277273"/>
                    <a:pt x="679799" y="279559"/>
                    <a:pt x="679799" y="279559"/>
                  </a:cubicBezTo>
                  <a:lnTo>
                    <a:pt x="728758" y="264986"/>
                  </a:lnTo>
                  <a:close/>
                  <a:moveTo>
                    <a:pt x="739045" y="309372"/>
                  </a:moveTo>
                  <a:lnTo>
                    <a:pt x="737140" y="298513"/>
                  </a:lnTo>
                  <a:lnTo>
                    <a:pt x="687038" y="308515"/>
                  </a:lnTo>
                  <a:lnTo>
                    <a:pt x="688753" y="317849"/>
                  </a:lnTo>
                  <a:lnTo>
                    <a:pt x="739045" y="309372"/>
                  </a:lnTo>
                  <a:close/>
                  <a:moveTo>
                    <a:pt x="743998" y="354711"/>
                  </a:moveTo>
                  <a:cubicBezTo>
                    <a:pt x="743998" y="354711"/>
                    <a:pt x="743903" y="351949"/>
                    <a:pt x="743712" y="349187"/>
                  </a:cubicBezTo>
                  <a:cubicBezTo>
                    <a:pt x="743522" y="346424"/>
                    <a:pt x="743331" y="343662"/>
                    <a:pt x="743331" y="343662"/>
                  </a:cubicBezTo>
                  <a:lnTo>
                    <a:pt x="692468" y="347472"/>
                  </a:lnTo>
                  <a:cubicBezTo>
                    <a:pt x="692468" y="347472"/>
                    <a:pt x="692658" y="349853"/>
                    <a:pt x="692849" y="352234"/>
                  </a:cubicBezTo>
                  <a:cubicBezTo>
                    <a:pt x="693039" y="354616"/>
                    <a:pt x="693134" y="356997"/>
                    <a:pt x="693134" y="356997"/>
                  </a:cubicBezTo>
                  <a:lnTo>
                    <a:pt x="743998" y="354711"/>
                  </a:lnTo>
                  <a:close/>
                  <a:moveTo>
                    <a:pt x="743236" y="400241"/>
                  </a:moveTo>
                  <a:cubicBezTo>
                    <a:pt x="743236" y="400241"/>
                    <a:pt x="743426" y="397478"/>
                    <a:pt x="743617" y="394716"/>
                  </a:cubicBezTo>
                  <a:cubicBezTo>
                    <a:pt x="743903" y="391954"/>
                    <a:pt x="743903" y="389192"/>
                    <a:pt x="743903" y="389192"/>
                  </a:cubicBezTo>
                  <a:lnTo>
                    <a:pt x="692849" y="386905"/>
                  </a:lnTo>
                  <a:cubicBezTo>
                    <a:pt x="692849" y="386905"/>
                    <a:pt x="692753" y="389287"/>
                    <a:pt x="692563" y="391668"/>
                  </a:cubicBezTo>
                  <a:cubicBezTo>
                    <a:pt x="692372" y="394049"/>
                    <a:pt x="692182" y="396430"/>
                    <a:pt x="692182" y="396430"/>
                  </a:cubicBezTo>
                  <a:lnTo>
                    <a:pt x="743236" y="400241"/>
                  </a:lnTo>
                  <a:close/>
                  <a:moveTo>
                    <a:pt x="737140" y="445484"/>
                  </a:moveTo>
                  <a:lnTo>
                    <a:pt x="739045" y="434626"/>
                  </a:lnTo>
                  <a:lnTo>
                    <a:pt x="688753" y="426053"/>
                  </a:lnTo>
                  <a:lnTo>
                    <a:pt x="687038" y="435388"/>
                  </a:lnTo>
                  <a:lnTo>
                    <a:pt x="737140" y="445484"/>
                  </a:lnTo>
                  <a:close/>
                  <a:moveTo>
                    <a:pt x="725329" y="489585"/>
                  </a:moveTo>
                  <a:cubicBezTo>
                    <a:pt x="725329" y="489585"/>
                    <a:pt x="726186" y="487013"/>
                    <a:pt x="727043" y="484346"/>
                  </a:cubicBezTo>
                  <a:cubicBezTo>
                    <a:pt x="727996" y="481775"/>
                    <a:pt x="728663" y="479012"/>
                    <a:pt x="728663" y="479012"/>
                  </a:cubicBezTo>
                  <a:lnTo>
                    <a:pt x="679799" y="464344"/>
                  </a:lnTo>
                  <a:cubicBezTo>
                    <a:pt x="679799" y="464344"/>
                    <a:pt x="679228" y="466630"/>
                    <a:pt x="678466" y="468916"/>
                  </a:cubicBezTo>
                  <a:cubicBezTo>
                    <a:pt x="677704" y="471202"/>
                    <a:pt x="676942" y="473392"/>
                    <a:pt x="676942" y="473392"/>
                  </a:cubicBezTo>
                  <a:lnTo>
                    <a:pt x="725329" y="489585"/>
                  </a:lnTo>
                  <a:close/>
                  <a:moveTo>
                    <a:pt x="708374" y="531876"/>
                  </a:moveTo>
                  <a:lnTo>
                    <a:pt x="712946" y="521780"/>
                  </a:lnTo>
                  <a:lnTo>
                    <a:pt x="666179" y="501205"/>
                  </a:lnTo>
                  <a:lnTo>
                    <a:pt x="662273" y="509873"/>
                  </a:lnTo>
                  <a:lnTo>
                    <a:pt x="708374" y="531876"/>
                  </a:lnTo>
                  <a:close/>
                  <a:moveTo>
                    <a:pt x="686181" y="571786"/>
                  </a:moveTo>
                  <a:cubicBezTo>
                    <a:pt x="686181" y="571786"/>
                    <a:pt x="687705" y="569500"/>
                    <a:pt x="689134" y="567119"/>
                  </a:cubicBezTo>
                  <a:cubicBezTo>
                    <a:pt x="690658" y="564833"/>
                    <a:pt x="691991" y="562451"/>
                    <a:pt x="691991" y="562451"/>
                  </a:cubicBezTo>
                  <a:lnTo>
                    <a:pt x="648176" y="536258"/>
                  </a:lnTo>
                  <a:cubicBezTo>
                    <a:pt x="648176" y="536258"/>
                    <a:pt x="647033" y="538353"/>
                    <a:pt x="645700" y="540353"/>
                  </a:cubicBezTo>
                  <a:cubicBezTo>
                    <a:pt x="644366" y="542354"/>
                    <a:pt x="643128" y="544354"/>
                    <a:pt x="643128" y="544354"/>
                  </a:cubicBezTo>
                  <a:lnTo>
                    <a:pt x="686181" y="571786"/>
                  </a:lnTo>
                  <a:close/>
                  <a:moveTo>
                    <a:pt x="659511" y="608743"/>
                  </a:moveTo>
                  <a:lnTo>
                    <a:pt x="666369" y="600075"/>
                  </a:lnTo>
                  <a:lnTo>
                    <a:pt x="626078" y="568738"/>
                  </a:lnTo>
                  <a:lnTo>
                    <a:pt x="620173" y="576263"/>
                  </a:lnTo>
                  <a:lnTo>
                    <a:pt x="659511" y="608743"/>
                  </a:lnTo>
                  <a:close/>
                  <a:moveTo>
                    <a:pt x="628269" y="641985"/>
                  </a:moveTo>
                  <a:cubicBezTo>
                    <a:pt x="628269" y="641985"/>
                    <a:pt x="630269" y="640080"/>
                    <a:pt x="632270" y="638175"/>
                  </a:cubicBezTo>
                  <a:cubicBezTo>
                    <a:pt x="634270" y="636270"/>
                    <a:pt x="636175" y="634365"/>
                    <a:pt x="636175" y="634365"/>
                  </a:cubicBezTo>
                  <a:lnTo>
                    <a:pt x="599980" y="598361"/>
                  </a:lnTo>
                  <a:cubicBezTo>
                    <a:pt x="599980" y="598361"/>
                    <a:pt x="598265" y="600075"/>
                    <a:pt x="596551" y="601694"/>
                  </a:cubicBezTo>
                  <a:cubicBezTo>
                    <a:pt x="594836" y="603313"/>
                    <a:pt x="593122" y="605028"/>
                    <a:pt x="593122" y="605028"/>
                  </a:cubicBezTo>
                  <a:lnTo>
                    <a:pt x="628269" y="641985"/>
                  </a:lnTo>
                  <a:close/>
                  <a:moveTo>
                    <a:pt x="593408" y="671322"/>
                  </a:moveTo>
                  <a:cubicBezTo>
                    <a:pt x="593408" y="671322"/>
                    <a:pt x="595694" y="669703"/>
                    <a:pt x="597789" y="667988"/>
                  </a:cubicBezTo>
                  <a:cubicBezTo>
                    <a:pt x="599980" y="666274"/>
                    <a:pt x="602075" y="664559"/>
                    <a:pt x="602075" y="664559"/>
                  </a:cubicBezTo>
                  <a:lnTo>
                    <a:pt x="570548" y="624459"/>
                  </a:lnTo>
                  <a:cubicBezTo>
                    <a:pt x="570548" y="624459"/>
                    <a:pt x="568643" y="625888"/>
                    <a:pt x="566833" y="627412"/>
                  </a:cubicBezTo>
                  <a:cubicBezTo>
                    <a:pt x="565023" y="628936"/>
                    <a:pt x="563023" y="630269"/>
                    <a:pt x="563023" y="630269"/>
                  </a:cubicBezTo>
                  <a:lnTo>
                    <a:pt x="593408" y="671322"/>
                  </a:lnTo>
                  <a:close/>
                  <a:moveTo>
                    <a:pt x="555117" y="696182"/>
                  </a:moveTo>
                  <a:lnTo>
                    <a:pt x="564642" y="690658"/>
                  </a:lnTo>
                  <a:lnTo>
                    <a:pt x="538163" y="646938"/>
                  </a:lnTo>
                  <a:lnTo>
                    <a:pt x="529971" y="651701"/>
                  </a:lnTo>
                  <a:lnTo>
                    <a:pt x="555117" y="696182"/>
                  </a:lnTo>
                  <a:close/>
                  <a:moveTo>
                    <a:pt x="514160" y="716090"/>
                  </a:moveTo>
                  <a:cubicBezTo>
                    <a:pt x="514160" y="716090"/>
                    <a:pt x="516731" y="715137"/>
                    <a:pt x="519208" y="713994"/>
                  </a:cubicBezTo>
                  <a:cubicBezTo>
                    <a:pt x="521780" y="712851"/>
                    <a:pt x="524256" y="711708"/>
                    <a:pt x="524256" y="711708"/>
                  </a:cubicBezTo>
                  <a:lnTo>
                    <a:pt x="503396" y="665131"/>
                  </a:lnTo>
                  <a:cubicBezTo>
                    <a:pt x="503396" y="665131"/>
                    <a:pt x="501206" y="666083"/>
                    <a:pt x="499015" y="667036"/>
                  </a:cubicBezTo>
                  <a:cubicBezTo>
                    <a:pt x="496824" y="668084"/>
                    <a:pt x="494633" y="668846"/>
                    <a:pt x="494633" y="668846"/>
                  </a:cubicBezTo>
                  <a:lnTo>
                    <a:pt x="514160" y="716090"/>
                  </a:lnTo>
                  <a:close/>
                  <a:moveTo>
                    <a:pt x="470916" y="730853"/>
                  </a:moveTo>
                  <a:lnTo>
                    <a:pt x="481489" y="727805"/>
                  </a:lnTo>
                  <a:lnTo>
                    <a:pt x="466535" y="679037"/>
                  </a:lnTo>
                  <a:lnTo>
                    <a:pt x="457391" y="681609"/>
                  </a:lnTo>
                  <a:lnTo>
                    <a:pt x="470916" y="730853"/>
                  </a:lnTo>
                  <a:close/>
                  <a:moveTo>
                    <a:pt x="426339" y="740283"/>
                  </a:moveTo>
                  <a:cubicBezTo>
                    <a:pt x="426339" y="740283"/>
                    <a:pt x="429101" y="739997"/>
                    <a:pt x="431768" y="739426"/>
                  </a:cubicBezTo>
                  <a:cubicBezTo>
                    <a:pt x="434531" y="738950"/>
                    <a:pt x="437198" y="738473"/>
                    <a:pt x="437198" y="738473"/>
                  </a:cubicBezTo>
                  <a:lnTo>
                    <a:pt x="428339" y="688181"/>
                  </a:lnTo>
                  <a:cubicBezTo>
                    <a:pt x="428339" y="688181"/>
                    <a:pt x="425958" y="688562"/>
                    <a:pt x="423672" y="689038"/>
                  </a:cubicBezTo>
                  <a:cubicBezTo>
                    <a:pt x="421386" y="689515"/>
                    <a:pt x="419005" y="689801"/>
                    <a:pt x="419005" y="689801"/>
                  </a:cubicBezTo>
                  <a:lnTo>
                    <a:pt x="426339" y="740283"/>
                  </a:lnTo>
                  <a:close/>
                  <a:moveTo>
                    <a:pt x="380905" y="743998"/>
                  </a:moveTo>
                  <a:lnTo>
                    <a:pt x="391954" y="743712"/>
                  </a:lnTo>
                  <a:lnTo>
                    <a:pt x="389287" y="692753"/>
                  </a:lnTo>
                  <a:lnTo>
                    <a:pt x="379762" y="693039"/>
                  </a:lnTo>
                  <a:lnTo>
                    <a:pt x="380905" y="743998"/>
                  </a:lnTo>
                  <a:close/>
                  <a:moveTo>
                    <a:pt x="335280" y="742379"/>
                  </a:moveTo>
                  <a:lnTo>
                    <a:pt x="346234" y="743236"/>
                  </a:lnTo>
                  <a:lnTo>
                    <a:pt x="349758" y="692277"/>
                  </a:lnTo>
                  <a:lnTo>
                    <a:pt x="340233" y="691610"/>
                  </a:lnTo>
                  <a:lnTo>
                    <a:pt x="335280" y="742379"/>
                  </a:lnTo>
                  <a:close/>
                  <a:moveTo>
                    <a:pt x="290322" y="735044"/>
                  </a:moveTo>
                  <a:cubicBezTo>
                    <a:pt x="290322" y="735044"/>
                    <a:pt x="292989" y="735616"/>
                    <a:pt x="295656" y="736283"/>
                  </a:cubicBezTo>
                  <a:cubicBezTo>
                    <a:pt x="298323" y="736949"/>
                    <a:pt x="301085" y="737330"/>
                    <a:pt x="301085" y="737330"/>
                  </a:cubicBezTo>
                  <a:lnTo>
                    <a:pt x="310801" y="687229"/>
                  </a:lnTo>
                  <a:cubicBezTo>
                    <a:pt x="310801" y="687229"/>
                    <a:pt x="308420" y="686848"/>
                    <a:pt x="306134" y="686372"/>
                  </a:cubicBezTo>
                  <a:cubicBezTo>
                    <a:pt x="303848" y="685800"/>
                    <a:pt x="301466" y="685324"/>
                    <a:pt x="301466" y="685324"/>
                  </a:cubicBezTo>
                  <a:lnTo>
                    <a:pt x="290322" y="735044"/>
                  </a:lnTo>
                  <a:close/>
                  <a:moveTo>
                    <a:pt x="246412" y="722376"/>
                  </a:moveTo>
                  <a:lnTo>
                    <a:pt x="256889" y="725900"/>
                  </a:lnTo>
                  <a:lnTo>
                    <a:pt x="272701" y="677323"/>
                  </a:lnTo>
                  <a:lnTo>
                    <a:pt x="263652" y="674275"/>
                  </a:lnTo>
                  <a:lnTo>
                    <a:pt x="246412" y="722376"/>
                  </a:lnTo>
                  <a:close/>
                  <a:moveTo>
                    <a:pt x="204597" y="704279"/>
                  </a:moveTo>
                  <a:cubicBezTo>
                    <a:pt x="204597" y="704279"/>
                    <a:pt x="207074" y="705517"/>
                    <a:pt x="209550" y="706755"/>
                  </a:cubicBezTo>
                  <a:cubicBezTo>
                    <a:pt x="212027" y="707993"/>
                    <a:pt x="214503" y="709136"/>
                    <a:pt x="214503" y="709136"/>
                  </a:cubicBezTo>
                  <a:lnTo>
                    <a:pt x="236125" y="662940"/>
                  </a:lnTo>
                  <a:cubicBezTo>
                    <a:pt x="236125" y="662940"/>
                    <a:pt x="233934" y="661988"/>
                    <a:pt x="231839" y="660940"/>
                  </a:cubicBezTo>
                  <a:cubicBezTo>
                    <a:pt x="229743" y="659892"/>
                    <a:pt x="227648" y="658749"/>
                    <a:pt x="227648" y="658749"/>
                  </a:cubicBezTo>
                  <a:lnTo>
                    <a:pt x="204597" y="704279"/>
                  </a:lnTo>
                  <a:close/>
                  <a:moveTo>
                    <a:pt x="165164" y="681323"/>
                  </a:moveTo>
                  <a:lnTo>
                    <a:pt x="174403" y="687324"/>
                  </a:lnTo>
                  <a:lnTo>
                    <a:pt x="201549" y="644080"/>
                  </a:lnTo>
                  <a:lnTo>
                    <a:pt x="193548" y="638937"/>
                  </a:lnTo>
                  <a:lnTo>
                    <a:pt x="165164" y="681323"/>
                  </a:lnTo>
                  <a:close/>
                  <a:moveTo>
                    <a:pt x="128969" y="653605"/>
                  </a:moveTo>
                  <a:cubicBezTo>
                    <a:pt x="128969" y="653605"/>
                    <a:pt x="131064" y="655415"/>
                    <a:pt x="133160" y="657225"/>
                  </a:cubicBezTo>
                  <a:cubicBezTo>
                    <a:pt x="135160" y="659035"/>
                    <a:pt x="137446" y="660749"/>
                    <a:pt x="137446" y="660749"/>
                  </a:cubicBezTo>
                  <a:lnTo>
                    <a:pt x="169640" y="621125"/>
                  </a:lnTo>
                  <a:cubicBezTo>
                    <a:pt x="169640" y="621125"/>
                    <a:pt x="167735" y="619697"/>
                    <a:pt x="165926" y="618077"/>
                  </a:cubicBezTo>
                  <a:cubicBezTo>
                    <a:pt x="164116" y="616553"/>
                    <a:pt x="162306" y="614934"/>
                    <a:pt x="162306" y="614934"/>
                  </a:cubicBezTo>
                  <a:lnTo>
                    <a:pt x="128969" y="653605"/>
                  </a:lnTo>
                  <a:close/>
                  <a:moveTo>
                    <a:pt x="96298" y="621792"/>
                  </a:moveTo>
                  <a:lnTo>
                    <a:pt x="103918" y="629793"/>
                  </a:lnTo>
                  <a:lnTo>
                    <a:pt x="140780" y="594455"/>
                  </a:lnTo>
                  <a:lnTo>
                    <a:pt x="134207" y="587502"/>
                  </a:lnTo>
                  <a:lnTo>
                    <a:pt x="96298" y="621792"/>
                  </a:lnTo>
                  <a:close/>
                  <a:moveTo>
                    <a:pt x="67818" y="586169"/>
                  </a:moveTo>
                  <a:lnTo>
                    <a:pt x="74295" y="595122"/>
                  </a:lnTo>
                  <a:lnTo>
                    <a:pt x="115157" y="564451"/>
                  </a:lnTo>
                  <a:lnTo>
                    <a:pt x="109633" y="556736"/>
                  </a:lnTo>
                  <a:lnTo>
                    <a:pt x="67818" y="586169"/>
                  </a:lnTo>
                  <a:close/>
                  <a:moveTo>
                    <a:pt x="43910" y="547402"/>
                  </a:moveTo>
                  <a:cubicBezTo>
                    <a:pt x="43910" y="547402"/>
                    <a:pt x="45149" y="549878"/>
                    <a:pt x="46577" y="552259"/>
                  </a:cubicBezTo>
                  <a:cubicBezTo>
                    <a:pt x="47911" y="554641"/>
                    <a:pt x="49340" y="557022"/>
                    <a:pt x="49340" y="557022"/>
                  </a:cubicBezTo>
                  <a:lnTo>
                    <a:pt x="93631" y="531590"/>
                  </a:lnTo>
                  <a:cubicBezTo>
                    <a:pt x="93631" y="531590"/>
                    <a:pt x="92488" y="529495"/>
                    <a:pt x="91250" y="527495"/>
                  </a:cubicBezTo>
                  <a:cubicBezTo>
                    <a:pt x="90011" y="525494"/>
                    <a:pt x="88964" y="523304"/>
                    <a:pt x="88964" y="523304"/>
                  </a:cubicBezTo>
                  <a:lnTo>
                    <a:pt x="43910" y="547402"/>
                  </a:lnTo>
                  <a:close/>
                  <a:moveTo>
                    <a:pt x="24956" y="505873"/>
                  </a:moveTo>
                  <a:lnTo>
                    <a:pt x="29051" y="516160"/>
                  </a:lnTo>
                  <a:lnTo>
                    <a:pt x="76105" y="496348"/>
                  </a:lnTo>
                  <a:lnTo>
                    <a:pt x="72581" y="487490"/>
                  </a:lnTo>
                  <a:lnTo>
                    <a:pt x="24956" y="505873"/>
                  </a:lnTo>
                  <a:close/>
                  <a:moveTo>
                    <a:pt x="11144" y="462344"/>
                  </a:moveTo>
                  <a:cubicBezTo>
                    <a:pt x="11144" y="462344"/>
                    <a:pt x="11716" y="465011"/>
                    <a:pt x="12478" y="467678"/>
                  </a:cubicBezTo>
                  <a:cubicBezTo>
                    <a:pt x="13240" y="470345"/>
                    <a:pt x="14002" y="473012"/>
                    <a:pt x="14002" y="473012"/>
                  </a:cubicBezTo>
                  <a:lnTo>
                    <a:pt x="63151" y="459200"/>
                  </a:lnTo>
                  <a:cubicBezTo>
                    <a:pt x="63151" y="459200"/>
                    <a:pt x="62484" y="456914"/>
                    <a:pt x="61817" y="454628"/>
                  </a:cubicBezTo>
                  <a:cubicBezTo>
                    <a:pt x="61151" y="452342"/>
                    <a:pt x="60674" y="450056"/>
                    <a:pt x="60674" y="450056"/>
                  </a:cubicBezTo>
                  <a:lnTo>
                    <a:pt x="11144" y="462344"/>
                  </a:lnTo>
                  <a:close/>
                  <a:moveTo>
                    <a:pt x="2858" y="417481"/>
                  </a:moveTo>
                  <a:lnTo>
                    <a:pt x="4286" y="428434"/>
                  </a:lnTo>
                  <a:lnTo>
                    <a:pt x="54769" y="420719"/>
                  </a:lnTo>
                  <a:lnTo>
                    <a:pt x="53626" y="411290"/>
                  </a:lnTo>
                  <a:lnTo>
                    <a:pt x="2858" y="417481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9525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" name="Freeform: Shape 236">
              <a:extLst>
                <a:ext uri="{FF2B5EF4-FFF2-40B4-BE49-F238E27FC236}">
                  <a16:creationId xmlns:a16="http://schemas.microsoft.com/office/drawing/2014/main" id="{FF784B39-1D38-0DDF-CF7B-535B2EEE27E4}"/>
                </a:ext>
              </a:extLst>
            </p:cNvPr>
            <p:cNvSpPr/>
            <p:nvPr/>
          </p:nvSpPr>
          <p:spPr>
            <a:xfrm>
              <a:off x="438890" y="4990758"/>
              <a:ext cx="914400" cy="914400"/>
            </a:xfrm>
            <a:custGeom>
              <a:avLst/>
              <a:gdLst>
                <a:gd name="connsiteX0" fmla="*/ 51340 w 743997"/>
                <a:gd name="connsiteY0" fmla="*/ 365284 h 743997"/>
                <a:gd name="connsiteX1" fmla="*/ 51054 w 743997"/>
                <a:gd name="connsiteY1" fmla="*/ 374809 h 743997"/>
                <a:gd name="connsiteX2" fmla="*/ 0 w 743997"/>
                <a:gd name="connsiteY2" fmla="*/ 374809 h 743997"/>
                <a:gd name="connsiteX3" fmla="*/ 286 w 743997"/>
                <a:gd name="connsiteY3" fmla="*/ 363760 h 743997"/>
                <a:gd name="connsiteX4" fmla="*/ 51340 w 743997"/>
                <a:gd name="connsiteY4" fmla="*/ 365284 h 743997"/>
                <a:gd name="connsiteX5" fmla="*/ 4286 w 743997"/>
                <a:gd name="connsiteY5" fmla="*/ 315563 h 743997"/>
                <a:gd name="connsiteX6" fmla="*/ 2858 w 743997"/>
                <a:gd name="connsiteY6" fmla="*/ 326517 h 743997"/>
                <a:gd name="connsiteX7" fmla="*/ 53531 w 743997"/>
                <a:gd name="connsiteY7" fmla="*/ 332708 h 743997"/>
                <a:gd name="connsiteX8" fmla="*/ 54674 w 743997"/>
                <a:gd name="connsiteY8" fmla="*/ 323279 h 743997"/>
                <a:gd name="connsiteX9" fmla="*/ 4286 w 743997"/>
                <a:gd name="connsiteY9" fmla="*/ 315563 h 743997"/>
                <a:gd name="connsiteX10" fmla="*/ 14002 w 743997"/>
                <a:gd name="connsiteY10" fmla="*/ 270986 h 743997"/>
                <a:gd name="connsiteX11" fmla="*/ 12478 w 743997"/>
                <a:gd name="connsiteY11" fmla="*/ 276320 h 743997"/>
                <a:gd name="connsiteX12" fmla="*/ 11144 w 743997"/>
                <a:gd name="connsiteY12" fmla="*/ 281654 h 743997"/>
                <a:gd name="connsiteX13" fmla="*/ 60674 w 743997"/>
                <a:gd name="connsiteY13" fmla="*/ 294037 h 743997"/>
                <a:gd name="connsiteX14" fmla="*/ 61817 w 743997"/>
                <a:gd name="connsiteY14" fmla="*/ 289465 h 743997"/>
                <a:gd name="connsiteX15" fmla="*/ 63151 w 743997"/>
                <a:gd name="connsiteY15" fmla="*/ 284893 h 743997"/>
                <a:gd name="connsiteX16" fmla="*/ 14002 w 743997"/>
                <a:gd name="connsiteY16" fmla="*/ 270986 h 743997"/>
                <a:gd name="connsiteX17" fmla="*/ 28956 w 743997"/>
                <a:gd name="connsiteY17" fmla="*/ 227838 h 743997"/>
                <a:gd name="connsiteX18" fmla="*/ 24860 w 743997"/>
                <a:gd name="connsiteY18" fmla="*/ 238125 h 743997"/>
                <a:gd name="connsiteX19" fmla="*/ 72485 w 743997"/>
                <a:gd name="connsiteY19" fmla="*/ 256508 h 743997"/>
                <a:gd name="connsiteX20" fmla="*/ 76010 w 743997"/>
                <a:gd name="connsiteY20" fmla="*/ 247650 h 743997"/>
                <a:gd name="connsiteX21" fmla="*/ 28956 w 743997"/>
                <a:gd name="connsiteY21" fmla="*/ 227838 h 743997"/>
                <a:gd name="connsiteX22" fmla="*/ 49244 w 743997"/>
                <a:gd name="connsiteY22" fmla="*/ 187071 h 743997"/>
                <a:gd name="connsiteX23" fmla="*/ 46482 w 743997"/>
                <a:gd name="connsiteY23" fmla="*/ 191834 h 743997"/>
                <a:gd name="connsiteX24" fmla="*/ 43815 w 743997"/>
                <a:gd name="connsiteY24" fmla="*/ 196691 h 743997"/>
                <a:gd name="connsiteX25" fmla="*/ 88868 w 743997"/>
                <a:gd name="connsiteY25" fmla="*/ 220790 h 743997"/>
                <a:gd name="connsiteX26" fmla="*/ 91154 w 743997"/>
                <a:gd name="connsiteY26" fmla="*/ 216599 h 743997"/>
                <a:gd name="connsiteX27" fmla="*/ 93536 w 743997"/>
                <a:gd name="connsiteY27" fmla="*/ 212503 h 743997"/>
                <a:gd name="connsiteX28" fmla="*/ 49244 w 743997"/>
                <a:gd name="connsiteY28" fmla="*/ 187071 h 743997"/>
                <a:gd name="connsiteX29" fmla="*/ 74295 w 743997"/>
                <a:gd name="connsiteY29" fmla="*/ 148876 h 743997"/>
                <a:gd name="connsiteX30" fmla="*/ 67818 w 743997"/>
                <a:gd name="connsiteY30" fmla="*/ 157829 h 743997"/>
                <a:gd name="connsiteX31" fmla="*/ 109538 w 743997"/>
                <a:gd name="connsiteY31" fmla="*/ 187262 h 743997"/>
                <a:gd name="connsiteX32" fmla="*/ 115062 w 743997"/>
                <a:gd name="connsiteY32" fmla="*/ 179546 h 743997"/>
                <a:gd name="connsiteX33" fmla="*/ 74295 w 743997"/>
                <a:gd name="connsiteY33" fmla="*/ 148876 h 743997"/>
                <a:gd name="connsiteX34" fmla="*/ 103823 w 743997"/>
                <a:gd name="connsiteY34" fmla="*/ 114205 h 743997"/>
                <a:gd name="connsiteX35" fmla="*/ 96203 w 743997"/>
                <a:gd name="connsiteY35" fmla="*/ 122206 h 743997"/>
                <a:gd name="connsiteX36" fmla="*/ 134017 w 743997"/>
                <a:gd name="connsiteY36" fmla="*/ 156496 h 743997"/>
                <a:gd name="connsiteX37" fmla="*/ 140589 w 743997"/>
                <a:gd name="connsiteY37" fmla="*/ 149542 h 743997"/>
                <a:gd name="connsiteX38" fmla="*/ 103823 w 743997"/>
                <a:gd name="connsiteY38" fmla="*/ 114205 h 743997"/>
                <a:gd name="connsiteX39" fmla="*/ 137351 w 743997"/>
                <a:gd name="connsiteY39" fmla="*/ 83249 h 743997"/>
                <a:gd name="connsiteX40" fmla="*/ 133064 w 743997"/>
                <a:gd name="connsiteY40" fmla="*/ 86773 h 743997"/>
                <a:gd name="connsiteX41" fmla="*/ 128873 w 743997"/>
                <a:gd name="connsiteY41" fmla="*/ 90392 h 743997"/>
                <a:gd name="connsiteX42" fmla="*/ 162306 w 743997"/>
                <a:gd name="connsiteY42" fmla="*/ 128969 h 743997"/>
                <a:gd name="connsiteX43" fmla="*/ 165926 w 743997"/>
                <a:gd name="connsiteY43" fmla="*/ 125825 h 743997"/>
                <a:gd name="connsiteX44" fmla="*/ 169640 w 743997"/>
                <a:gd name="connsiteY44" fmla="*/ 122777 h 743997"/>
                <a:gd name="connsiteX45" fmla="*/ 137351 w 743997"/>
                <a:gd name="connsiteY45" fmla="*/ 83249 h 743997"/>
                <a:gd name="connsiteX46" fmla="*/ 174403 w 743997"/>
                <a:gd name="connsiteY46" fmla="*/ 56769 h 743997"/>
                <a:gd name="connsiteX47" fmla="*/ 165164 w 743997"/>
                <a:gd name="connsiteY47" fmla="*/ 62770 h 743997"/>
                <a:gd name="connsiteX48" fmla="*/ 193548 w 743997"/>
                <a:gd name="connsiteY48" fmla="*/ 105156 h 743997"/>
                <a:gd name="connsiteX49" fmla="*/ 201549 w 743997"/>
                <a:gd name="connsiteY49" fmla="*/ 100013 h 743997"/>
                <a:gd name="connsiteX50" fmla="*/ 174403 w 743997"/>
                <a:gd name="connsiteY50" fmla="*/ 56769 h 743997"/>
                <a:gd name="connsiteX51" fmla="*/ 214503 w 743997"/>
                <a:gd name="connsiteY51" fmla="*/ 34862 h 743997"/>
                <a:gd name="connsiteX52" fmla="*/ 209550 w 743997"/>
                <a:gd name="connsiteY52" fmla="*/ 37243 h 743997"/>
                <a:gd name="connsiteX53" fmla="*/ 204597 w 743997"/>
                <a:gd name="connsiteY53" fmla="*/ 39719 h 743997"/>
                <a:gd name="connsiteX54" fmla="*/ 227648 w 743997"/>
                <a:gd name="connsiteY54" fmla="*/ 85249 h 743997"/>
                <a:gd name="connsiteX55" fmla="*/ 231839 w 743997"/>
                <a:gd name="connsiteY55" fmla="*/ 83058 h 743997"/>
                <a:gd name="connsiteX56" fmla="*/ 236125 w 743997"/>
                <a:gd name="connsiteY56" fmla="*/ 81058 h 743997"/>
                <a:gd name="connsiteX57" fmla="*/ 214503 w 743997"/>
                <a:gd name="connsiteY57" fmla="*/ 34862 h 743997"/>
                <a:gd name="connsiteX58" fmla="*/ 256889 w 743997"/>
                <a:gd name="connsiteY58" fmla="*/ 18098 h 743997"/>
                <a:gd name="connsiteX59" fmla="*/ 246412 w 743997"/>
                <a:gd name="connsiteY59" fmla="*/ 21622 h 743997"/>
                <a:gd name="connsiteX60" fmla="*/ 263652 w 743997"/>
                <a:gd name="connsiteY60" fmla="*/ 69628 h 743997"/>
                <a:gd name="connsiteX61" fmla="*/ 272701 w 743997"/>
                <a:gd name="connsiteY61" fmla="*/ 66580 h 743997"/>
                <a:gd name="connsiteX62" fmla="*/ 256889 w 743997"/>
                <a:gd name="connsiteY62" fmla="*/ 18098 h 743997"/>
                <a:gd name="connsiteX63" fmla="*/ 301085 w 743997"/>
                <a:gd name="connsiteY63" fmla="*/ 6668 h 743997"/>
                <a:gd name="connsiteX64" fmla="*/ 295656 w 743997"/>
                <a:gd name="connsiteY64" fmla="*/ 7715 h 743997"/>
                <a:gd name="connsiteX65" fmla="*/ 290322 w 743997"/>
                <a:gd name="connsiteY65" fmla="*/ 8954 h 743997"/>
                <a:gd name="connsiteX66" fmla="*/ 301562 w 743997"/>
                <a:gd name="connsiteY66" fmla="*/ 58769 h 743997"/>
                <a:gd name="connsiteX67" fmla="*/ 306229 w 743997"/>
                <a:gd name="connsiteY67" fmla="*/ 57722 h 743997"/>
                <a:gd name="connsiteX68" fmla="*/ 310896 w 743997"/>
                <a:gd name="connsiteY68" fmla="*/ 56864 h 743997"/>
                <a:gd name="connsiteX69" fmla="*/ 301085 w 743997"/>
                <a:gd name="connsiteY69" fmla="*/ 6668 h 743997"/>
                <a:gd name="connsiteX70" fmla="*/ 346329 w 743997"/>
                <a:gd name="connsiteY70" fmla="*/ 762 h 743997"/>
                <a:gd name="connsiteX71" fmla="*/ 335375 w 743997"/>
                <a:gd name="connsiteY71" fmla="*/ 1619 h 743997"/>
                <a:gd name="connsiteX72" fmla="*/ 340424 w 743997"/>
                <a:gd name="connsiteY72" fmla="*/ 52388 h 743997"/>
                <a:gd name="connsiteX73" fmla="*/ 349949 w 743997"/>
                <a:gd name="connsiteY73" fmla="*/ 51721 h 743997"/>
                <a:gd name="connsiteX74" fmla="*/ 346329 w 743997"/>
                <a:gd name="connsiteY74" fmla="*/ 762 h 743997"/>
                <a:gd name="connsiteX75" fmla="*/ 391859 w 743997"/>
                <a:gd name="connsiteY75" fmla="*/ 286 h 743997"/>
                <a:gd name="connsiteX76" fmla="*/ 380810 w 743997"/>
                <a:gd name="connsiteY76" fmla="*/ 0 h 743997"/>
                <a:gd name="connsiteX77" fmla="*/ 379667 w 743997"/>
                <a:gd name="connsiteY77" fmla="*/ 51054 h 743997"/>
                <a:gd name="connsiteX78" fmla="*/ 389192 w 743997"/>
                <a:gd name="connsiteY78" fmla="*/ 51340 h 743997"/>
                <a:gd name="connsiteX79" fmla="*/ 391859 w 743997"/>
                <a:gd name="connsiteY79" fmla="*/ 286 h 743997"/>
                <a:gd name="connsiteX80" fmla="*/ 437198 w 743997"/>
                <a:gd name="connsiteY80" fmla="*/ 5525 h 743997"/>
                <a:gd name="connsiteX81" fmla="*/ 431768 w 743997"/>
                <a:gd name="connsiteY81" fmla="*/ 4572 h 743997"/>
                <a:gd name="connsiteX82" fmla="*/ 426339 w 743997"/>
                <a:gd name="connsiteY82" fmla="*/ 3715 h 743997"/>
                <a:gd name="connsiteX83" fmla="*/ 419005 w 743997"/>
                <a:gd name="connsiteY83" fmla="*/ 54293 h 743997"/>
                <a:gd name="connsiteX84" fmla="*/ 423672 w 743997"/>
                <a:gd name="connsiteY84" fmla="*/ 55054 h 743997"/>
                <a:gd name="connsiteX85" fmla="*/ 428339 w 743997"/>
                <a:gd name="connsiteY85" fmla="*/ 55912 h 743997"/>
                <a:gd name="connsiteX86" fmla="*/ 437198 w 743997"/>
                <a:gd name="connsiteY86" fmla="*/ 5525 h 743997"/>
                <a:gd name="connsiteX87" fmla="*/ 481584 w 743997"/>
                <a:gd name="connsiteY87" fmla="*/ 16193 h 743997"/>
                <a:gd name="connsiteX88" fmla="*/ 471011 w 743997"/>
                <a:gd name="connsiteY88" fmla="*/ 13145 h 743997"/>
                <a:gd name="connsiteX89" fmla="*/ 457486 w 743997"/>
                <a:gd name="connsiteY89" fmla="*/ 62389 h 743997"/>
                <a:gd name="connsiteX90" fmla="*/ 466630 w 743997"/>
                <a:gd name="connsiteY90" fmla="*/ 64960 h 743997"/>
                <a:gd name="connsiteX91" fmla="*/ 481584 w 743997"/>
                <a:gd name="connsiteY91" fmla="*/ 16193 h 743997"/>
                <a:gd name="connsiteX92" fmla="*/ 524256 w 743997"/>
                <a:gd name="connsiteY92" fmla="*/ 32290 h 743997"/>
                <a:gd name="connsiteX93" fmla="*/ 519208 w 743997"/>
                <a:gd name="connsiteY93" fmla="*/ 30004 h 743997"/>
                <a:gd name="connsiteX94" fmla="*/ 514160 w 743997"/>
                <a:gd name="connsiteY94" fmla="*/ 27908 h 743997"/>
                <a:gd name="connsiteX95" fmla="*/ 494729 w 743997"/>
                <a:gd name="connsiteY95" fmla="*/ 75057 h 743997"/>
                <a:gd name="connsiteX96" fmla="*/ 499110 w 743997"/>
                <a:gd name="connsiteY96" fmla="*/ 76867 h 743997"/>
                <a:gd name="connsiteX97" fmla="*/ 503492 w 743997"/>
                <a:gd name="connsiteY97" fmla="*/ 78867 h 743997"/>
                <a:gd name="connsiteX98" fmla="*/ 524256 w 743997"/>
                <a:gd name="connsiteY98" fmla="*/ 32290 h 743997"/>
                <a:gd name="connsiteX99" fmla="*/ 564642 w 743997"/>
                <a:gd name="connsiteY99" fmla="*/ 53340 h 743997"/>
                <a:gd name="connsiteX100" fmla="*/ 555117 w 743997"/>
                <a:gd name="connsiteY100" fmla="*/ 47816 h 743997"/>
                <a:gd name="connsiteX101" fmla="*/ 529971 w 743997"/>
                <a:gd name="connsiteY101" fmla="*/ 92297 h 743997"/>
                <a:gd name="connsiteX102" fmla="*/ 538258 w 743997"/>
                <a:gd name="connsiteY102" fmla="*/ 97060 h 743997"/>
                <a:gd name="connsiteX103" fmla="*/ 564642 w 743997"/>
                <a:gd name="connsiteY103" fmla="*/ 53340 h 743997"/>
                <a:gd name="connsiteX104" fmla="*/ 602171 w 743997"/>
                <a:gd name="connsiteY104" fmla="*/ 79439 h 743997"/>
                <a:gd name="connsiteX105" fmla="*/ 597884 w 743997"/>
                <a:gd name="connsiteY105" fmla="*/ 76010 h 743997"/>
                <a:gd name="connsiteX106" fmla="*/ 593503 w 743997"/>
                <a:gd name="connsiteY106" fmla="*/ 72676 h 743997"/>
                <a:gd name="connsiteX107" fmla="*/ 563118 w 743997"/>
                <a:gd name="connsiteY107" fmla="*/ 113729 h 743997"/>
                <a:gd name="connsiteX108" fmla="*/ 566928 w 743997"/>
                <a:gd name="connsiteY108" fmla="*/ 116586 h 743997"/>
                <a:gd name="connsiteX109" fmla="*/ 570643 w 743997"/>
                <a:gd name="connsiteY109" fmla="*/ 119539 h 743997"/>
                <a:gd name="connsiteX110" fmla="*/ 602171 w 743997"/>
                <a:gd name="connsiteY110" fmla="*/ 79439 h 743997"/>
                <a:gd name="connsiteX111" fmla="*/ 636270 w 743997"/>
                <a:gd name="connsiteY111" fmla="*/ 109633 h 743997"/>
                <a:gd name="connsiteX112" fmla="*/ 632365 w 743997"/>
                <a:gd name="connsiteY112" fmla="*/ 105823 h 743997"/>
                <a:gd name="connsiteX113" fmla="*/ 628364 w 743997"/>
                <a:gd name="connsiteY113" fmla="*/ 102013 h 743997"/>
                <a:gd name="connsiteX114" fmla="*/ 593217 w 743997"/>
                <a:gd name="connsiteY114" fmla="*/ 139065 h 743997"/>
                <a:gd name="connsiteX115" fmla="*/ 596646 w 743997"/>
                <a:gd name="connsiteY115" fmla="*/ 142399 h 743997"/>
                <a:gd name="connsiteX116" fmla="*/ 600075 w 743997"/>
                <a:gd name="connsiteY116" fmla="*/ 145733 h 743997"/>
                <a:gd name="connsiteX117" fmla="*/ 636270 w 743997"/>
                <a:gd name="connsiteY117" fmla="*/ 109633 h 743997"/>
                <a:gd name="connsiteX118" fmla="*/ 666274 w 743997"/>
                <a:gd name="connsiteY118" fmla="*/ 143923 h 743997"/>
                <a:gd name="connsiteX119" fmla="*/ 659416 w 743997"/>
                <a:gd name="connsiteY119" fmla="*/ 135255 h 743997"/>
                <a:gd name="connsiteX120" fmla="*/ 620078 w 743997"/>
                <a:gd name="connsiteY120" fmla="*/ 167735 h 743997"/>
                <a:gd name="connsiteX121" fmla="*/ 625983 w 743997"/>
                <a:gd name="connsiteY121" fmla="*/ 175260 h 743997"/>
                <a:gd name="connsiteX122" fmla="*/ 666274 w 743997"/>
                <a:gd name="connsiteY122" fmla="*/ 143923 h 743997"/>
                <a:gd name="connsiteX123" fmla="*/ 692087 w 743997"/>
                <a:gd name="connsiteY123" fmla="*/ 181546 h 743997"/>
                <a:gd name="connsiteX124" fmla="*/ 689229 w 743997"/>
                <a:gd name="connsiteY124" fmla="*/ 176879 h 743997"/>
                <a:gd name="connsiteX125" fmla="*/ 686276 w 743997"/>
                <a:gd name="connsiteY125" fmla="*/ 172212 h 743997"/>
                <a:gd name="connsiteX126" fmla="*/ 643223 w 743997"/>
                <a:gd name="connsiteY126" fmla="*/ 199644 h 743997"/>
                <a:gd name="connsiteX127" fmla="*/ 645795 w 743997"/>
                <a:gd name="connsiteY127" fmla="*/ 203645 h 743997"/>
                <a:gd name="connsiteX128" fmla="*/ 648272 w 743997"/>
                <a:gd name="connsiteY128" fmla="*/ 207740 h 743997"/>
                <a:gd name="connsiteX129" fmla="*/ 692087 w 743997"/>
                <a:gd name="connsiteY129" fmla="*/ 181546 h 743997"/>
                <a:gd name="connsiteX130" fmla="*/ 712946 w 743997"/>
                <a:gd name="connsiteY130" fmla="*/ 222123 h 743997"/>
                <a:gd name="connsiteX131" fmla="*/ 708374 w 743997"/>
                <a:gd name="connsiteY131" fmla="*/ 212026 h 743997"/>
                <a:gd name="connsiteX132" fmla="*/ 662273 w 743997"/>
                <a:gd name="connsiteY132" fmla="*/ 234029 h 743997"/>
                <a:gd name="connsiteX133" fmla="*/ 666179 w 743997"/>
                <a:gd name="connsiteY133" fmla="*/ 242697 h 743997"/>
                <a:gd name="connsiteX134" fmla="*/ 712946 w 743997"/>
                <a:gd name="connsiteY134" fmla="*/ 222123 h 743997"/>
                <a:gd name="connsiteX135" fmla="*/ 728758 w 743997"/>
                <a:gd name="connsiteY135" fmla="*/ 264986 h 743997"/>
                <a:gd name="connsiteX136" fmla="*/ 727139 w 743997"/>
                <a:gd name="connsiteY136" fmla="*/ 259651 h 743997"/>
                <a:gd name="connsiteX137" fmla="*/ 725424 w 743997"/>
                <a:gd name="connsiteY137" fmla="*/ 254413 h 743997"/>
                <a:gd name="connsiteX138" fmla="*/ 676942 w 743997"/>
                <a:gd name="connsiteY138" fmla="*/ 270510 h 743997"/>
                <a:gd name="connsiteX139" fmla="*/ 678466 w 743997"/>
                <a:gd name="connsiteY139" fmla="*/ 274987 h 743997"/>
                <a:gd name="connsiteX140" fmla="*/ 679799 w 743997"/>
                <a:gd name="connsiteY140" fmla="*/ 279559 h 743997"/>
                <a:gd name="connsiteX141" fmla="*/ 728758 w 743997"/>
                <a:gd name="connsiteY141" fmla="*/ 264986 h 743997"/>
                <a:gd name="connsiteX142" fmla="*/ 739045 w 743997"/>
                <a:gd name="connsiteY142" fmla="*/ 309372 h 743997"/>
                <a:gd name="connsiteX143" fmla="*/ 737140 w 743997"/>
                <a:gd name="connsiteY143" fmla="*/ 298513 h 743997"/>
                <a:gd name="connsiteX144" fmla="*/ 687038 w 743997"/>
                <a:gd name="connsiteY144" fmla="*/ 308515 h 743997"/>
                <a:gd name="connsiteX145" fmla="*/ 688753 w 743997"/>
                <a:gd name="connsiteY145" fmla="*/ 317849 h 743997"/>
                <a:gd name="connsiteX146" fmla="*/ 739045 w 743997"/>
                <a:gd name="connsiteY146" fmla="*/ 309372 h 743997"/>
                <a:gd name="connsiteX147" fmla="*/ 743998 w 743997"/>
                <a:gd name="connsiteY147" fmla="*/ 354711 h 743997"/>
                <a:gd name="connsiteX148" fmla="*/ 743712 w 743997"/>
                <a:gd name="connsiteY148" fmla="*/ 349187 h 743997"/>
                <a:gd name="connsiteX149" fmla="*/ 743331 w 743997"/>
                <a:gd name="connsiteY149" fmla="*/ 343662 h 743997"/>
                <a:gd name="connsiteX150" fmla="*/ 692468 w 743997"/>
                <a:gd name="connsiteY150" fmla="*/ 347472 h 743997"/>
                <a:gd name="connsiteX151" fmla="*/ 692849 w 743997"/>
                <a:gd name="connsiteY151" fmla="*/ 352234 h 743997"/>
                <a:gd name="connsiteX152" fmla="*/ 693134 w 743997"/>
                <a:gd name="connsiteY152" fmla="*/ 356997 h 743997"/>
                <a:gd name="connsiteX153" fmla="*/ 743998 w 743997"/>
                <a:gd name="connsiteY153" fmla="*/ 354711 h 743997"/>
                <a:gd name="connsiteX154" fmla="*/ 743236 w 743997"/>
                <a:gd name="connsiteY154" fmla="*/ 400241 h 743997"/>
                <a:gd name="connsiteX155" fmla="*/ 743617 w 743997"/>
                <a:gd name="connsiteY155" fmla="*/ 394716 h 743997"/>
                <a:gd name="connsiteX156" fmla="*/ 743903 w 743997"/>
                <a:gd name="connsiteY156" fmla="*/ 389192 h 743997"/>
                <a:gd name="connsiteX157" fmla="*/ 692849 w 743997"/>
                <a:gd name="connsiteY157" fmla="*/ 386905 h 743997"/>
                <a:gd name="connsiteX158" fmla="*/ 692563 w 743997"/>
                <a:gd name="connsiteY158" fmla="*/ 391668 h 743997"/>
                <a:gd name="connsiteX159" fmla="*/ 692182 w 743997"/>
                <a:gd name="connsiteY159" fmla="*/ 396430 h 743997"/>
                <a:gd name="connsiteX160" fmla="*/ 743236 w 743997"/>
                <a:gd name="connsiteY160" fmla="*/ 400241 h 743997"/>
                <a:gd name="connsiteX161" fmla="*/ 737140 w 743997"/>
                <a:gd name="connsiteY161" fmla="*/ 445484 h 743997"/>
                <a:gd name="connsiteX162" fmla="*/ 739045 w 743997"/>
                <a:gd name="connsiteY162" fmla="*/ 434626 h 743997"/>
                <a:gd name="connsiteX163" fmla="*/ 688753 w 743997"/>
                <a:gd name="connsiteY163" fmla="*/ 426053 h 743997"/>
                <a:gd name="connsiteX164" fmla="*/ 687038 w 743997"/>
                <a:gd name="connsiteY164" fmla="*/ 435388 h 743997"/>
                <a:gd name="connsiteX165" fmla="*/ 737140 w 743997"/>
                <a:gd name="connsiteY165" fmla="*/ 445484 h 743997"/>
                <a:gd name="connsiteX166" fmla="*/ 725329 w 743997"/>
                <a:gd name="connsiteY166" fmla="*/ 489585 h 743997"/>
                <a:gd name="connsiteX167" fmla="*/ 727043 w 743997"/>
                <a:gd name="connsiteY167" fmla="*/ 484346 h 743997"/>
                <a:gd name="connsiteX168" fmla="*/ 728663 w 743997"/>
                <a:gd name="connsiteY168" fmla="*/ 479012 h 743997"/>
                <a:gd name="connsiteX169" fmla="*/ 679799 w 743997"/>
                <a:gd name="connsiteY169" fmla="*/ 464344 h 743997"/>
                <a:gd name="connsiteX170" fmla="*/ 678466 w 743997"/>
                <a:gd name="connsiteY170" fmla="*/ 468916 h 743997"/>
                <a:gd name="connsiteX171" fmla="*/ 676942 w 743997"/>
                <a:gd name="connsiteY171" fmla="*/ 473392 h 743997"/>
                <a:gd name="connsiteX172" fmla="*/ 725329 w 743997"/>
                <a:gd name="connsiteY172" fmla="*/ 489585 h 743997"/>
                <a:gd name="connsiteX173" fmla="*/ 708374 w 743997"/>
                <a:gd name="connsiteY173" fmla="*/ 531876 h 743997"/>
                <a:gd name="connsiteX174" fmla="*/ 712946 w 743997"/>
                <a:gd name="connsiteY174" fmla="*/ 521780 h 743997"/>
                <a:gd name="connsiteX175" fmla="*/ 666179 w 743997"/>
                <a:gd name="connsiteY175" fmla="*/ 501205 h 743997"/>
                <a:gd name="connsiteX176" fmla="*/ 662273 w 743997"/>
                <a:gd name="connsiteY176" fmla="*/ 509873 h 743997"/>
                <a:gd name="connsiteX177" fmla="*/ 708374 w 743997"/>
                <a:gd name="connsiteY177" fmla="*/ 531876 h 743997"/>
                <a:gd name="connsiteX178" fmla="*/ 686181 w 743997"/>
                <a:gd name="connsiteY178" fmla="*/ 571786 h 743997"/>
                <a:gd name="connsiteX179" fmla="*/ 689134 w 743997"/>
                <a:gd name="connsiteY179" fmla="*/ 567119 h 743997"/>
                <a:gd name="connsiteX180" fmla="*/ 691991 w 743997"/>
                <a:gd name="connsiteY180" fmla="*/ 562451 h 743997"/>
                <a:gd name="connsiteX181" fmla="*/ 648176 w 743997"/>
                <a:gd name="connsiteY181" fmla="*/ 536258 h 743997"/>
                <a:gd name="connsiteX182" fmla="*/ 645700 w 743997"/>
                <a:gd name="connsiteY182" fmla="*/ 540353 h 743997"/>
                <a:gd name="connsiteX183" fmla="*/ 643128 w 743997"/>
                <a:gd name="connsiteY183" fmla="*/ 544354 h 743997"/>
                <a:gd name="connsiteX184" fmla="*/ 686181 w 743997"/>
                <a:gd name="connsiteY184" fmla="*/ 571786 h 743997"/>
                <a:gd name="connsiteX185" fmla="*/ 659511 w 743997"/>
                <a:gd name="connsiteY185" fmla="*/ 608743 h 743997"/>
                <a:gd name="connsiteX186" fmla="*/ 666369 w 743997"/>
                <a:gd name="connsiteY186" fmla="*/ 600075 h 743997"/>
                <a:gd name="connsiteX187" fmla="*/ 626078 w 743997"/>
                <a:gd name="connsiteY187" fmla="*/ 568738 h 743997"/>
                <a:gd name="connsiteX188" fmla="*/ 620173 w 743997"/>
                <a:gd name="connsiteY188" fmla="*/ 576263 h 743997"/>
                <a:gd name="connsiteX189" fmla="*/ 659511 w 743997"/>
                <a:gd name="connsiteY189" fmla="*/ 608743 h 743997"/>
                <a:gd name="connsiteX190" fmla="*/ 628269 w 743997"/>
                <a:gd name="connsiteY190" fmla="*/ 641985 h 743997"/>
                <a:gd name="connsiteX191" fmla="*/ 632270 w 743997"/>
                <a:gd name="connsiteY191" fmla="*/ 638175 h 743997"/>
                <a:gd name="connsiteX192" fmla="*/ 636175 w 743997"/>
                <a:gd name="connsiteY192" fmla="*/ 634365 h 743997"/>
                <a:gd name="connsiteX193" fmla="*/ 599980 w 743997"/>
                <a:gd name="connsiteY193" fmla="*/ 598361 h 743997"/>
                <a:gd name="connsiteX194" fmla="*/ 596551 w 743997"/>
                <a:gd name="connsiteY194" fmla="*/ 601694 h 743997"/>
                <a:gd name="connsiteX195" fmla="*/ 593122 w 743997"/>
                <a:gd name="connsiteY195" fmla="*/ 605028 h 743997"/>
                <a:gd name="connsiteX196" fmla="*/ 628269 w 743997"/>
                <a:gd name="connsiteY196" fmla="*/ 641985 h 743997"/>
                <a:gd name="connsiteX197" fmla="*/ 593408 w 743997"/>
                <a:gd name="connsiteY197" fmla="*/ 671322 h 743997"/>
                <a:gd name="connsiteX198" fmla="*/ 597789 w 743997"/>
                <a:gd name="connsiteY198" fmla="*/ 667988 h 743997"/>
                <a:gd name="connsiteX199" fmla="*/ 602075 w 743997"/>
                <a:gd name="connsiteY199" fmla="*/ 664559 h 743997"/>
                <a:gd name="connsiteX200" fmla="*/ 570548 w 743997"/>
                <a:gd name="connsiteY200" fmla="*/ 624459 h 743997"/>
                <a:gd name="connsiteX201" fmla="*/ 566833 w 743997"/>
                <a:gd name="connsiteY201" fmla="*/ 627412 h 743997"/>
                <a:gd name="connsiteX202" fmla="*/ 563023 w 743997"/>
                <a:gd name="connsiteY202" fmla="*/ 630269 h 743997"/>
                <a:gd name="connsiteX203" fmla="*/ 593408 w 743997"/>
                <a:gd name="connsiteY203" fmla="*/ 671322 h 743997"/>
                <a:gd name="connsiteX204" fmla="*/ 555117 w 743997"/>
                <a:gd name="connsiteY204" fmla="*/ 696182 h 743997"/>
                <a:gd name="connsiteX205" fmla="*/ 564642 w 743997"/>
                <a:gd name="connsiteY205" fmla="*/ 690658 h 743997"/>
                <a:gd name="connsiteX206" fmla="*/ 538163 w 743997"/>
                <a:gd name="connsiteY206" fmla="*/ 646938 h 743997"/>
                <a:gd name="connsiteX207" fmla="*/ 529971 w 743997"/>
                <a:gd name="connsiteY207" fmla="*/ 651701 h 743997"/>
                <a:gd name="connsiteX208" fmla="*/ 555117 w 743997"/>
                <a:gd name="connsiteY208" fmla="*/ 696182 h 743997"/>
                <a:gd name="connsiteX209" fmla="*/ 514160 w 743997"/>
                <a:gd name="connsiteY209" fmla="*/ 716090 h 743997"/>
                <a:gd name="connsiteX210" fmla="*/ 519208 w 743997"/>
                <a:gd name="connsiteY210" fmla="*/ 713994 h 743997"/>
                <a:gd name="connsiteX211" fmla="*/ 524256 w 743997"/>
                <a:gd name="connsiteY211" fmla="*/ 711708 h 743997"/>
                <a:gd name="connsiteX212" fmla="*/ 503396 w 743997"/>
                <a:gd name="connsiteY212" fmla="*/ 665131 h 743997"/>
                <a:gd name="connsiteX213" fmla="*/ 499015 w 743997"/>
                <a:gd name="connsiteY213" fmla="*/ 667036 h 743997"/>
                <a:gd name="connsiteX214" fmla="*/ 494633 w 743997"/>
                <a:gd name="connsiteY214" fmla="*/ 668846 h 743997"/>
                <a:gd name="connsiteX215" fmla="*/ 514160 w 743997"/>
                <a:gd name="connsiteY215" fmla="*/ 716090 h 743997"/>
                <a:gd name="connsiteX216" fmla="*/ 470916 w 743997"/>
                <a:gd name="connsiteY216" fmla="*/ 730853 h 743997"/>
                <a:gd name="connsiteX217" fmla="*/ 481489 w 743997"/>
                <a:gd name="connsiteY217" fmla="*/ 727805 h 743997"/>
                <a:gd name="connsiteX218" fmla="*/ 466535 w 743997"/>
                <a:gd name="connsiteY218" fmla="*/ 679037 h 743997"/>
                <a:gd name="connsiteX219" fmla="*/ 457391 w 743997"/>
                <a:gd name="connsiteY219" fmla="*/ 681609 h 743997"/>
                <a:gd name="connsiteX220" fmla="*/ 470916 w 743997"/>
                <a:gd name="connsiteY220" fmla="*/ 730853 h 743997"/>
                <a:gd name="connsiteX221" fmla="*/ 426339 w 743997"/>
                <a:gd name="connsiteY221" fmla="*/ 740283 h 743997"/>
                <a:gd name="connsiteX222" fmla="*/ 431768 w 743997"/>
                <a:gd name="connsiteY222" fmla="*/ 739426 h 743997"/>
                <a:gd name="connsiteX223" fmla="*/ 437198 w 743997"/>
                <a:gd name="connsiteY223" fmla="*/ 738473 h 743997"/>
                <a:gd name="connsiteX224" fmla="*/ 428339 w 743997"/>
                <a:gd name="connsiteY224" fmla="*/ 688181 h 743997"/>
                <a:gd name="connsiteX225" fmla="*/ 423672 w 743997"/>
                <a:gd name="connsiteY225" fmla="*/ 689038 h 743997"/>
                <a:gd name="connsiteX226" fmla="*/ 419005 w 743997"/>
                <a:gd name="connsiteY226" fmla="*/ 689801 h 743997"/>
                <a:gd name="connsiteX227" fmla="*/ 426339 w 743997"/>
                <a:gd name="connsiteY227" fmla="*/ 740283 h 743997"/>
                <a:gd name="connsiteX228" fmla="*/ 380905 w 743997"/>
                <a:gd name="connsiteY228" fmla="*/ 743998 h 743997"/>
                <a:gd name="connsiteX229" fmla="*/ 391954 w 743997"/>
                <a:gd name="connsiteY229" fmla="*/ 743712 h 743997"/>
                <a:gd name="connsiteX230" fmla="*/ 389287 w 743997"/>
                <a:gd name="connsiteY230" fmla="*/ 692753 h 743997"/>
                <a:gd name="connsiteX231" fmla="*/ 379762 w 743997"/>
                <a:gd name="connsiteY231" fmla="*/ 693039 h 743997"/>
                <a:gd name="connsiteX232" fmla="*/ 380905 w 743997"/>
                <a:gd name="connsiteY232" fmla="*/ 743998 h 743997"/>
                <a:gd name="connsiteX233" fmla="*/ 335280 w 743997"/>
                <a:gd name="connsiteY233" fmla="*/ 742379 h 743997"/>
                <a:gd name="connsiteX234" fmla="*/ 346234 w 743997"/>
                <a:gd name="connsiteY234" fmla="*/ 743236 h 743997"/>
                <a:gd name="connsiteX235" fmla="*/ 349758 w 743997"/>
                <a:gd name="connsiteY235" fmla="*/ 692277 h 743997"/>
                <a:gd name="connsiteX236" fmla="*/ 340233 w 743997"/>
                <a:gd name="connsiteY236" fmla="*/ 691610 h 743997"/>
                <a:gd name="connsiteX237" fmla="*/ 335280 w 743997"/>
                <a:gd name="connsiteY237" fmla="*/ 742379 h 743997"/>
                <a:gd name="connsiteX238" fmla="*/ 290322 w 743997"/>
                <a:gd name="connsiteY238" fmla="*/ 735044 h 743997"/>
                <a:gd name="connsiteX239" fmla="*/ 295656 w 743997"/>
                <a:gd name="connsiteY239" fmla="*/ 736283 h 743997"/>
                <a:gd name="connsiteX240" fmla="*/ 301085 w 743997"/>
                <a:gd name="connsiteY240" fmla="*/ 737330 h 743997"/>
                <a:gd name="connsiteX241" fmla="*/ 310801 w 743997"/>
                <a:gd name="connsiteY241" fmla="*/ 687229 h 743997"/>
                <a:gd name="connsiteX242" fmla="*/ 306134 w 743997"/>
                <a:gd name="connsiteY242" fmla="*/ 686372 h 743997"/>
                <a:gd name="connsiteX243" fmla="*/ 301466 w 743997"/>
                <a:gd name="connsiteY243" fmla="*/ 685324 h 743997"/>
                <a:gd name="connsiteX244" fmla="*/ 290322 w 743997"/>
                <a:gd name="connsiteY244" fmla="*/ 735044 h 743997"/>
                <a:gd name="connsiteX245" fmla="*/ 246412 w 743997"/>
                <a:gd name="connsiteY245" fmla="*/ 722376 h 743997"/>
                <a:gd name="connsiteX246" fmla="*/ 256889 w 743997"/>
                <a:gd name="connsiteY246" fmla="*/ 725900 h 743997"/>
                <a:gd name="connsiteX247" fmla="*/ 272701 w 743997"/>
                <a:gd name="connsiteY247" fmla="*/ 677323 h 743997"/>
                <a:gd name="connsiteX248" fmla="*/ 263652 w 743997"/>
                <a:gd name="connsiteY248" fmla="*/ 674275 h 743997"/>
                <a:gd name="connsiteX249" fmla="*/ 246412 w 743997"/>
                <a:gd name="connsiteY249" fmla="*/ 722376 h 743997"/>
                <a:gd name="connsiteX250" fmla="*/ 204597 w 743997"/>
                <a:gd name="connsiteY250" fmla="*/ 704279 h 743997"/>
                <a:gd name="connsiteX251" fmla="*/ 209550 w 743997"/>
                <a:gd name="connsiteY251" fmla="*/ 706755 h 743997"/>
                <a:gd name="connsiteX252" fmla="*/ 214503 w 743997"/>
                <a:gd name="connsiteY252" fmla="*/ 709136 h 743997"/>
                <a:gd name="connsiteX253" fmla="*/ 236125 w 743997"/>
                <a:gd name="connsiteY253" fmla="*/ 662940 h 743997"/>
                <a:gd name="connsiteX254" fmla="*/ 231839 w 743997"/>
                <a:gd name="connsiteY254" fmla="*/ 660940 h 743997"/>
                <a:gd name="connsiteX255" fmla="*/ 227648 w 743997"/>
                <a:gd name="connsiteY255" fmla="*/ 658749 h 743997"/>
                <a:gd name="connsiteX256" fmla="*/ 204597 w 743997"/>
                <a:gd name="connsiteY256" fmla="*/ 704279 h 743997"/>
                <a:gd name="connsiteX257" fmla="*/ 165164 w 743997"/>
                <a:gd name="connsiteY257" fmla="*/ 681323 h 743997"/>
                <a:gd name="connsiteX258" fmla="*/ 174403 w 743997"/>
                <a:gd name="connsiteY258" fmla="*/ 687324 h 743997"/>
                <a:gd name="connsiteX259" fmla="*/ 201549 w 743997"/>
                <a:gd name="connsiteY259" fmla="*/ 644080 h 743997"/>
                <a:gd name="connsiteX260" fmla="*/ 193548 w 743997"/>
                <a:gd name="connsiteY260" fmla="*/ 638937 h 743997"/>
                <a:gd name="connsiteX261" fmla="*/ 165164 w 743997"/>
                <a:gd name="connsiteY261" fmla="*/ 681323 h 743997"/>
                <a:gd name="connsiteX262" fmla="*/ 128969 w 743997"/>
                <a:gd name="connsiteY262" fmla="*/ 653605 h 743997"/>
                <a:gd name="connsiteX263" fmla="*/ 133160 w 743997"/>
                <a:gd name="connsiteY263" fmla="*/ 657225 h 743997"/>
                <a:gd name="connsiteX264" fmla="*/ 137446 w 743997"/>
                <a:gd name="connsiteY264" fmla="*/ 660749 h 743997"/>
                <a:gd name="connsiteX265" fmla="*/ 169640 w 743997"/>
                <a:gd name="connsiteY265" fmla="*/ 621125 h 743997"/>
                <a:gd name="connsiteX266" fmla="*/ 165926 w 743997"/>
                <a:gd name="connsiteY266" fmla="*/ 618077 h 743997"/>
                <a:gd name="connsiteX267" fmla="*/ 162306 w 743997"/>
                <a:gd name="connsiteY267" fmla="*/ 614934 h 743997"/>
                <a:gd name="connsiteX268" fmla="*/ 128969 w 743997"/>
                <a:gd name="connsiteY268" fmla="*/ 653605 h 743997"/>
                <a:gd name="connsiteX269" fmla="*/ 96298 w 743997"/>
                <a:gd name="connsiteY269" fmla="*/ 621792 h 743997"/>
                <a:gd name="connsiteX270" fmla="*/ 103918 w 743997"/>
                <a:gd name="connsiteY270" fmla="*/ 629793 h 743997"/>
                <a:gd name="connsiteX271" fmla="*/ 140780 w 743997"/>
                <a:gd name="connsiteY271" fmla="*/ 594455 h 743997"/>
                <a:gd name="connsiteX272" fmla="*/ 134207 w 743997"/>
                <a:gd name="connsiteY272" fmla="*/ 587502 h 743997"/>
                <a:gd name="connsiteX273" fmla="*/ 96298 w 743997"/>
                <a:gd name="connsiteY273" fmla="*/ 621792 h 743997"/>
                <a:gd name="connsiteX274" fmla="*/ 67818 w 743997"/>
                <a:gd name="connsiteY274" fmla="*/ 586169 h 743997"/>
                <a:gd name="connsiteX275" fmla="*/ 74295 w 743997"/>
                <a:gd name="connsiteY275" fmla="*/ 595122 h 743997"/>
                <a:gd name="connsiteX276" fmla="*/ 115157 w 743997"/>
                <a:gd name="connsiteY276" fmla="*/ 564451 h 743997"/>
                <a:gd name="connsiteX277" fmla="*/ 109633 w 743997"/>
                <a:gd name="connsiteY277" fmla="*/ 556736 h 743997"/>
                <a:gd name="connsiteX278" fmla="*/ 67818 w 743997"/>
                <a:gd name="connsiteY278" fmla="*/ 586169 h 743997"/>
                <a:gd name="connsiteX279" fmla="*/ 43910 w 743997"/>
                <a:gd name="connsiteY279" fmla="*/ 547402 h 743997"/>
                <a:gd name="connsiteX280" fmla="*/ 46577 w 743997"/>
                <a:gd name="connsiteY280" fmla="*/ 552259 h 743997"/>
                <a:gd name="connsiteX281" fmla="*/ 49340 w 743997"/>
                <a:gd name="connsiteY281" fmla="*/ 557022 h 743997"/>
                <a:gd name="connsiteX282" fmla="*/ 93631 w 743997"/>
                <a:gd name="connsiteY282" fmla="*/ 531590 h 743997"/>
                <a:gd name="connsiteX283" fmla="*/ 91250 w 743997"/>
                <a:gd name="connsiteY283" fmla="*/ 527495 h 743997"/>
                <a:gd name="connsiteX284" fmla="*/ 88964 w 743997"/>
                <a:gd name="connsiteY284" fmla="*/ 523304 h 743997"/>
                <a:gd name="connsiteX285" fmla="*/ 43910 w 743997"/>
                <a:gd name="connsiteY285" fmla="*/ 547402 h 743997"/>
                <a:gd name="connsiteX286" fmla="*/ 24956 w 743997"/>
                <a:gd name="connsiteY286" fmla="*/ 505873 h 743997"/>
                <a:gd name="connsiteX287" fmla="*/ 29051 w 743997"/>
                <a:gd name="connsiteY287" fmla="*/ 516160 h 743997"/>
                <a:gd name="connsiteX288" fmla="*/ 76105 w 743997"/>
                <a:gd name="connsiteY288" fmla="*/ 496348 h 743997"/>
                <a:gd name="connsiteX289" fmla="*/ 72581 w 743997"/>
                <a:gd name="connsiteY289" fmla="*/ 487490 h 743997"/>
                <a:gd name="connsiteX290" fmla="*/ 24956 w 743997"/>
                <a:gd name="connsiteY290" fmla="*/ 505873 h 743997"/>
                <a:gd name="connsiteX291" fmla="*/ 11144 w 743997"/>
                <a:gd name="connsiteY291" fmla="*/ 462344 h 743997"/>
                <a:gd name="connsiteX292" fmla="*/ 12478 w 743997"/>
                <a:gd name="connsiteY292" fmla="*/ 467678 h 743997"/>
                <a:gd name="connsiteX293" fmla="*/ 14002 w 743997"/>
                <a:gd name="connsiteY293" fmla="*/ 473012 h 743997"/>
                <a:gd name="connsiteX294" fmla="*/ 63151 w 743997"/>
                <a:gd name="connsiteY294" fmla="*/ 459200 h 743997"/>
                <a:gd name="connsiteX295" fmla="*/ 61817 w 743997"/>
                <a:gd name="connsiteY295" fmla="*/ 454628 h 743997"/>
                <a:gd name="connsiteX296" fmla="*/ 60674 w 743997"/>
                <a:gd name="connsiteY296" fmla="*/ 450056 h 743997"/>
                <a:gd name="connsiteX297" fmla="*/ 11144 w 743997"/>
                <a:gd name="connsiteY297" fmla="*/ 462344 h 743997"/>
                <a:gd name="connsiteX298" fmla="*/ 2858 w 743997"/>
                <a:gd name="connsiteY298" fmla="*/ 417481 h 743997"/>
                <a:gd name="connsiteX299" fmla="*/ 4286 w 743997"/>
                <a:gd name="connsiteY299" fmla="*/ 428434 h 743997"/>
                <a:gd name="connsiteX300" fmla="*/ 54769 w 743997"/>
                <a:gd name="connsiteY300" fmla="*/ 420719 h 743997"/>
                <a:gd name="connsiteX301" fmla="*/ 53626 w 743997"/>
                <a:gd name="connsiteY301" fmla="*/ 411290 h 743997"/>
                <a:gd name="connsiteX302" fmla="*/ 2858 w 743997"/>
                <a:gd name="connsiteY302" fmla="*/ 417481 h 74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743997" h="743997">
                  <a:moveTo>
                    <a:pt x="51340" y="365284"/>
                  </a:moveTo>
                  <a:lnTo>
                    <a:pt x="51054" y="374809"/>
                  </a:lnTo>
                  <a:lnTo>
                    <a:pt x="0" y="374809"/>
                  </a:lnTo>
                  <a:lnTo>
                    <a:pt x="286" y="363760"/>
                  </a:lnTo>
                  <a:lnTo>
                    <a:pt x="51340" y="365284"/>
                  </a:lnTo>
                  <a:close/>
                  <a:moveTo>
                    <a:pt x="4286" y="315563"/>
                  </a:moveTo>
                  <a:lnTo>
                    <a:pt x="2858" y="326517"/>
                  </a:lnTo>
                  <a:lnTo>
                    <a:pt x="53531" y="332708"/>
                  </a:lnTo>
                  <a:lnTo>
                    <a:pt x="54674" y="323279"/>
                  </a:lnTo>
                  <a:lnTo>
                    <a:pt x="4286" y="315563"/>
                  </a:lnTo>
                  <a:close/>
                  <a:moveTo>
                    <a:pt x="14002" y="270986"/>
                  </a:moveTo>
                  <a:cubicBezTo>
                    <a:pt x="14002" y="270986"/>
                    <a:pt x="13240" y="273653"/>
                    <a:pt x="12478" y="276320"/>
                  </a:cubicBezTo>
                  <a:cubicBezTo>
                    <a:pt x="11716" y="278987"/>
                    <a:pt x="11144" y="281654"/>
                    <a:pt x="11144" y="281654"/>
                  </a:cubicBezTo>
                  <a:lnTo>
                    <a:pt x="60674" y="294037"/>
                  </a:lnTo>
                  <a:cubicBezTo>
                    <a:pt x="60674" y="294037"/>
                    <a:pt x="61151" y="291751"/>
                    <a:pt x="61817" y="289465"/>
                  </a:cubicBezTo>
                  <a:cubicBezTo>
                    <a:pt x="62484" y="287179"/>
                    <a:pt x="63151" y="284893"/>
                    <a:pt x="63151" y="284893"/>
                  </a:cubicBezTo>
                  <a:lnTo>
                    <a:pt x="14002" y="270986"/>
                  </a:lnTo>
                  <a:close/>
                  <a:moveTo>
                    <a:pt x="28956" y="227838"/>
                  </a:moveTo>
                  <a:lnTo>
                    <a:pt x="24860" y="238125"/>
                  </a:lnTo>
                  <a:lnTo>
                    <a:pt x="72485" y="256508"/>
                  </a:lnTo>
                  <a:lnTo>
                    <a:pt x="76010" y="247650"/>
                  </a:lnTo>
                  <a:lnTo>
                    <a:pt x="28956" y="227838"/>
                  </a:lnTo>
                  <a:close/>
                  <a:moveTo>
                    <a:pt x="49244" y="187071"/>
                  </a:moveTo>
                  <a:cubicBezTo>
                    <a:pt x="49244" y="187071"/>
                    <a:pt x="47911" y="189452"/>
                    <a:pt x="46482" y="191834"/>
                  </a:cubicBezTo>
                  <a:cubicBezTo>
                    <a:pt x="45053" y="194215"/>
                    <a:pt x="43815" y="196691"/>
                    <a:pt x="43815" y="196691"/>
                  </a:cubicBezTo>
                  <a:lnTo>
                    <a:pt x="88868" y="220790"/>
                  </a:lnTo>
                  <a:cubicBezTo>
                    <a:pt x="88868" y="220790"/>
                    <a:pt x="89916" y="218694"/>
                    <a:pt x="91154" y="216599"/>
                  </a:cubicBezTo>
                  <a:cubicBezTo>
                    <a:pt x="92297" y="214503"/>
                    <a:pt x="93536" y="212503"/>
                    <a:pt x="93536" y="212503"/>
                  </a:cubicBezTo>
                  <a:lnTo>
                    <a:pt x="49244" y="187071"/>
                  </a:lnTo>
                  <a:close/>
                  <a:moveTo>
                    <a:pt x="74295" y="148876"/>
                  </a:moveTo>
                  <a:lnTo>
                    <a:pt x="67818" y="157829"/>
                  </a:lnTo>
                  <a:lnTo>
                    <a:pt x="109538" y="187262"/>
                  </a:lnTo>
                  <a:lnTo>
                    <a:pt x="115062" y="179546"/>
                  </a:lnTo>
                  <a:lnTo>
                    <a:pt x="74295" y="148876"/>
                  </a:lnTo>
                  <a:close/>
                  <a:moveTo>
                    <a:pt x="103823" y="114205"/>
                  </a:moveTo>
                  <a:lnTo>
                    <a:pt x="96203" y="122206"/>
                  </a:lnTo>
                  <a:lnTo>
                    <a:pt x="134017" y="156496"/>
                  </a:lnTo>
                  <a:lnTo>
                    <a:pt x="140589" y="149542"/>
                  </a:lnTo>
                  <a:lnTo>
                    <a:pt x="103823" y="114205"/>
                  </a:lnTo>
                  <a:close/>
                  <a:moveTo>
                    <a:pt x="137351" y="83249"/>
                  </a:moveTo>
                  <a:cubicBezTo>
                    <a:pt x="137351" y="83249"/>
                    <a:pt x="135160" y="84963"/>
                    <a:pt x="133064" y="86773"/>
                  </a:cubicBezTo>
                  <a:cubicBezTo>
                    <a:pt x="130969" y="88583"/>
                    <a:pt x="128873" y="90392"/>
                    <a:pt x="128873" y="90392"/>
                  </a:cubicBezTo>
                  <a:lnTo>
                    <a:pt x="162306" y="128969"/>
                  </a:lnTo>
                  <a:cubicBezTo>
                    <a:pt x="162306" y="128969"/>
                    <a:pt x="164116" y="127445"/>
                    <a:pt x="165926" y="125825"/>
                  </a:cubicBezTo>
                  <a:cubicBezTo>
                    <a:pt x="167735" y="124206"/>
                    <a:pt x="169640" y="122777"/>
                    <a:pt x="169640" y="122777"/>
                  </a:cubicBezTo>
                  <a:lnTo>
                    <a:pt x="137351" y="83249"/>
                  </a:lnTo>
                  <a:close/>
                  <a:moveTo>
                    <a:pt x="174403" y="56769"/>
                  </a:moveTo>
                  <a:lnTo>
                    <a:pt x="165164" y="62770"/>
                  </a:lnTo>
                  <a:lnTo>
                    <a:pt x="193548" y="105156"/>
                  </a:lnTo>
                  <a:lnTo>
                    <a:pt x="201549" y="100013"/>
                  </a:lnTo>
                  <a:lnTo>
                    <a:pt x="174403" y="56769"/>
                  </a:lnTo>
                  <a:close/>
                  <a:moveTo>
                    <a:pt x="214503" y="34862"/>
                  </a:moveTo>
                  <a:cubicBezTo>
                    <a:pt x="214503" y="34862"/>
                    <a:pt x="211931" y="35909"/>
                    <a:pt x="209550" y="37243"/>
                  </a:cubicBezTo>
                  <a:cubicBezTo>
                    <a:pt x="207074" y="38481"/>
                    <a:pt x="204597" y="39719"/>
                    <a:pt x="204597" y="39719"/>
                  </a:cubicBezTo>
                  <a:lnTo>
                    <a:pt x="227648" y="85249"/>
                  </a:lnTo>
                  <a:cubicBezTo>
                    <a:pt x="227648" y="85249"/>
                    <a:pt x="229743" y="84201"/>
                    <a:pt x="231839" y="83058"/>
                  </a:cubicBezTo>
                  <a:cubicBezTo>
                    <a:pt x="233934" y="81915"/>
                    <a:pt x="236125" y="81058"/>
                    <a:pt x="236125" y="81058"/>
                  </a:cubicBezTo>
                  <a:lnTo>
                    <a:pt x="214503" y="34862"/>
                  </a:lnTo>
                  <a:close/>
                  <a:moveTo>
                    <a:pt x="256889" y="18098"/>
                  </a:moveTo>
                  <a:lnTo>
                    <a:pt x="246412" y="21622"/>
                  </a:lnTo>
                  <a:lnTo>
                    <a:pt x="263652" y="69628"/>
                  </a:lnTo>
                  <a:lnTo>
                    <a:pt x="272701" y="66580"/>
                  </a:lnTo>
                  <a:lnTo>
                    <a:pt x="256889" y="18098"/>
                  </a:lnTo>
                  <a:close/>
                  <a:moveTo>
                    <a:pt x="301085" y="6668"/>
                  </a:moveTo>
                  <a:cubicBezTo>
                    <a:pt x="301085" y="6668"/>
                    <a:pt x="298323" y="7049"/>
                    <a:pt x="295656" y="7715"/>
                  </a:cubicBezTo>
                  <a:cubicBezTo>
                    <a:pt x="292989" y="8287"/>
                    <a:pt x="290322" y="8954"/>
                    <a:pt x="290322" y="8954"/>
                  </a:cubicBezTo>
                  <a:lnTo>
                    <a:pt x="301562" y="58769"/>
                  </a:lnTo>
                  <a:cubicBezTo>
                    <a:pt x="301562" y="58769"/>
                    <a:pt x="303848" y="58198"/>
                    <a:pt x="306229" y="57722"/>
                  </a:cubicBezTo>
                  <a:cubicBezTo>
                    <a:pt x="308515" y="57150"/>
                    <a:pt x="310896" y="56864"/>
                    <a:pt x="310896" y="56864"/>
                  </a:cubicBezTo>
                  <a:lnTo>
                    <a:pt x="301085" y="6668"/>
                  </a:lnTo>
                  <a:close/>
                  <a:moveTo>
                    <a:pt x="346329" y="762"/>
                  </a:moveTo>
                  <a:lnTo>
                    <a:pt x="335375" y="1619"/>
                  </a:lnTo>
                  <a:lnTo>
                    <a:pt x="340424" y="52388"/>
                  </a:lnTo>
                  <a:lnTo>
                    <a:pt x="349949" y="51721"/>
                  </a:lnTo>
                  <a:lnTo>
                    <a:pt x="346329" y="762"/>
                  </a:lnTo>
                  <a:close/>
                  <a:moveTo>
                    <a:pt x="391859" y="286"/>
                  </a:moveTo>
                  <a:lnTo>
                    <a:pt x="380810" y="0"/>
                  </a:lnTo>
                  <a:lnTo>
                    <a:pt x="379667" y="51054"/>
                  </a:lnTo>
                  <a:lnTo>
                    <a:pt x="389192" y="51340"/>
                  </a:lnTo>
                  <a:lnTo>
                    <a:pt x="391859" y="286"/>
                  </a:lnTo>
                  <a:close/>
                  <a:moveTo>
                    <a:pt x="437198" y="5525"/>
                  </a:moveTo>
                  <a:cubicBezTo>
                    <a:pt x="437198" y="5525"/>
                    <a:pt x="434435" y="5048"/>
                    <a:pt x="431768" y="4572"/>
                  </a:cubicBezTo>
                  <a:cubicBezTo>
                    <a:pt x="429101" y="4000"/>
                    <a:pt x="426339" y="3715"/>
                    <a:pt x="426339" y="3715"/>
                  </a:cubicBezTo>
                  <a:lnTo>
                    <a:pt x="419005" y="54293"/>
                  </a:lnTo>
                  <a:cubicBezTo>
                    <a:pt x="419005" y="54293"/>
                    <a:pt x="421386" y="54578"/>
                    <a:pt x="423672" y="55054"/>
                  </a:cubicBezTo>
                  <a:cubicBezTo>
                    <a:pt x="426053" y="55435"/>
                    <a:pt x="428339" y="55912"/>
                    <a:pt x="428339" y="55912"/>
                  </a:cubicBezTo>
                  <a:lnTo>
                    <a:pt x="437198" y="5525"/>
                  </a:lnTo>
                  <a:close/>
                  <a:moveTo>
                    <a:pt x="481584" y="16193"/>
                  </a:moveTo>
                  <a:lnTo>
                    <a:pt x="471011" y="13145"/>
                  </a:lnTo>
                  <a:lnTo>
                    <a:pt x="457486" y="62389"/>
                  </a:lnTo>
                  <a:lnTo>
                    <a:pt x="466630" y="64960"/>
                  </a:lnTo>
                  <a:lnTo>
                    <a:pt x="481584" y="16193"/>
                  </a:lnTo>
                  <a:close/>
                  <a:moveTo>
                    <a:pt x="524256" y="32290"/>
                  </a:moveTo>
                  <a:cubicBezTo>
                    <a:pt x="524256" y="32290"/>
                    <a:pt x="521780" y="31147"/>
                    <a:pt x="519208" y="30004"/>
                  </a:cubicBezTo>
                  <a:cubicBezTo>
                    <a:pt x="516731" y="28861"/>
                    <a:pt x="514160" y="27908"/>
                    <a:pt x="514160" y="27908"/>
                  </a:cubicBezTo>
                  <a:lnTo>
                    <a:pt x="494729" y="75057"/>
                  </a:lnTo>
                  <a:cubicBezTo>
                    <a:pt x="494729" y="75057"/>
                    <a:pt x="496919" y="75819"/>
                    <a:pt x="499110" y="76867"/>
                  </a:cubicBezTo>
                  <a:cubicBezTo>
                    <a:pt x="501301" y="77819"/>
                    <a:pt x="503492" y="78867"/>
                    <a:pt x="503492" y="78867"/>
                  </a:cubicBezTo>
                  <a:lnTo>
                    <a:pt x="524256" y="32290"/>
                  </a:lnTo>
                  <a:close/>
                  <a:moveTo>
                    <a:pt x="564642" y="53340"/>
                  </a:moveTo>
                  <a:lnTo>
                    <a:pt x="555117" y="47816"/>
                  </a:lnTo>
                  <a:lnTo>
                    <a:pt x="529971" y="92297"/>
                  </a:lnTo>
                  <a:lnTo>
                    <a:pt x="538258" y="97060"/>
                  </a:lnTo>
                  <a:lnTo>
                    <a:pt x="564642" y="53340"/>
                  </a:lnTo>
                  <a:close/>
                  <a:moveTo>
                    <a:pt x="602171" y="79439"/>
                  </a:moveTo>
                  <a:cubicBezTo>
                    <a:pt x="602171" y="79439"/>
                    <a:pt x="599980" y="77724"/>
                    <a:pt x="597884" y="76010"/>
                  </a:cubicBezTo>
                  <a:cubicBezTo>
                    <a:pt x="595694" y="74295"/>
                    <a:pt x="593503" y="72676"/>
                    <a:pt x="593503" y="72676"/>
                  </a:cubicBezTo>
                  <a:lnTo>
                    <a:pt x="563118" y="113729"/>
                  </a:lnTo>
                  <a:cubicBezTo>
                    <a:pt x="563118" y="113729"/>
                    <a:pt x="565118" y="115062"/>
                    <a:pt x="566928" y="116586"/>
                  </a:cubicBezTo>
                  <a:cubicBezTo>
                    <a:pt x="568833" y="118015"/>
                    <a:pt x="570643" y="119539"/>
                    <a:pt x="570643" y="119539"/>
                  </a:cubicBezTo>
                  <a:lnTo>
                    <a:pt x="602171" y="79439"/>
                  </a:lnTo>
                  <a:close/>
                  <a:moveTo>
                    <a:pt x="636270" y="109633"/>
                  </a:moveTo>
                  <a:cubicBezTo>
                    <a:pt x="636270" y="109633"/>
                    <a:pt x="634270" y="107633"/>
                    <a:pt x="632365" y="105823"/>
                  </a:cubicBezTo>
                  <a:cubicBezTo>
                    <a:pt x="630365" y="103918"/>
                    <a:pt x="628364" y="102013"/>
                    <a:pt x="628364" y="102013"/>
                  </a:cubicBezTo>
                  <a:lnTo>
                    <a:pt x="593217" y="139065"/>
                  </a:lnTo>
                  <a:cubicBezTo>
                    <a:pt x="593217" y="139065"/>
                    <a:pt x="594932" y="140684"/>
                    <a:pt x="596646" y="142399"/>
                  </a:cubicBezTo>
                  <a:cubicBezTo>
                    <a:pt x="598361" y="144018"/>
                    <a:pt x="600075" y="145733"/>
                    <a:pt x="600075" y="145733"/>
                  </a:cubicBezTo>
                  <a:lnTo>
                    <a:pt x="636270" y="109633"/>
                  </a:lnTo>
                  <a:close/>
                  <a:moveTo>
                    <a:pt x="666274" y="143923"/>
                  </a:moveTo>
                  <a:lnTo>
                    <a:pt x="659416" y="135255"/>
                  </a:lnTo>
                  <a:lnTo>
                    <a:pt x="620078" y="167735"/>
                  </a:lnTo>
                  <a:lnTo>
                    <a:pt x="625983" y="175260"/>
                  </a:lnTo>
                  <a:lnTo>
                    <a:pt x="666274" y="143923"/>
                  </a:lnTo>
                  <a:close/>
                  <a:moveTo>
                    <a:pt x="692087" y="181546"/>
                  </a:moveTo>
                  <a:cubicBezTo>
                    <a:pt x="692087" y="181546"/>
                    <a:pt x="690753" y="179165"/>
                    <a:pt x="689229" y="176879"/>
                  </a:cubicBezTo>
                  <a:cubicBezTo>
                    <a:pt x="687705" y="174593"/>
                    <a:pt x="686276" y="172212"/>
                    <a:pt x="686276" y="172212"/>
                  </a:cubicBezTo>
                  <a:lnTo>
                    <a:pt x="643223" y="199644"/>
                  </a:lnTo>
                  <a:cubicBezTo>
                    <a:pt x="643223" y="199644"/>
                    <a:pt x="644557" y="201644"/>
                    <a:pt x="645795" y="203645"/>
                  </a:cubicBezTo>
                  <a:cubicBezTo>
                    <a:pt x="647129" y="205645"/>
                    <a:pt x="648272" y="207740"/>
                    <a:pt x="648272" y="207740"/>
                  </a:cubicBezTo>
                  <a:lnTo>
                    <a:pt x="692087" y="181546"/>
                  </a:lnTo>
                  <a:close/>
                  <a:moveTo>
                    <a:pt x="712946" y="222123"/>
                  </a:moveTo>
                  <a:lnTo>
                    <a:pt x="708374" y="212026"/>
                  </a:lnTo>
                  <a:lnTo>
                    <a:pt x="662273" y="234029"/>
                  </a:lnTo>
                  <a:lnTo>
                    <a:pt x="666179" y="242697"/>
                  </a:lnTo>
                  <a:lnTo>
                    <a:pt x="712946" y="222123"/>
                  </a:lnTo>
                  <a:close/>
                  <a:moveTo>
                    <a:pt x="728758" y="264986"/>
                  </a:moveTo>
                  <a:cubicBezTo>
                    <a:pt x="728758" y="264986"/>
                    <a:pt x="728091" y="262319"/>
                    <a:pt x="727139" y="259651"/>
                  </a:cubicBezTo>
                  <a:cubicBezTo>
                    <a:pt x="726281" y="257080"/>
                    <a:pt x="725424" y="254413"/>
                    <a:pt x="725424" y="254413"/>
                  </a:cubicBezTo>
                  <a:lnTo>
                    <a:pt x="676942" y="270510"/>
                  </a:lnTo>
                  <a:cubicBezTo>
                    <a:pt x="676942" y="270510"/>
                    <a:pt x="677704" y="272796"/>
                    <a:pt x="678466" y="274987"/>
                  </a:cubicBezTo>
                  <a:cubicBezTo>
                    <a:pt x="679228" y="277273"/>
                    <a:pt x="679799" y="279559"/>
                    <a:pt x="679799" y="279559"/>
                  </a:cubicBezTo>
                  <a:lnTo>
                    <a:pt x="728758" y="264986"/>
                  </a:lnTo>
                  <a:close/>
                  <a:moveTo>
                    <a:pt x="739045" y="309372"/>
                  </a:moveTo>
                  <a:lnTo>
                    <a:pt x="737140" y="298513"/>
                  </a:lnTo>
                  <a:lnTo>
                    <a:pt x="687038" y="308515"/>
                  </a:lnTo>
                  <a:lnTo>
                    <a:pt x="688753" y="317849"/>
                  </a:lnTo>
                  <a:lnTo>
                    <a:pt x="739045" y="309372"/>
                  </a:lnTo>
                  <a:close/>
                  <a:moveTo>
                    <a:pt x="743998" y="354711"/>
                  </a:moveTo>
                  <a:cubicBezTo>
                    <a:pt x="743998" y="354711"/>
                    <a:pt x="743903" y="351949"/>
                    <a:pt x="743712" y="349187"/>
                  </a:cubicBezTo>
                  <a:cubicBezTo>
                    <a:pt x="743522" y="346424"/>
                    <a:pt x="743331" y="343662"/>
                    <a:pt x="743331" y="343662"/>
                  </a:cubicBezTo>
                  <a:lnTo>
                    <a:pt x="692468" y="347472"/>
                  </a:lnTo>
                  <a:cubicBezTo>
                    <a:pt x="692468" y="347472"/>
                    <a:pt x="692658" y="349853"/>
                    <a:pt x="692849" y="352234"/>
                  </a:cubicBezTo>
                  <a:cubicBezTo>
                    <a:pt x="693039" y="354616"/>
                    <a:pt x="693134" y="356997"/>
                    <a:pt x="693134" y="356997"/>
                  </a:cubicBezTo>
                  <a:lnTo>
                    <a:pt x="743998" y="354711"/>
                  </a:lnTo>
                  <a:close/>
                  <a:moveTo>
                    <a:pt x="743236" y="400241"/>
                  </a:moveTo>
                  <a:cubicBezTo>
                    <a:pt x="743236" y="400241"/>
                    <a:pt x="743426" y="397478"/>
                    <a:pt x="743617" y="394716"/>
                  </a:cubicBezTo>
                  <a:cubicBezTo>
                    <a:pt x="743903" y="391954"/>
                    <a:pt x="743903" y="389192"/>
                    <a:pt x="743903" y="389192"/>
                  </a:cubicBezTo>
                  <a:lnTo>
                    <a:pt x="692849" y="386905"/>
                  </a:lnTo>
                  <a:cubicBezTo>
                    <a:pt x="692849" y="386905"/>
                    <a:pt x="692753" y="389287"/>
                    <a:pt x="692563" y="391668"/>
                  </a:cubicBezTo>
                  <a:cubicBezTo>
                    <a:pt x="692372" y="394049"/>
                    <a:pt x="692182" y="396430"/>
                    <a:pt x="692182" y="396430"/>
                  </a:cubicBezTo>
                  <a:lnTo>
                    <a:pt x="743236" y="400241"/>
                  </a:lnTo>
                  <a:close/>
                  <a:moveTo>
                    <a:pt x="737140" y="445484"/>
                  </a:moveTo>
                  <a:lnTo>
                    <a:pt x="739045" y="434626"/>
                  </a:lnTo>
                  <a:lnTo>
                    <a:pt x="688753" y="426053"/>
                  </a:lnTo>
                  <a:lnTo>
                    <a:pt x="687038" y="435388"/>
                  </a:lnTo>
                  <a:lnTo>
                    <a:pt x="737140" y="445484"/>
                  </a:lnTo>
                  <a:close/>
                  <a:moveTo>
                    <a:pt x="725329" y="489585"/>
                  </a:moveTo>
                  <a:cubicBezTo>
                    <a:pt x="725329" y="489585"/>
                    <a:pt x="726186" y="487013"/>
                    <a:pt x="727043" y="484346"/>
                  </a:cubicBezTo>
                  <a:cubicBezTo>
                    <a:pt x="727996" y="481775"/>
                    <a:pt x="728663" y="479012"/>
                    <a:pt x="728663" y="479012"/>
                  </a:cubicBezTo>
                  <a:lnTo>
                    <a:pt x="679799" y="464344"/>
                  </a:lnTo>
                  <a:cubicBezTo>
                    <a:pt x="679799" y="464344"/>
                    <a:pt x="679228" y="466630"/>
                    <a:pt x="678466" y="468916"/>
                  </a:cubicBezTo>
                  <a:cubicBezTo>
                    <a:pt x="677704" y="471202"/>
                    <a:pt x="676942" y="473392"/>
                    <a:pt x="676942" y="473392"/>
                  </a:cubicBezTo>
                  <a:lnTo>
                    <a:pt x="725329" y="489585"/>
                  </a:lnTo>
                  <a:close/>
                  <a:moveTo>
                    <a:pt x="708374" y="531876"/>
                  </a:moveTo>
                  <a:lnTo>
                    <a:pt x="712946" y="521780"/>
                  </a:lnTo>
                  <a:lnTo>
                    <a:pt x="666179" y="501205"/>
                  </a:lnTo>
                  <a:lnTo>
                    <a:pt x="662273" y="509873"/>
                  </a:lnTo>
                  <a:lnTo>
                    <a:pt x="708374" y="531876"/>
                  </a:lnTo>
                  <a:close/>
                  <a:moveTo>
                    <a:pt x="686181" y="571786"/>
                  </a:moveTo>
                  <a:cubicBezTo>
                    <a:pt x="686181" y="571786"/>
                    <a:pt x="687705" y="569500"/>
                    <a:pt x="689134" y="567119"/>
                  </a:cubicBezTo>
                  <a:cubicBezTo>
                    <a:pt x="690658" y="564833"/>
                    <a:pt x="691991" y="562451"/>
                    <a:pt x="691991" y="562451"/>
                  </a:cubicBezTo>
                  <a:lnTo>
                    <a:pt x="648176" y="536258"/>
                  </a:lnTo>
                  <a:cubicBezTo>
                    <a:pt x="648176" y="536258"/>
                    <a:pt x="647033" y="538353"/>
                    <a:pt x="645700" y="540353"/>
                  </a:cubicBezTo>
                  <a:cubicBezTo>
                    <a:pt x="644366" y="542354"/>
                    <a:pt x="643128" y="544354"/>
                    <a:pt x="643128" y="544354"/>
                  </a:cubicBezTo>
                  <a:lnTo>
                    <a:pt x="686181" y="571786"/>
                  </a:lnTo>
                  <a:close/>
                  <a:moveTo>
                    <a:pt x="659511" y="608743"/>
                  </a:moveTo>
                  <a:lnTo>
                    <a:pt x="666369" y="600075"/>
                  </a:lnTo>
                  <a:lnTo>
                    <a:pt x="626078" y="568738"/>
                  </a:lnTo>
                  <a:lnTo>
                    <a:pt x="620173" y="576263"/>
                  </a:lnTo>
                  <a:lnTo>
                    <a:pt x="659511" y="608743"/>
                  </a:lnTo>
                  <a:close/>
                  <a:moveTo>
                    <a:pt x="628269" y="641985"/>
                  </a:moveTo>
                  <a:cubicBezTo>
                    <a:pt x="628269" y="641985"/>
                    <a:pt x="630269" y="640080"/>
                    <a:pt x="632270" y="638175"/>
                  </a:cubicBezTo>
                  <a:cubicBezTo>
                    <a:pt x="634270" y="636270"/>
                    <a:pt x="636175" y="634365"/>
                    <a:pt x="636175" y="634365"/>
                  </a:cubicBezTo>
                  <a:lnTo>
                    <a:pt x="599980" y="598361"/>
                  </a:lnTo>
                  <a:cubicBezTo>
                    <a:pt x="599980" y="598361"/>
                    <a:pt x="598265" y="600075"/>
                    <a:pt x="596551" y="601694"/>
                  </a:cubicBezTo>
                  <a:cubicBezTo>
                    <a:pt x="594836" y="603313"/>
                    <a:pt x="593122" y="605028"/>
                    <a:pt x="593122" y="605028"/>
                  </a:cubicBezTo>
                  <a:lnTo>
                    <a:pt x="628269" y="641985"/>
                  </a:lnTo>
                  <a:close/>
                  <a:moveTo>
                    <a:pt x="593408" y="671322"/>
                  </a:moveTo>
                  <a:cubicBezTo>
                    <a:pt x="593408" y="671322"/>
                    <a:pt x="595694" y="669703"/>
                    <a:pt x="597789" y="667988"/>
                  </a:cubicBezTo>
                  <a:cubicBezTo>
                    <a:pt x="599980" y="666274"/>
                    <a:pt x="602075" y="664559"/>
                    <a:pt x="602075" y="664559"/>
                  </a:cubicBezTo>
                  <a:lnTo>
                    <a:pt x="570548" y="624459"/>
                  </a:lnTo>
                  <a:cubicBezTo>
                    <a:pt x="570548" y="624459"/>
                    <a:pt x="568643" y="625888"/>
                    <a:pt x="566833" y="627412"/>
                  </a:cubicBezTo>
                  <a:cubicBezTo>
                    <a:pt x="565023" y="628936"/>
                    <a:pt x="563023" y="630269"/>
                    <a:pt x="563023" y="630269"/>
                  </a:cubicBezTo>
                  <a:lnTo>
                    <a:pt x="593408" y="671322"/>
                  </a:lnTo>
                  <a:close/>
                  <a:moveTo>
                    <a:pt x="555117" y="696182"/>
                  </a:moveTo>
                  <a:lnTo>
                    <a:pt x="564642" y="690658"/>
                  </a:lnTo>
                  <a:lnTo>
                    <a:pt x="538163" y="646938"/>
                  </a:lnTo>
                  <a:lnTo>
                    <a:pt x="529971" y="651701"/>
                  </a:lnTo>
                  <a:lnTo>
                    <a:pt x="555117" y="696182"/>
                  </a:lnTo>
                  <a:close/>
                  <a:moveTo>
                    <a:pt x="514160" y="716090"/>
                  </a:moveTo>
                  <a:cubicBezTo>
                    <a:pt x="514160" y="716090"/>
                    <a:pt x="516731" y="715137"/>
                    <a:pt x="519208" y="713994"/>
                  </a:cubicBezTo>
                  <a:cubicBezTo>
                    <a:pt x="521780" y="712851"/>
                    <a:pt x="524256" y="711708"/>
                    <a:pt x="524256" y="711708"/>
                  </a:cubicBezTo>
                  <a:lnTo>
                    <a:pt x="503396" y="665131"/>
                  </a:lnTo>
                  <a:cubicBezTo>
                    <a:pt x="503396" y="665131"/>
                    <a:pt x="501206" y="666083"/>
                    <a:pt x="499015" y="667036"/>
                  </a:cubicBezTo>
                  <a:cubicBezTo>
                    <a:pt x="496824" y="668084"/>
                    <a:pt x="494633" y="668846"/>
                    <a:pt x="494633" y="668846"/>
                  </a:cubicBezTo>
                  <a:lnTo>
                    <a:pt x="514160" y="716090"/>
                  </a:lnTo>
                  <a:close/>
                  <a:moveTo>
                    <a:pt x="470916" y="730853"/>
                  </a:moveTo>
                  <a:lnTo>
                    <a:pt x="481489" y="727805"/>
                  </a:lnTo>
                  <a:lnTo>
                    <a:pt x="466535" y="679037"/>
                  </a:lnTo>
                  <a:lnTo>
                    <a:pt x="457391" y="681609"/>
                  </a:lnTo>
                  <a:lnTo>
                    <a:pt x="470916" y="730853"/>
                  </a:lnTo>
                  <a:close/>
                  <a:moveTo>
                    <a:pt x="426339" y="740283"/>
                  </a:moveTo>
                  <a:cubicBezTo>
                    <a:pt x="426339" y="740283"/>
                    <a:pt x="429101" y="739997"/>
                    <a:pt x="431768" y="739426"/>
                  </a:cubicBezTo>
                  <a:cubicBezTo>
                    <a:pt x="434531" y="738950"/>
                    <a:pt x="437198" y="738473"/>
                    <a:pt x="437198" y="738473"/>
                  </a:cubicBezTo>
                  <a:lnTo>
                    <a:pt x="428339" y="688181"/>
                  </a:lnTo>
                  <a:cubicBezTo>
                    <a:pt x="428339" y="688181"/>
                    <a:pt x="425958" y="688562"/>
                    <a:pt x="423672" y="689038"/>
                  </a:cubicBezTo>
                  <a:cubicBezTo>
                    <a:pt x="421386" y="689515"/>
                    <a:pt x="419005" y="689801"/>
                    <a:pt x="419005" y="689801"/>
                  </a:cubicBezTo>
                  <a:lnTo>
                    <a:pt x="426339" y="740283"/>
                  </a:lnTo>
                  <a:close/>
                  <a:moveTo>
                    <a:pt x="380905" y="743998"/>
                  </a:moveTo>
                  <a:lnTo>
                    <a:pt x="391954" y="743712"/>
                  </a:lnTo>
                  <a:lnTo>
                    <a:pt x="389287" y="692753"/>
                  </a:lnTo>
                  <a:lnTo>
                    <a:pt x="379762" y="693039"/>
                  </a:lnTo>
                  <a:lnTo>
                    <a:pt x="380905" y="743998"/>
                  </a:lnTo>
                  <a:close/>
                  <a:moveTo>
                    <a:pt x="335280" y="742379"/>
                  </a:moveTo>
                  <a:lnTo>
                    <a:pt x="346234" y="743236"/>
                  </a:lnTo>
                  <a:lnTo>
                    <a:pt x="349758" y="692277"/>
                  </a:lnTo>
                  <a:lnTo>
                    <a:pt x="340233" y="691610"/>
                  </a:lnTo>
                  <a:lnTo>
                    <a:pt x="335280" y="742379"/>
                  </a:lnTo>
                  <a:close/>
                  <a:moveTo>
                    <a:pt x="290322" y="735044"/>
                  </a:moveTo>
                  <a:cubicBezTo>
                    <a:pt x="290322" y="735044"/>
                    <a:pt x="292989" y="735616"/>
                    <a:pt x="295656" y="736283"/>
                  </a:cubicBezTo>
                  <a:cubicBezTo>
                    <a:pt x="298323" y="736949"/>
                    <a:pt x="301085" y="737330"/>
                    <a:pt x="301085" y="737330"/>
                  </a:cubicBezTo>
                  <a:lnTo>
                    <a:pt x="310801" y="687229"/>
                  </a:lnTo>
                  <a:cubicBezTo>
                    <a:pt x="310801" y="687229"/>
                    <a:pt x="308420" y="686848"/>
                    <a:pt x="306134" y="686372"/>
                  </a:cubicBezTo>
                  <a:cubicBezTo>
                    <a:pt x="303848" y="685800"/>
                    <a:pt x="301466" y="685324"/>
                    <a:pt x="301466" y="685324"/>
                  </a:cubicBezTo>
                  <a:lnTo>
                    <a:pt x="290322" y="735044"/>
                  </a:lnTo>
                  <a:close/>
                  <a:moveTo>
                    <a:pt x="246412" y="722376"/>
                  </a:moveTo>
                  <a:lnTo>
                    <a:pt x="256889" y="725900"/>
                  </a:lnTo>
                  <a:lnTo>
                    <a:pt x="272701" y="677323"/>
                  </a:lnTo>
                  <a:lnTo>
                    <a:pt x="263652" y="674275"/>
                  </a:lnTo>
                  <a:lnTo>
                    <a:pt x="246412" y="722376"/>
                  </a:lnTo>
                  <a:close/>
                  <a:moveTo>
                    <a:pt x="204597" y="704279"/>
                  </a:moveTo>
                  <a:cubicBezTo>
                    <a:pt x="204597" y="704279"/>
                    <a:pt x="207074" y="705517"/>
                    <a:pt x="209550" y="706755"/>
                  </a:cubicBezTo>
                  <a:cubicBezTo>
                    <a:pt x="212027" y="707993"/>
                    <a:pt x="214503" y="709136"/>
                    <a:pt x="214503" y="709136"/>
                  </a:cubicBezTo>
                  <a:lnTo>
                    <a:pt x="236125" y="662940"/>
                  </a:lnTo>
                  <a:cubicBezTo>
                    <a:pt x="236125" y="662940"/>
                    <a:pt x="233934" y="661988"/>
                    <a:pt x="231839" y="660940"/>
                  </a:cubicBezTo>
                  <a:cubicBezTo>
                    <a:pt x="229743" y="659892"/>
                    <a:pt x="227648" y="658749"/>
                    <a:pt x="227648" y="658749"/>
                  </a:cubicBezTo>
                  <a:lnTo>
                    <a:pt x="204597" y="704279"/>
                  </a:lnTo>
                  <a:close/>
                  <a:moveTo>
                    <a:pt x="165164" y="681323"/>
                  </a:moveTo>
                  <a:lnTo>
                    <a:pt x="174403" y="687324"/>
                  </a:lnTo>
                  <a:lnTo>
                    <a:pt x="201549" y="644080"/>
                  </a:lnTo>
                  <a:lnTo>
                    <a:pt x="193548" y="638937"/>
                  </a:lnTo>
                  <a:lnTo>
                    <a:pt x="165164" y="681323"/>
                  </a:lnTo>
                  <a:close/>
                  <a:moveTo>
                    <a:pt x="128969" y="653605"/>
                  </a:moveTo>
                  <a:cubicBezTo>
                    <a:pt x="128969" y="653605"/>
                    <a:pt x="131064" y="655415"/>
                    <a:pt x="133160" y="657225"/>
                  </a:cubicBezTo>
                  <a:cubicBezTo>
                    <a:pt x="135160" y="659035"/>
                    <a:pt x="137446" y="660749"/>
                    <a:pt x="137446" y="660749"/>
                  </a:cubicBezTo>
                  <a:lnTo>
                    <a:pt x="169640" y="621125"/>
                  </a:lnTo>
                  <a:cubicBezTo>
                    <a:pt x="169640" y="621125"/>
                    <a:pt x="167735" y="619697"/>
                    <a:pt x="165926" y="618077"/>
                  </a:cubicBezTo>
                  <a:cubicBezTo>
                    <a:pt x="164116" y="616553"/>
                    <a:pt x="162306" y="614934"/>
                    <a:pt x="162306" y="614934"/>
                  </a:cubicBezTo>
                  <a:lnTo>
                    <a:pt x="128969" y="653605"/>
                  </a:lnTo>
                  <a:close/>
                  <a:moveTo>
                    <a:pt x="96298" y="621792"/>
                  </a:moveTo>
                  <a:lnTo>
                    <a:pt x="103918" y="629793"/>
                  </a:lnTo>
                  <a:lnTo>
                    <a:pt x="140780" y="594455"/>
                  </a:lnTo>
                  <a:lnTo>
                    <a:pt x="134207" y="587502"/>
                  </a:lnTo>
                  <a:lnTo>
                    <a:pt x="96298" y="621792"/>
                  </a:lnTo>
                  <a:close/>
                  <a:moveTo>
                    <a:pt x="67818" y="586169"/>
                  </a:moveTo>
                  <a:lnTo>
                    <a:pt x="74295" y="595122"/>
                  </a:lnTo>
                  <a:lnTo>
                    <a:pt x="115157" y="564451"/>
                  </a:lnTo>
                  <a:lnTo>
                    <a:pt x="109633" y="556736"/>
                  </a:lnTo>
                  <a:lnTo>
                    <a:pt x="67818" y="586169"/>
                  </a:lnTo>
                  <a:close/>
                  <a:moveTo>
                    <a:pt x="43910" y="547402"/>
                  </a:moveTo>
                  <a:cubicBezTo>
                    <a:pt x="43910" y="547402"/>
                    <a:pt x="45149" y="549878"/>
                    <a:pt x="46577" y="552259"/>
                  </a:cubicBezTo>
                  <a:cubicBezTo>
                    <a:pt x="47911" y="554641"/>
                    <a:pt x="49340" y="557022"/>
                    <a:pt x="49340" y="557022"/>
                  </a:cubicBezTo>
                  <a:lnTo>
                    <a:pt x="93631" y="531590"/>
                  </a:lnTo>
                  <a:cubicBezTo>
                    <a:pt x="93631" y="531590"/>
                    <a:pt x="92488" y="529495"/>
                    <a:pt x="91250" y="527495"/>
                  </a:cubicBezTo>
                  <a:cubicBezTo>
                    <a:pt x="90011" y="525494"/>
                    <a:pt x="88964" y="523304"/>
                    <a:pt x="88964" y="523304"/>
                  </a:cubicBezTo>
                  <a:lnTo>
                    <a:pt x="43910" y="547402"/>
                  </a:lnTo>
                  <a:close/>
                  <a:moveTo>
                    <a:pt x="24956" y="505873"/>
                  </a:moveTo>
                  <a:lnTo>
                    <a:pt x="29051" y="516160"/>
                  </a:lnTo>
                  <a:lnTo>
                    <a:pt x="76105" y="496348"/>
                  </a:lnTo>
                  <a:lnTo>
                    <a:pt x="72581" y="487490"/>
                  </a:lnTo>
                  <a:lnTo>
                    <a:pt x="24956" y="505873"/>
                  </a:lnTo>
                  <a:close/>
                  <a:moveTo>
                    <a:pt x="11144" y="462344"/>
                  </a:moveTo>
                  <a:cubicBezTo>
                    <a:pt x="11144" y="462344"/>
                    <a:pt x="11716" y="465011"/>
                    <a:pt x="12478" y="467678"/>
                  </a:cubicBezTo>
                  <a:cubicBezTo>
                    <a:pt x="13240" y="470345"/>
                    <a:pt x="14002" y="473012"/>
                    <a:pt x="14002" y="473012"/>
                  </a:cubicBezTo>
                  <a:lnTo>
                    <a:pt x="63151" y="459200"/>
                  </a:lnTo>
                  <a:cubicBezTo>
                    <a:pt x="63151" y="459200"/>
                    <a:pt x="62484" y="456914"/>
                    <a:pt x="61817" y="454628"/>
                  </a:cubicBezTo>
                  <a:cubicBezTo>
                    <a:pt x="61151" y="452342"/>
                    <a:pt x="60674" y="450056"/>
                    <a:pt x="60674" y="450056"/>
                  </a:cubicBezTo>
                  <a:lnTo>
                    <a:pt x="11144" y="462344"/>
                  </a:lnTo>
                  <a:close/>
                  <a:moveTo>
                    <a:pt x="2858" y="417481"/>
                  </a:moveTo>
                  <a:lnTo>
                    <a:pt x="4286" y="428434"/>
                  </a:lnTo>
                  <a:lnTo>
                    <a:pt x="54769" y="420719"/>
                  </a:lnTo>
                  <a:lnTo>
                    <a:pt x="53626" y="411290"/>
                  </a:lnTo>
                  <a:lnTo>
                    <a:pt x="2858" y="417481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9525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29732A-3C73-2308-B857-EA9E393BC0C8}"/>
                </a:ext>
              </a:extLst>
            </p:cNvPr>
            <p:cNvGrpSpPr/>
            <p:nvPr/>
          </p:nvGrpSpPr>
          <p:grpSpPr>
            <a:xfrm>
              <a:off x="1547001" y="2706752"/>
              <a:ext cx="1969128" cy="835387"/>
              <a:chOff x="1574608" y="57123"/>
              <a:chExt cx="1969128" cy="83538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E0EE97-1A1C-26A6-E4BA-202186F9245A}"/>
                  </a:ext>
                </a:extLst>
              </p:cNvPr>
              <p:cNvSpPr/>
              <p:nvPr/>
            </p:nvSpPr>
            <p:spPr>
              <a:xfrm>
                <a:off x="1574608" y="57123"/>
                <a:ext cx="1969128" cy="8353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latin typeface="Arial Nova" panose="020B05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147BC3C-E553-8624-F177-60F39A17AD7B}"/>
                  </a:ext>
                </a:extLst>
              </p:cNvPr>
              <p:cNvSpPr txBox="1"/>
              <p:nvPr/>
            </p:nvSpPr>
            <p:spPr>
              <a:xfrm>
                <a:off x="1574608" y="57123"/>
                <a:ext cx="1969128" cy="8353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Arial Nova" panose="020B0504020202020204" pitchFamily="34" charset="0"/>
                  </a:rPr>
                  <a:t>MRO data drives efficiency, reduces downtime, and allows informed decisions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B4FB94-572A-E5BA-DE2F-E636C33D4F98}"/>
                </a:ext>
              </a:extLst>
            </p:cNvPr>
            <p:cNvGrpSpPr/>
            <p:nvPr/>
          </p:nvGrpSpPr>
          <p:grpSpPr>
            <a:xfrm>
              <a:off x="1575492" y="3833470"/>
              <a:ext cx="1969128" cy="835387"/>
              <a:chOff x="1574608" y="1567465"/>
              <a:chExt cx="1969128" cy="83538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E5E4755-F832-85A5-B741-912A7FDB0CEB}"/>
                  </a:ext>
                </a:extLst>
              </p:cNvPr>
              <p:cNvSpPr/>
              <p:nvPr/>
            </p:nvSpPr>
            <p:spPr>
              <a:xfrm>
                <a:off x="1574608" y="1567465"/>
                <a:ext cx="1969128" cy="8353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latin typeface="Arial Nova" panose="020B05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A4C040-8FF5-92EE-F7F5-F0185F4CF0F6}"/>
                  </a:ext>
                </a:extLst>
              </p:cNvPr>
              <p:cNvSpPr txBox="1"/>
              <p:nvPr/>
            </p:nvSpPr>
            <p:spPr>
              <a:xfrm>
                <a:off x="1574608" y="1567465"/>
                <a:ext cx="1969128" cy="8353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Arial Nova" panose="020B0504020202020204" pitchFamily="34" charset="0"/>
                  </a:rPr>
                  <a:t>Dashboard analytics provide valuable inventory flow statistics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E351393-0AF8-B7A6-1D1A-DFF91E6886FB}"/>
                </a:ext>
              </a:extLst>
            </p:cNvPr>
            <p:cNvGrpSpPr/>
            <p:nvPr/>
          </p:nvGrpSpPr>
          <p:grpSpPr>
            <a:xfrm>
              <a:off x="1575492" y="5030264"/>
              <a:ext cx="1969128" cy="835387"/>
              <a:chOff x="1574608" y="3077807"/>
              <a:chExt cx="1969128" cy="83538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A1458FA-AE44-871B-6877-4F598F03A690}"/>
                  </a:ext>
                </a:extLst>
              </p:cNvPr>
              <p:cNvSpPr/>
              <p:nvPr/>
            </p:nvSpPr>
            <p:spPr>
              <a:xfrm>
                <a:off x="1574608" y="3077807"/>
                <a:ext cx="1969128" cy="8353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latin typeface="Arial Nova" panose="020B05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390F1B-5BD4-1288-8150-ACA69B8C8E65}"/>
                  </a:ext>
                </a:extLst>
              </p:cNvPr>
              <p:cNvSpPr txBox="1"/>
              <p:nvPr/>
            </p:nvSpPr>
            <p:spPr>
              <a:xfrm>
                <a:off x="1574608" y="3077807"/>
                <a:ext cx="1969128" cy="8353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Arial Nova" panose="020B0504020202020204" pitchFamily="34" charset="0"/>
                  </a:rPr>
                  <a:t>Asset BOMs and critical spare data drive efficiency and reduces inventory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EACB4AC-1B04-A55F-9F1B-812ADA9A707C}"/>
                </a:ext>
              </a:extLst>
            </p:cNvPr>
            <p:cNvGrpSpPr/>
            <p:nvPr/>
          </p:nvGrpSpPr>
          <p:grpSpPr>
            <a:xfrm>
              <a:off x="5369869" y="2676894"/>
              <a:ext cx="1969128" cy="835387"/>
              <a:chOff x="4901242" y="57123"/>
              <a:chExt cx="1969128" cy="83538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BAC3AE6-03E2-6755-81A9-7C687CD8FECF}"/>
                  </a:ext>
                </a:extLst>
              </p:cNvPr>
              <p:cNvSpPr/>
              <p:nvPr/>
            </p:nvSpPr>
            <p:spPr>
              <a:xfrm>
                <a:off x="4901242" y="57123"/>
                <a:ext cx="1969128" cy="8353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latin typeface="Arial Nova" panose="020B05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D69EB0-F3F6-6F53-E67F-89A1C3B7506C}"/>
                  </a:ext>
                </a:extLst>
              </p:cNvPr>
              <p:cNvSpPr txBox="1"/>
              <p:nvPr/>
            </p:nvSpPr>
            <p:spPr>
              <a:xfrm>
                <a:off x="4901242" y="57123"/>
                <a:ext cx="1969128" cy="8353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Arial Nova" panose="020B0504020202020204" pitchFamily="34" charset="0"/>
                  </a:rPr>
                  <a:t>Data standardization is crucial to achieving optimized stock and financials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51E93E4-A01F-AA30-2A39-FBEC4B180089}"/>
                </a:ext>
              </a:extLst>
            </p:cNvPr>
            <p:cNvGrpSpPr/>
            <p:nvPr/>
          </p:nvGrpSpPr>
          <p:grpSpPr>
            <a:xfrm>
              <a:off x="5369869" y="3833470"/>
              <a:ext cx="1969128" cy="835387"/>
              <a:chOff x="4901242" y="1567465"/>
              <a:chExt cx="1969128" cy="83538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AF7DF2-23C5-A3A1-18AF-26ADC3E31308}"/>
                  </a:ext>
                </a:extLst>
              </p:cNvPr>
              <p:cNvSpPr/>
              <p:nvPr/>
            </p:nvSpPr>
            <p:spPr>
              <a:xfrm>
                <a:off x="4901242" y="1567465"/>
                <a:ext cx="1969128" cy="83538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latin typeface="Arial Nova" panose="020B05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1BB30C-BD14-9D0B-CB99-2A25A5D4ECB7}"/>
                  </a:ext>
                </a:extLst>
              </p:cNvPr>
              <p:cNvSpPr txBox="1"/>
              <p:nvPr/>
            </p:nvSpPr>
            <p:spPr>
              <a:xfrm>
                <a:off x="4901242" y="1567465"/>
                <a:ext cx="1969128" cy="8353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>
                    <a:latin typeface="Arial Nova" panose="020B0504020202020204" pitchFamily="34" charset="0"/>
                  </a:rPr>
                  <a:t>Enterprise-level data standardization allows insights into cost controls, part sharing, continuous improvement, and leveraging vendor contracts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3F358C-BDD9-BFAF-E543-3D12C5C08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4746" y="3867126"/>
              <a:ext cx="768096" cy="784479"/>
            </a:xfrm>
            <a:prstGeom prst="ellipse">
              <a:avLst/>
            </a:prstGeom>
            <a:blipFill>
              <a:blip r:embed="rId4"/>
              <a:stretch>
                <a:fillRect l="-33482" t="-21339" r="-57768" b="-3125"/>
              </a:stretch>
            </a:blipFill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D7E359-0C93-AFE0-F5B1-82F9BDBA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042" y="5060116"/>
              <a:ext cx="768096" cy="775681"/>
            </a:xfrm>
            <a:prstGeom prst="ellipse">
              <a:avLst/>
            </a:prstGeom>
            <a:blipFill>
              <a:blip r:embed="rId4"/>
              <a:stretch>
                <a:fillRect l="-33482" t="-21339" r="-57768" b="-3125"/>
              </a:stretch>
            </a:blipFill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4913F1-3213-E5E1-F758-7062517EC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326" y="2710865"/>
              <a:ext cx="789798" cy="768096"/>
            </a:xfrm>
            <a:prstGeom prst="ellipse">
              <a:avLst/>
            </a:prstGeom>
            <a:blipFill>
              <a:blip r:embed="rId4"/>
              <a:stretch>
                <a:fillRect l="-33482" t="-21339" r="-57768" b="-3125"/>
              </a:stretch>
            </a:blipFill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D2D5387-F0C4-1F46-D372-FEDB036AB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056" y="3884378"/>
              <a:ext cx="762578" cy="768096"/>
            </a:xfrm>
            <a:prstGeom prst="ellipse">
              <a:avLst/>
            </a:prstGeom>
            <a:blipFill>
              <a:blip r:embed="rId4"/>
              <a:stretch>
                <a:fillRect l="-33482" t="-21339" r="-57768" b="-3125"/>
              </a:stretch>
            </a:blipFill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995F537-312C-0D8D-7D53-6ABB708A8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71098" y="2717143"/>
              <a:ext cx="761744" cy="768096"/>
            </a:xfrm>
            <a:prstGeom prst="ellipse">
              <a:avLst/>
            </a:prstGeom>
            <a:blipFill>
              <a:blip r:embed="rId4"/>
              <a:stretch>
                <a:fillRect l="-33482" t="-21339" r="-57768" b="-3125"/>
              </a:stretch>
            </a:blipFill>
            <a:ln>
              <a:noFill/>
            </a:ln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D4253E8-6B50-C387-2F5A-28BA78318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1408" y="2340050"/>
            <a:ext cx="3892108" cy="338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8B63D151-648E-99A4-6CA7-A8748129EB06}"/>
              </a:ext>
            </a:extLst>
          </p:cNvPr>
          <p:cNvSpPr/>
          <p:nvPr/>
        </p:nvSpPr>
        <p:spPr>
          <a:xfrm rot="21299575">
            <a:off x="7956561" y="2712027"/>
            <a:ext cx="1710901" cy="17031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99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Nova" panose="020B05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MRO spending can reach  20% or more of plant budgets.</a:t>
            </a:r>
          </a:p>
        </p:txBody>
      </p:sp>
    </p:spTree>
    <p:extLst>
      <p:ext uri="{BB962C8B-B14F-4D97-AF65-F5344CB8AC3E}">
        <p14:creationId xmlns:p14="http://schemas.microsoft.com/office/powerpoint/2010/main" val="28753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84CB66-35D4-3569-2334-0721B8903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DB18EE-7D8B-DBEE-E15D-8907D3AF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30" y="136328"/>
            <a:ext cx="10890806" cy="628320"/>
          </a:xfrm>
        </p:spPr>
        <p:txBody>
          <a:bodyPr anchor="b">
            <a:noAutofit/>
          </a:bodyPr>
          <a:lstStyle/>
          <a:p>
            <a:pPr algn="l"/>
            <a:r>
              <a:rPr lang="en-US" sz="3600" b="1" dirty="0">
                <a:cs typeface="Arial" panose="020B0604020202020204" pitchFamily="34" charset="0"/>
              </a:rPr>
              <a:t>MRO Storeroom Management Framework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8FCA2D-F096-4456-9F97-E90C1D119D19}"/>
              </a:ext>
            </a:extLst>
          </p:cNvPr>
          <p:cNvSpPr txBox="1">
            <a:spLocks/>
          </p:cNvSpPr>
          <p:nvPr/>
        </p:nvSpPr>
        <p:spPr>
          <a:xfrm>
            <a:off x="187949" y="670301"/>
            <a:ext cx="6657240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Secret #8: Define Your Process, Policy, &amp; Execution Procedures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A06968-B80C-7FC2-251B-C4063F9B3736}"/>
              </a:ext>
            </a:extLst>
          </p:cNvPr>
          <p:cNvGrpSpPr/>
          <p:nvPr/>
        </p:nvGrpSpPr>
        <p:grpSpPr>
          <a:xfrm>
            <a:off x="6504709" y="1317769"/>
            <a:ext cx="5199190" cy="4492777"/>
            <a:chOff x="6554482" y="1324036"/>
            <a:chExt cx="5055897" cy="449277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F1ED4F-A13E-D346-3F3D-299C149920D0}"/>
                </a:ext>
              </a:extLst>
            </p:cNvPr>
            <p:cNvGrpSpPr/>
            <p:nvPr/>
          </p:nvGrpSpPr>
          <p:grpSpPr>
            <a:xfrm>
              <a:off x="6554482" y="1324037"/>
              <a:ext cx="1569453" cy="4492776"/>
              <a:chOff x="6554482" y="1324037"/>
              <a:chExt cx="1569453" cy="449277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A5B87A8-AEEA-F62C-78E0-A2A7723123CE}"/>
                  </a:ext>
                </a:extLst>
              </p:cNvPr>
              <p:cNvGrpSpPr/>
              <p:nvPr/>
            </p:nvGrpSpPr>
            <p:grpSpPr>
              <a:xfrm>
                <a:off x="6554482" y="1324037"/>
                <a:ext cx="1569453" cy="4492776"/>
                <a:chOff x="6710693" y="1085832"/>
                <a:chExt cx="1413242" cy="5067599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A617424D-3E87-E5BD-F255-652D3A40F426}"/>
                    </a:ext>
                  </a:extLst>
                </p:cNvPr>
                <p:cNvGrpSpPr/>
                <p:nvPr/>
              </p:nvGrpSpPr>
              <p:grpSpPr>
                <a:xfrm>
                  <a:off x="6714565" y="1085832"/>
                  <a:ext cx="1409370" cy="5067599"/>
                  <a:chOff x="6576253" y="810687"/>
                  <a:chExt cx="1409370" cy="5067599"/>
                </a:xfrm>
              </p:grpSpPr>
              <p:sp>
                <p:nvSpPr>
                  <p:cNvPr id="38" name="Rectangle: Rounded Corners 37">
                    <a:extLst>
                      <a:ext uri="{FF2B5EF4-FFF2-40B4-BE49-F238E27FC236}">
                        <a16:creationId xmlns:a16="http://schemas.microsoft.com/office/drawing/2014/main" id="{F75EB822-535D-75C4-AA9B-BEB9AD52AE8D}"/>
                      </a:ext>
                    </a:extLst>
                  </p:cNvPr>
                  <p:cNvSpPr/>
                  <p:nvPr/>
                </p:nvSpPr>
                <p:spPr>
                  <a:xfrm>
                    <a:off x="6577531" y="1796166"/>
                    <a:ext cx="1408059" cy="4082120"/>
                  </a:xfrm>
                  <a:prstGeom prst="round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rial Nova" panose="020B0504020202020204" pitchFamily="34" charset="0"/>
                    </a:endParaRPr>
                  </a:p>
                </p:txBody>
              </p:sp>
              <p:sp>
                <p:nvSpPr>
                  <p:cNvPr id="39" name="Arrow: Pentagon 38">
                    <a:extLst>
                      <a:ext uri="{FF2B5EF4-FFF2-40B4-BE49-F238E27FC236}">
                        <a16:creationId xmlns:a16="http://schemas.microsoft.com/office/drawing/2014/main" id="{32687F21-4D52-1E94-35CE-92B8403C015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29077" y="1246440"/>
                    <a:ext cx="1302442" cy="1408090"/>
                  </a:xfrm>
                  <a:prstGeom prst="homePlat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  <a:latin typeface="Arial Nova" panose="020B0504020202020204" pitchFamily="34" charset="0"/>
                    </a:endParaRPr>
                  </a:p>
                </p:txBody>
              </p:sp>
              <p:sp>
                <p:nvSpPr>
                  <p:cNvPr id="40" name="Arrow: Pentagon 39">
                    <a:extLst>
                      <a:ext uri="{FF2B5EF4-FFF2-40B4-BE49-F238E27FC236}">
                        <a16:creationId xmlns:a16="http://schemas.microsoft.com/office/drawing/2014/main" id="{0FA848B3-3AC8-D683-7DF4-2DF25836F0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30355" y="1192652"/>
                    <a:ext cx="1302442" cy="1408090"/>
                  </a:xfrm>
                  <a:prstGeom prst="homePlat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  <a:latin typeface="Arial Nova" panose="020B0504020202020204" pitchFamily="34" charset="0"/>
                    </a:endParaRPr>
                  </a:p>
                </p:txBody>
              </p:sp>
              <p:sp>
                <p:nvSpPr>
                  <p:cNvPr id="41" name="Arrow: Pentagon 40">
                    <a:extLst>
                      <a:ext uri="{FF2B5EF4-FFF2-40B4-BE49-F238E27FC236}">
                        <a16:creationId xmlns:a16="http://schemas.microsoft.com/office/drawing/2014/main" id="{31D14BEE-8D08-B4B1-9673-29C8627397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30357" y="817416"/>
                    <a:ext cx="1302442" cy="1408090"/>
                  </a:xfrm>
                  <a:prstGeom prst="homePlat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  <a:latin typeface="Arial Nova" panose="020B0504020202020204" pitchFamily="34" charset="0"/>
                    </a:endParaRPr>
                  </a:p>
                </p:txBody>
              </p:sp>
              <p:sp>
                <p:nvSpPr>
                  <p:cNvPr id="42" name="Arrow: Pentagon 41">
                    <a:extLst>
                      <a:ext uri="{FF2B5EF4-FFF2-40B4-BE49-F238E27FC236}">
                        <a16:creationId xmlns:a16="http://schemas.microsoft.com/office/drawing/2014/main" id="{17D8BAFC-61CA-B538-DFD5-AF68EE04B5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30357" y="757863"/>
                    <a:ext cx="1302441" cy="1408090"/>
                  </a:xfrm>
                  <a:prstGeom prst="homePlate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rial Nova" panose="020B0504020202020204" pitchFamily="34" charset="0"/>
                    </a:endParaRPr>
                  </a:p>
                </p:txBody>
              </p:sp>
            </p:grp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7CDB5FC-7E0F-DB92-2CAC-07F2C955F210}"/>
                    </a:ext>
                  </a:extLst>
                </p:cNvPr>
                <p:cNvSpPr txBox="1"/>
                <p:nvPr/>
              </p:nvSpPr>
              <p:spPr>
                <a:xfrm>
                  <a:off x="6710693" y="1360172"/>
                  <a:ext cx="1410682" cy="347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 Nova" panose="020B0504020202020204" pitchFamily="34" charset="0"/>
                    </a:rPr>
                    <a:t>Process</a:t>
                  </a: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4211A2A-1783-20C9-DE23-FD799A9D715D}"/>
                  </a:ext>
                </a:extLst>
              </p:cNvPr>
              <p:cNvSpPr txBox="1"/>
              <p:nvPr/>
            </p:nvSpPr>
            <p:spPr>
              <a:xfrm>
                <a:off x="7189868" y="2481943"/>
                <a:ext cx="332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3614C69-CFFC-12D3-A188-B211932BC8BA}"/>
                  </a:ext>
                </a:extLst>
              </p:cNvPr>
              <p:cNvSpPr txBox="1"/>
              <p:nvPr/>
            </p:nvSpPr>
            <p:spPr>
              <a:xfrm>
                <a:off x="6554765" y="3211925"/>
                <a:ext cx="156661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Receipts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Reservations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Issues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Transfers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Returns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Damage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Requisitions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Kitting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Obsolescence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CE4D4-13DB-F59D-D58D-BEE255E5F443}"/>
                </a:ext>
              </a:extLst>
            </p:cNvPr>
            <p:cNvGrpSpPr/>
            <p:nvPr/>
          </p:nvGrpSpPr>
          <p:grpSpPr>
            <a:xfrm>
              <a:off x="8299071" y="1324036"/>
              <a:ext cx="1567859" cy="4490001"/>
              <a:chOff x="8299071" y="1324036"/>
              <a:chExt cx="1567859" cy="449000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4E5F5E-DAB7-4351-0F6B-9C263302C9DE}"/>
                  </a:ext>
                </a:extLst>
              </p:cNvPr>
              <p:cNvGrpSpPr/>
              <p:nvPr/>
            </p:nvGrpSpPr>
            <p:grpSpPr>
              <a:xfrm>
                <a:off x="8301777" y="1324036"/>
                <a:ext cx="1565153" cy="4490001"/>
                <a:chOff x="6576253" y="810687"/>
                <a:chExt cx="1409370" cy="5067599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ED303F51-097F-4F2E-5195-82AC4F23AE7E}"/>
                    </a:ext>
                  </a:extLst>
                </p:cNvPr>
                <p:cNvSpPr/>
                <p:nvPr/>
              </p:nvSpPr>
              <p:spPr>
                <a:xfrm>
                  <a:off x="6577531" y="1796166"/>
                  <a:ext cx="1408059" cy="4082120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27" name="Arrow: Pentagon 26">
                  <a:extLst>
                    <a:ext uri="{FF2B5EF4-FFF2-40B4-BE49-F238E27FC236}">
                      <a16:creationId xmlns:a16="http://schemas.microsoft.com/office/drawing/2014/main" id="{4024029D-2155-5100-3E9D-D49FEF66EBA7}"/>
                    </a:ext>
                  </a:extLst>
                </p:cNvPr>
                <p:cNvSpPr/>
                <p:nvPr/>
              </p:nvSpPr>
              <p:spPr>
                <a:xfrm rot="5400000">
                  <a:off x="6629077" y="1246440"/>
                  <a:ext cx="1302442" cy="1408090"/>
                </a:xfrm>
                <a:prstGeom prst="homePlat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30" name="Arrow: Pentagon 29">
                  <a:extLst>
                    <a:ext uri="{FF2B5EF4-FFF2-40B4-BE49-F238E27FC236}">
                      <a16:creationId xmlns:a16="http://schemas.microsoft.com/office/drawing/2014/main" id="{0A229199-06A2-B82D-FE3A-A0AEDB100137}"/>
                    </a:ext>
                  </a:extLst>
                </p:cNvPr>
                <p:cNvSpPr/>
                <p:nvPr/>
              </p:nvSpPr>
              <p:spPr>
                <a:xfrm rot="5400000">
                  <a:off x="6630355" y="1192652"/>
                  <a:ext cx="1302442" cy="1408090"/>
                </a:xfrm>
                <a:prstGeom prst="homePlat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31" name="Arrow: Pentagon 30">
                  <a:extLst>
                    <a:ext uri="{FF2B5EF4-FFF2-40B4-BE49-F238E27FC236}">
                      <a16:creationId xmlns:a16="http://schemas.microsoft.com/office/drawing/2014/main" id="{B82CB682-2DD3-030B-564E-5494131E0B36}"/>
                    </a:ext>
                  </a:extLst>
                </p:cNvPr>
                <p:cNvSpPr/>
                <p:nvPr/>
              </p:nvSpPr>
              <p:spPr>
                <a:xfrm rot="5400000">
                  <a:off x="6630357" y="817416"/>
                  <a:ext cx="1302442" cy="1408090"/>
                </a:xfrm>
                <a:prstGeom prst="homePlat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32" name="Arrow: Pentagon 31">
                  <a:extLst>
                    <a:ext uri="{FF2B5EF4-FFF2-40B4-BE49-F238E27FC236}">
                      <a16:creationId xmlns:a16="http://schemas.microsoft.com/office/drawing/2014/main" id="{AB174034-3504-78D3-3A49-9B3127C3922B}"/>
                    </a:ext>
                  </a:extLst>
                </p:cNvPr>
                <p:cNvSpPr/>
                <p:nvPr/>
              </p:nvSpPr>
              <p:spPr>
                <a:xfrm rot="5400000">
                  <a:off x="6630357" y="757863"/>
                  <a:ext cx="1302441" cy="1408090"/>
                </a:xfrm>
                <a:prstGeom prst="homePlate">
                  <a:avLst/>
                </a:prstGeom>
                <a:gradFill flip="none" rotWithShape="1">
                  <a:gsLst>
                    <a:gs pos="0">
                      <a:schemeClr val="accent6">
                        <a:tint val="66000"/>
                        <a:satMod val="160000"/>
                      </a:schemeClr>
                    </a:gs>
                    <a:gs pos="50000">
                      <a:schemeClr val="accent6">
                        <a:tint val="44500"/>
                        <a:satMod val="160000"/>
                      </a:schemeClr>
                    </a:gs>
                    <a:gs pos="100000">
                      <a:schemeClr val="accent6"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 Nova" panose="020B0504020202020204" pitchFamily="34" charset="0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BB564C-39A6-58D6-1243-6127F87139EB}"/>
                  </a:ext>
                </a:extLst>
              </p:cNvPr>
              <p:cNvSpPr txBox="1"/>
              <p:nvPr/>
            </p:nvSpPr>
            <p:spPr>
              <a:xfrm>
                <a:off x="8301812" y="1603037"/>
                <a:ext cx="15636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 Nova" panose="020B0504020202020204" pitchFamily="34" charset="0"/>
                  </a:rPr>
                  <a:t>Configuration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DB8047C-1182-23D6-7CB8-F1D672DD1C69}"/>
                  </a:ext>
                </a:extLst>
              </p:cNvPr>
              <p:cNvSpPr txBox="1"/>
              <p:nvPr/>
            </p:nvSpPr>
            <p:spPr>
              <a:xfrm>
                <a:off x="8929961" y="2474259"/>
                <a:ext cx="332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EF3262-CD1C-1B34-A718-890D602B5F03}"/>
                  </a:ext>
                </a:extLst>
              </p:cNvPr>
              <p:cNvSpPr txBox="1"/>
              <p:nvPr/>
            </p:nvSpPr>
            <p:spPr>
              <a:xfrm>
                <a:off x="8299071" y="3211925"/>
                <a:ext cx="156661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Storeroom Layout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Location Design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Bin Configuration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Labeling / Barcoding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Storage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Staging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743854-3826-2911-A7EB-5A68BD0D66AC}"/>
                </a:ext>
              </a:extLst>
            </p:cNvPr>
            <p:cNvGrpSpPr/>
            <p:nvPr/>
          </p:nvGrpSpPr>
          <p:grpSpPr>
            <a:xfrm>
              <a:off x="10042069" y="1324036"/>
              <a:ext cx="1568310" cy="4492777"/>
              <a:chOff x="10042069" y="1324036"/>
              <a:chExt cx="1568310" cy="449277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0018C32-938E-B304-26AF-9BEF55CE31EE}"/>
                  </a:ext>
                </a:extLst>
              </p:cNvPr>
              <p:cNvGrpSpPr/>
              <p:nvPr/>
            </p:nvGrpSpPr>
            <p:grpSpPr>
              <a:xfrm>
                <a:off x="10043492" y="1324036"/>
                <a:ext cx="1565153" cy="4492777"/>
                <a:chOff x="6576253" y="810687"/>
                <a:chExt cx="1409370" cy="5067599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8F14DF2-01DD-5724-B788-174F50121A2B}"/>
                    </a:ext>
                  </a:extLst>
                </p:cNvPr>
                <p:cNvSpPr/>
                <p:nvPr/>
              </p:nvSpPr>
              <p:spPr>
                <a:xfrm>
                  <a:off x="6577531" y="1796166"/>
                  <a:ext cx="1408059" cy="4082120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18" name="Arrow: Pentagon 17">
                  <a:extLst>
                    <a:ext uri="{FF2B5EF4-FFF2-40B4-BE49-F238E27FC236}">
                      <a16:creationId xmlns:a16="http://schemas.microsoft.com/office/drawing/2014/main" id="{0AD69583-AD30-D5B3-0D24-2C4D59AF6FB6}"/>
                    </a:ext>
                  </a:extLst>
                </p:cNvPr>
                <p:cNvSpPr/>
                <p:nvPr/>
              </p:nvSpPr>
              <p:spPr>
                <a:xfrm rot="5400000">
                  <a:off x="6629077" y="1246440"/>
                  <a:ext cx="1302442" cy="1408090"/>
                </a:xfrm>
                <a:prstGeom prst="homePlat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19" name="Arrow: Pentagon 18">
                  <a:extLst>
                    <a:ext uri="{FF2B5EF4-FFF2-40B4-BE49-F238E27FC236}">
                      <a16:creationId xmlns:a16="http://schemas.microsoft.com/office/drawing/2014/main" id="{13F5B31B-065F-4FD2-D3EB-412D7CAFB08A}"/>
                    </a:ext>
                  </a:extLst>
                </p:cNvPr>
                <p:cNvSpPr/>
                <p:nvPr/>
              </p:nvSpPr>
              <p:spPr>
                <a:xfrm rot="5400000">
                  <a:off x="6630355" y="1192652"/>
                  <a:ext cx="1302442" cy="1408090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20" name="Arrow: Pentagon 19">
                  <a:extLst>
                    <a:ext uri="{FF2B5EF4-FFF2-40B4-BE49-F238E27FC236}">
                      <a16:creationId xmlns:a16="http://schemas.microsoft.com/office/drawing/2014/main" id="{A0FA550E-138C-8CE2-67C1-04FF284EC7FC}"/>
                    </a:ext>
                  </a:extLst>
                </p:cNvPr>
                <p:cNvSpPr/>
                <p:nvPr/>
              </p:nvSpPr>
              <p:spPr>
                <a:xfrm rot="5400000">
                  <a:off x="6630357" y="817416"/>
                  <a:ext cx="1302442" cy="1408090"/>
                </a:xfrm>
                <a:prstGeom prst="homePlat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Arial Nova" panose="020B0504020202020204" pitchFamily="34" charset="0"/>
                  </a:endParaRPr>
                </a:p>
              </p:txBody>
            </p:sp>
            <p:sp>
              <p:nvSpPr>
                <p:cNvPr id="21" name="Arrow: Pentagon 20">
                  <a:extLst>
                    <a:ext uri="{FF2B5EF4-FFF2-40B4-BE49-F238E27FC236}">
                      <a16:creationId xmlns:a16="http://schemas.microsoft.com/office/drawing/2014/main" id="{AF330A9C-4DCB-EE4E-72E2-95ECB777AAA4}"/>
                    </a:ext>
                  </a:extLst>
                </p:cNvPr>
                <p:cNvSpPr/>
                <p:nvPr/>
              </p:nvSpPr>
              <p:spPr>
                <a:xfrm rot="5400000">
                  <a:off x="6630357" y="757863"/>
                  <a:ext cx="1302441" cy="1408090"/>
                </a:xfrm>
                <a:prstGeom prst="homePlate">
                  <a:avLst/>
                </a:prstGeom>
                <a:gradFill flip="none" rotWithShape="1">
                  <a:gsLst>
                    <a:gs pos="0">
                      <a:schemeClr val="accent2">
                        <a:tint val="66000"/>
                        <a:satMod val="160000"/>
                      </a:schemeClr>
                    </a:gs>
                    <a:gs pos="50000">
                      <a:schemeClr val="accent2">
                        <a:tint val="44500"/>
                        <a:satMod val="160000"/>
                      </a:schemeClr>
                    </a:gs>
                    <a:gs pos="100000">
                      <a:schemeClr val="accent2">
                        <a:tint val="23500"/>
                        <a:satMod val="160000"/>
                      </a:scheme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 Nova" panose="020B0504020202020204" pitchFamily="34" charset="0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CF63AE-468F-71C7-E388-1148E18CEAE1}"/>
                  </a:ext>
                </a:extLst>
              </p:cNvPr>
              <p:cNvSpPr txBox="1"/>
              <p:nvPr/>
            </p:nvSpPr>
            <p:spPr>
              <a:xfrm>
                <a:off x="10042069" y="1603036"/>
                <a:ext cx="15637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 Nova" panose="020B0504020202020204" pitchFamily="34" charset="0"/>
                  </a:rPr>
                  <a:t>Communication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2D7920-8566-5373-EB18-8FCC6A539560}"/>
                  </a:ext>
                </a:extLst>
              </p:cNvPr>
              <p:cNvSpPr txBox="1"/>
              <p:nvPr/>
            </p:nvSpPr>
            <p:spPr>
              <a:xfrm>
                <a:off x="10657534" y="2474259"/>
                <a:ext cx="332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FFB93F-E70D-049B-273F-E6B22EE8AE83}"/>
                  </a:ext>
                </a:extLst>
              </p:cNvPr>
              <p:cNvSpPr txBox="1"/>
              <p:nvPr/>
            </p:nvSpPr>
            <p:spPr>
              <a:xfrm>
                <a:off x="10043768" y="3209401"/>
                <a:ext cx="156661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Equip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Parts Needed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Schedule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Shutdown Management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Part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Delivery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 Nova" panose="020B0504020202020204" pitchFamily="34" charset="0"/>
                  </a:rPr>
                  <a:t>Lead Times</a:t>
                </a:r>
                <a:endParaRPr lang="en-US" dirty="0">
                  <a:latin typeface="Arial Nova" panose="020B050402020202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253CF2-A083-6653-EB74-BC10610D87EA}"/>
              </a:ext>
            </a:extLst>
          </p:cNvPr>
          <p:cNvGrpSpPr/>
          <p:nvPr/>
        </p:nvGrpSpPr>
        <p:grpSpPr>
          <a:xfrm>
            <a:off x="955331" y="1313797"/>
            <a:ext cx="5364998" cy="4566106"/>
            <a:chOff x="1014627" y="1516107"/>
            <a:chExt cx="5364998" cy="4566106"/>
          </a:xfrm>
        </p:grpSpPr>
        <p:sp>
          <p:nvSpPr>
            <p:cNvPr id="43" name="Title 4">
              <a:extLst>
                <a:ext uri="{FF2B5EF4-FFF2-40B4-BE49-F238E27FC236}">
                  <a16:creationId xmlns:a16="http://schemas.microsoft.com/office/drawing/2014/main" id="{77262A5E-CBB9-3E6D-3609-0DCBEC37DFE4}"/>
                </a:ext>
              </a:extLst>
            </p:cNvPr>
            <p:cNvSpPr txBox="1">
              <a:spLocks/>
            </p:cNvSpPr>
            <p:nvPr/>
          </p:nvSpPr>
          <p:spPr>
            <a:xfrm>
              <a:off x="1531642" y="1516107"/>
              <a:ext cx="4847983" cy="456610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Arial Nova" panose="020B0504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dirty="0">
                  <a:ea typeface="+mn-ea"/>
                  <a:cs typeface="+mn-cs"/>
                </a:rPr>
                <a:t>An MRO Storeroom is like a bank!</a:t>
              </a:r>
              <a:br>
                <a:rPr lang="en-US" sz="2400" dirty="0">
                  <a:ea typeface="Calibri"/>
                  <a:cs typeface="Calibri"/>
                </a:rPr>
              </a:br>
              <a:br>
                <a:rPr lang="en-US" sz="2400" dirty="0">
                  <a:ea typeface="Calibri"/>
                  <a:cs typeface="Calibri"/>
                </a:rPr>
              </a:br>
              <a:r>
                <a:rPr lang="en-US" sz="2000" dirty="0">
                  <a:ea typeface="Calibri"/>
                  <a:cs typeface="Calibri"/>
                </a:rPr>
                <a:t>Processes must be implemented to </a:t>
              </a:r>
              <a:r>
                <a:rPr lang="en-US" sz="2000" dirty="0">
                  <a:solidFill>
                    <a:schemeClr val="accent3"/>
                  </a:solidFill>
                  <a:ea typeface="Calibri"/>
                  <a:cs typeface="Calibri"/>
                </a:rPr>
                <a:t>maintain controls, costs, and traceability</a:t>
              </a:r>
              <a:br>
                <a:rPr lang="en-US" sz="2000" dirty="0">
                  <a:ea typeface="Calibri"/>
                  <a:cs typeface="Calibri"/>
                </a:rPr>
              </a:br>
              <a:br>
                <a:rPr lang="en-US" sz="2000" dirty="0">
                  <a:ea typeface="Calibri"/>
                  <a:cs typeface="Calibri"/>
                </a:rPr>
              </a:br>
              <a:r>
                <a:rPr lang="en-US" sz="2000" dirty="0">
                  <a:ea typeface="Calibri"/>
                  <a:cs typeface="Calibri"/>
                </a:rPr>
                <a:t>Anything that </a:t>
              </a:r>
              <a:r>
                <a:rPr lang="en-US" sz="2000" dirty="0">
                  <a:solidFill>
                    <a:schemeClr val="accent3"/>
                  </a:solidFill>
                  <a:ea typeface="Calibri"/>
                  <a:cs typeface="Calibri"/>
                </a:rPr>
                <a:t>enters, leaves, or transfers </a:t>
              </a:r>
              <a:r>
                <a:rPr lang="en-US" sz="2000" dirty="0">
                  <a:ea typeface="Calibri"/>
                  <a:cs typeface="Calibri"/>
                </a:rPr>
                <a:t>MUST have a transaction</a:t>
              </a:r>
              <a:br>
                <a:rPr lang="en-US" sz="2000" dirty="0">
                  <a:ea typeface="Calibri"/>
                  <a:cs typeface="Calibri"/>
                </a:rPr>
              </a:br>
              <a:br>
                <a:rPr lang="en-US" sz="2000" dirty="0">
                  <a:ea typeface="Calibri"/>
                  <a:cs typeface="Calibri"/>
                </a:rPr>
              </a:br>
              <a:r>
                <a:rPr lang="en-US" sz="2000" dirty="0">
                  <a:ea typeface="Calibri"/>
                  <a:cs typeface="Calibri"/>
                </a:rPr>
                <a:t>Almost all issues with Inventory Accuracy can be traced to </a:t>
              </a:r>
              <a:r>
                <a:rPr lang="en-US" sz="2000" dirty="0">
                  <a:solidFill>
                    <a:schemeClr val="accent3"/>
                  </a:solidFill>
                  <a:ea typeface="Calibri"/>
                  <a:cs typeface="Calibri"/>
                </a:rPr>
                <a:t>transaction process failure </a:t>
              </a:r>
              <a:r>
                <a:rPr lang="en-US" sz="2000" dirty="0">
                  <a:ea typeface="Calibri"/>
                  <a:cs typeface="Calibri"/>
                </a:rPr>
                <a:t>or a </a:t>
              </a:r>
              <a:r>
                <a:rPr lang="en-US" sz="2000" dirty="0">
                  <a:solidFill>
                    <a:schemeClr val="accent3"/>
                  </a:solidFill>
                  <a:ea typeface="Calibri"/>
                  <a:cs typeface="Calibri"/>
                </a:rPr>
                <a:t>lack of communication </a:t>
              </a:r>
              <a:r>
                <a:rPr lang="en-US" sz="2000" dirty="0">
                  <a:ea typeface="Calibri"/>
                  <a:cs typeface="Calibri"/>
                </a:rPr>
                <a:t>with reliability and maintenance teams</a:t>
              </a:r>
              <a:br>
                <a:rPr lang="en-US" sz="2000" dirty="0">
                  <a:ea typeface="Calibri"/>
                  <a:cs typeface="Calibri"/>
                </a:rPr>
              </a:br>
              <a:endParaRPr lang="en-US" sz="2400" dirty="0">
                <a:ea typeface="Calibri"/>
                <a:cs typeface="Calibri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FA63B29-10BA-64DD-761F-0E80C7B570FF}"/>
                </a:ext>
              </a:extLst>
            </p:cNvPr>
            <p:cNvGrpSpPr/>
            <p:nvPr/>
          </p:nvGrpSpPr>
          <p:grpSpPr>
            <a:xfrm>
              <a:off x="1014627" y="3006003"/>
              <a:ext cx="381060" cy="182880"/>
              <a:chOff x="1014627" y="3016394"/>
              <a:chExt cx="381060" cy="182880"/>
            </a:xfrm>
          </p:grpSpPr>
          <p:sp>
            <p:nvSpPr>
              <p:cNvPr id="44" name="Freeform: Shape 65">
                <a:extLst>
                  <a:ext uri="{FF2B5EF4-FFF2-40B4-BE49-F238E27FC236}">
                    <a16:creationId xmlns:a16="http://schemas.microsoft.com/office/drawing/2014/main" id="{E6445900-9CA2-2DCF-6609-A4BB7FF1649A}"/>
                  </a:ext>
                </a:extLst>
              </p:cNvPr>
              <p:cNvSpPr/>
              <p:nvPr/>
            </p:nvSpPr>
            <p:spPr>
              <a:xfrm rot="10800000">
                <a:off x="1014627" y="3016777"/>
                <a:ext cx="196238" cy="182497"/>
              </a:xfrm>
              <a:custGeom>
                <a:avLst/>
                <a:gdLst>
                  <a:gd name="connsiteX0" fmla="*/ 130969 w 224313"/>
                  <a:gd name="connsiteY0" fmla="*/ 317849 h 317849"/>
                  <a:gd name="connsiteX1" fmla="*/ 224314 w 224313"/>
                  <a:gd name="connsiteY1" fmla="*/ 317659 h 317849"/>
                  <a:gd name="connsiteX2" fmla="*/ 93250 w 224313"/>
                  <a:gd name="connsiteY2" fmla="*/ 159258 h 317849"/>
                  <a:gd name="connsiteX3" fmla="*/ 223456 w 224313"/>
                  <a:gd name="connsiteY3" fmla="*/ 0 h 317849"/>
                  <a:gd name="connsiteX4" fmla="*/ 130111 w 224313"/>
                  <a:gd name="connsiteY4" fmla="*/ 286 h 317849"/>
                  <a:gd name="connsiteX5" fmla="*/ 0 w 224313"/>
                  <a:gd name="connsiteY5" fmla="*/ 159448 h 317849"/>
                  <a:gd name="connsiteX6" fmla="*/ 130969 w 224313"/>
                  <a:gd name="connsiteY6" fmla="*/ 317849 h 31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313" h="317849">
                    <a:moveTo>
                      <a:pt x="130969" y="317849"/>
                    </a:moveTo>
                    <a:lnTo>
                      <a:pt x="224314" y="317659"/>
                    </a:lnTo>
                    <a:lnTo>
                      <a:pt x="93250" y="159258"/>
                    </a:lnTo>
                    <a:lnTo>
                      <a:pt x="223456" y="0"/>
                    </a:lnTo>
                    <a:lnTo>
                      <a:pt x="130111" y="286"/>
                    </a:lnTo>
                    <a:lnTo>
                      <a:pt x="0" y="159448"/>
                    </a:lnTo>
                    <a:lnTo>
                      <a:pt x="130969" y="317849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: Shape 66">
                <a:extLst>
                  <a:ext uri="{FF2B5EF4-FFF2-40B4-BE49-F238E27FC236}">
                    <a16:creationId xmlns:a16="http://schemas.microsoft.com/office/drawing/2014/main" id="{CB0040EC-CABA-3A5C-DFB0-9CC0C0BE76F7}"/>
                  </a:ext>
                </a:extLst>
              </p:cNvPr>
              <p:cNvSpPr/>
              <p:nvPr/>
            </p:nvSpPr>
            <p:spPr>
              <a:xfrm rot="10800000">
                <a:off x="1199366" y="3016394"/>
                <a:ext cx="196321" cy="182552"/>
              </a:xfrm>
              <a:custGeom>
                <a:avLst/>
                <a:gdLst>
                  <a:gd name="connsiteX0" fmla="*/ 131064 w 224408"/>
                  <a:gd name="connsiteY0" fmla="*/ 317945 h 317944"/>
                  <a:gd name="connsiteX1" fmla="*/ 224409 w 224408"/>
                  <a:gd name="connsiteY1" fmla="*/ 317659 h 317944"/>
                  <a:gd name="connsiteX2" fmla="*/ 93440 w 224408"/>
                  <a:gd name="connsiteY2" fmla="*/ 159258 h 317944"/>
                  <a:gd name="connsiteX3" fmla="*/ 223456 w 224408"/>
                  <a:gd name="connsiteY3" fmla="*/ 0 h 317944"/>
                  <a:gd name="connsiteX4" fmla="*/ 130111 w 224408"/>
                  <a:gd name="connsiteY4" fmla="*/ 286 h 317944"/>
                  <a:gd name="connsiteX5" fmla="*/ 0 w 224408"/>
                  <a:gd name="connsiteY5" fmla="*/ 159544 h 317944"/>
                  <a:gd name="connsiteX6" fmla="*/ 131064 w 224408"/>
                  <a:gd name="connsiteY6" fmla="*/ 317945 h 31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408" h="317944">
                    <a:moveTo>
                      <a:pt x="131064" y="317945"/>
                    </a:moveTo>
                    <a:lnTo>
                      <a:pt x="224409" y="317659"/>
                    </a:lnTo>
                    <a:lnTo>
                      <a:pt x="93440" y="159258"/>
                    </a:lnTo>
                    <a:lnTo>
                      <a:pt x="223456" y="0"/>
                    </a:lnTo>
                    <a:lnTo>
                      <a:pt x="130111" y="286"/>
                    </a:lnTo>
                    <a:lnTo>
                      <a:pt x="0" y="159544"/>
                    </a:lnTo>
                    <a:lnTo>
                      <a:pt x="131064" y="31794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3061457-1D10-3C75-A536-1D59ADBB3A26}"/>
                </a:ext>
              </a:extLst>
            </p:cNvPr>
            <p:cNvGrpSpPr/>
            <p:nvPr/>
          </p:nvGrpSpPr>
          <p:grpSpPr>
            <a:xfrm>
              <a:off x="1014627" y="3837678"/>
              <a:ext cx="381060" cy="182880"/>
              <a:chOff x="1014627" y="3837678"/>
              <a:chExt cx="381060" cy="182880"/>
            </a:xfrm>
          </p:grpSpPr>
          <p:sp>
            <p:nvSpPr>
              <p:cNvPr id="46" name="Freeform: Shape 65">
                <a:extLst>
                  <a:ext uri="{FF2B5EF4-FFF2-40B4-BE49-F238E27FC236}">
                    <a16:creationId xmlns:a16="http://schemas.microsoft.com/office/drawing/2014/main" id="{3A91BF2B-07B3-F973-599C-8544BC6B3966}"/>
                  </a:ext>
                </a:extLst>
              </p:cNvPr>
              <p:cNvSpPr/>
              <p:nvPr/>
            </p:nvSpPr>
            <p:spPr>
              <a:xfrm rot="10800000">
                <a:off x="1014627" y="3838061"/>
                <a:ext cx="196238" cy="182497"/>
              </a:xfrm>
              <a:custGeom>
                <a:avLst/>
                <a:gdLst>
                  <a:gd name="connsiteX0" fmla="*/ 130969 w 224313"/>
                  <a:gd name="connsiteY0" fmla="*/ 317849 h 317849"/>
                  <a:gd name="connsiteX1" fmla="*/ 224314 w 224313"/>
                  <a:gd name="connsiteY1" fmla="*/ 317659 h 317849"/>
                  <a:gd name="connsiteX2" fmla="*/ 93250 w 224313"/>
                  <a:gd name="connsiteY2" fmla="*/ 159258 h 317849"/>
                  <a:gd name="connsiteX3" fmla="*/ 223456 w 224313"/>
                  <a:gd name="connsiteY3" fmla="*/ 0 h 317849"/>
                  <a:gd name="connsiteX4" fmla="*/ 130111 w 224313"/>
                  <a:gd name="connsiteY4" fmla="*/ 286 h 317849"/>
                  <a:gd name="connsiteX5" fmla="*/ 0 w 224313"/>
                  <a:gd name="connsiteY5" fmla="*/ 159448 h 317849"/>
                  <a:gd name="connsiteX6" fmla="*/ 130969 w 224313"/>
                  <a:gd name="connsiteY6" fmla="*/ 317849 h 31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313" h="317849">
                    <a:moveTo>
                      <a:pt x="130969" y="317849"/>
                    </a:moveTo>
                    <a:lnTo>
                      <a:pt x="224314" y="317659"/>
                    </a:lnTo>
                    <a:lnTo>
                      <a:pt x="93250" y="159258"/>
                    </a:lnTo>
                    <a:lnTo>
                      <a:pt x="223456" y="0"/>
                    </a:lnTo>
                    <a:lnTo>
                      <a:pt x="130111" y="286"/>
                    </a:lnTo>
                    <a:lnTo>
                      <a:pt x="0" y="159448"/>
                    </a:lnTo>
                    <a:lnTo>
                      <a:pt x="130969" y="317849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: Shape 66">
                <a:extLst>
                  <a:ext uri="{FF2B5EF4-FFF2-40B4-BE49-F238E27FC236}">
                    <a16:creationId xmlns:a16="http://schemas.microsoft.com/office/drawing/2014/main" id="{ED75B6C0-0C57-C930-715C-3575BD442DF0}"/>
                  </a:ext>
                </a:extLst>
              </p:cNvPr>
              <p:cNvSpPr/>
              <p:nvPr/>
            </p:nvSpPr>
            <p:spPr>
              <a:xfrm rot="10800000">
                <a:off x="1199366" y="3837678"/>
                <a:ext cx="196321" cy="182552"/>
              </a:xfrm>
              <a:custGeom>
                <a:avLst/>
                <a:gdLst>
                  <a:gd name="connsiteX0" fmla="*/ 131064 w 224408"/>
                  <a:gd name="connsiteY0" fmla="*/ 317945 h 317944"/>
                  <a:gd name="connsiteX1" fmla="*/ 224409 w 224408"/>
                  <a:gd name="connsiteY1" fmla="*/ 317659 h 317944"/>
                  <a:gd name="connsiteX2" fmla="*/ 93440 w 224408"/>
                  <a:gd name="connsiteY2" fmla="*/ 159258 h 317944"/>
                  <a:gd name="connsiteX3" fmla="*/ 223456 w 224408"/>
                  <a:gd name="connsiteY3" fmla="*/ 0 h 317944"/>
                  <a:gd name="connsiteX4" fmla="*/ 130111 w 224408"/>
                  <a:gd name="connsiteY4" fmla="*/ 286 h 317944"/>
                  <a:gd name="connsiteX5" fmla="*/ 0 w 224408"/>
                  <a:gd name="connsiteY5" fmla="*/ 159544 h 317944"/>
                  <a:gd name="connsiteX6" fmla="*/ 131064 w 224408"/>
                  <a:gd name="connsiteY6" fmla="*/ 317945 h 31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408" h="317944">
                    <a:moveTo>
                      <a:pt x="131064" y="317945"/>
                    </a:moveTo>
                    <a:lnTo>
                      <a:pt x="224409" y="317659"/>
                    </a:lnTo>
                    <a:lnTo>
                      <a:pt x="93440" y="159258"/>
                    </a:lnTo>
                    <a:lnTo>
                      <a:pt x="223456" y="0"/>
                    </a:lnTo>
                    <a:lnTo>
                      <a:pt x="130111" y="286"/>
                    </a:lnTo>
                    <a:lnTo>
                      <a:pt x="0" y="159544"/>
                    </a:lnTo>
                    <a:lnTo>
                      <a:pt x="131064" y="31794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43DD51-CACD-6543-6821-2D07475C2C44}"/>
                </a:ext>
              </a:extLst>
            </p:cNvPr>
            <p:cNvGrpSpPr/>
            <p:nvPr/>
          </p:nvGrpSpPr>
          <p:grpSpPr>
            <a:xfrm>
              <a:off x="1014627" y="4669648"/>
              <a:ext cx="381060" cy="182880"/>
              <a:chOff x="1014627" y="4680039"/>
              <a:chExt cx="381060" cy="182880"/>
            </a:xfrm>
          </p:grpSpPr>
          <p:sp>
            <p:nvSpPr>
              <p:cNvPr id="48" name="Freeform: Shape 65">
                <a:extLst>
                  <a:ext uri="{FF2B5EF4-FFF2-40B4-BE49-F238E27FC236}">
                    <a16:creationId xmlns:a16="http://schemas.microsoft.com/office/drawing/2014/main" id="{344300D1-5348-B150-D715-F55A1666B2EC}"/>
                  </a:ext>
                </a:extLst>
              </p:cNvPr>
              <p:cNvSpPr/>
              <p:nvPr/>
            </p:nvSpPr>
            <p:spPr>
              <a:xfrm rot="10800000">
                <a:off x="1014627" y="4680422"/>
                <a:ext cx="196238" cy="182497"/>
              </a:xfrm>
              <a:custGeom>
                <a:avLst/>
                <a:gdLst>
                  <a:gd name="connsiteX0" fmla="*/ 130969 w 224313"/>
                  <a:gd name="connsiteY0" fmla="*/ 317849 h 317849"/>
                  <a:gd name="connsiteX1" fmla="*/ 224314 w 224313"/>
                  <a:gd name="connsiteY1" fmla="*/ 317659 h 317849"/>
                  <a:gd name="connsiteX2" fmla="*/ 93250 w 224313"/>
                  <a:gd name="connsiteY2" fmla="*/ 159258 h 317849"/>
                  <a:gd name="connsiteX3" fmla="*/ 223456 w 224313"/>
                  <a:gd name="connsiteY3" fmla="*/ 0 h 317849"/>
                  <a:gd name="connsiteX4" fmla="*/ 130111 w 224313"/>
                  <a:gd name="connsiteY4" fmla="*/ 286 h 317849"/>
                  <a:gd name="connsiteX5" fmla="*/ 0 w 224313"/>
                  <a:gd name="connsiteY5" fmla="*/ 159448 h 317849"/>
                  <a:gd name="connsiteX6" fmla="*/ 130969 w 224313"/>
                  <a:gd name="connsiteY6" fmla="*/ 317849 h 31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313" h="317849">
                    <a:moveTo>
                      <a:pt x="130969" y="317849"/>
                    </a:moveTo>
                    <a:lnTo>
                      <a:pt x="224314" y="317659"/>
                    </a:lnTo>
                    <a:lnTo>
                      <a:pt x="93250" y="159258"/>
                    </a:lnTo>
                    <a:lnTo>
                      <a:pt x="223456" y="0"/>
                    </a:lnTo>
                    <a:lnTo>
                      <a:pt x="130111" y="286"/>
                    </a:lnTo>
                    <a:lnTo>
                      <a:pt x="0" y="159448"/>
                    </a:lnTo>
                    <a:lnTo>
                      <a:pt x="130969" y="317849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: Shape 66">
                <a:extLst>
                  <a:ext uri="{FF2B5EF4-FFF2-40B4-BE49-F238E27FC236}">
                    <a16:creationId xmlns:a16="http://schemas.microsoft.com/office/drawing/2014/main" id="{F8632127-797D-3999-99CB-38E971A2A782}"/>
                  </a:ext>
                </a:extLst>
              </p:cNvPr>
              <p:cNvSpPr/>
              <p:nvPr/>
            </p:nvSpPr>
            <p:spPr>
              <a:xfrm rot="10800000">
                <a:off x="1199366" y="4680039"/>
                <a:ext cx="196321" cy="182552"/>
              </a:xfrm>
              <a:custGeom>
                <a:avLst/>
                <a:gdLst>
                  <a:gd name="connsiteX0" fmla="*/ 131064 w 224408"/>
                  <a:gd name="connsiteY0" fmla="*/ 317945 h 317944"/>
                  <a:gd name="connsiteX1" fmla="*/ 224409 w 224408"/>
                  <a:gd name="connsiteY1" fmla="*/ 317659 h 317944"/>
                  <a:gd name="connsiteX2" fmla="*/ 93440 w 224408"/>
                  <a:gd name="connsiteY2" fmla="*/ 159258 h 317944"/>
                  <a:gd name="connsiteX3" fmla="*/ 223456 w 224408"/>
                  <a:gd name="connsiteY3" fmla="*/ 0 h 317944"/>
                  <a:gd name="connsiteX4" fmla="*/ 130111 w 224408"/>
                  <a:gd name="connsiteY4" fmla="*/ 286 h 317944"/>
                  <a:gd name="connsiteX5" fmla="*/ 0 w 224408"/>
                  <a:gd name="connsiteY5" fmla="*/ 159544 h 317944"/>
                  <a:gd name="connsiteX6" fmla="*/ 131064 w 224408"/>
                  <a:gd name="connsiteY6" fmla="*/ 317945 h 31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408" h="317944">
                    <a:moveTo>
                      <a:pt x="131064" y="317945"/>
                    </a:moveTo>
                    <a:lnTo>
                      <a:pt x="224409" y="317659"/>
                    </a:lnTo>
                    <a:lnTo>
                      <a:pt x="93440" y="159258"/>
                    </a:lnTo>
                    <a:lnTo>
                      <a:pt x="223456" y="0"/>
                    </a:lnTo>
                    <a:lnTo>
                      <a:pt x="130111" y="286"/>
                    </a:lnTo>
                    <a:lnTo>
                      <a:pt x="0" y="159544"/>
                    </a:lnTo>
                    <a:lnTo>
                      <a:pt x="131064" y="31794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143E2425-A36E-D233-BCA3-CCC5766BA5EF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Rectangle: Diagonal Corners Snipped 54">
            <a:extLst>
              <a:ext uri="{FF2B5EF4-FFF2-40B4-BE49-F238E27FC236}">
                <a16:creationId xmlns:a16="http://schemas.microsoft.com/office/drawing/2014/main" id="{BF64FA41-7275-841C-8015-2BB1DFE2F5C7}"/>
              </a:ext>
            </a:extLst>
          </p:cNvPr>
          <p:cNvSpPr/>
          <p:nvPr/>
        </p:nvSpPr>
        <p:spPr>
          <a:xfrm>
            <a:off x="1438123" y="5986253"/>
            <a:ext cx="10261069" cy="628320"/>
          </a:xfrm>
          <a:prstGeom prst="snip2DiagRect">
            <a:avLst/>
          </a:prstGeom>
          <a:ln w="19050"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Average MRO Storeroom Value For A $500M Company Is $10 Million Dollars</a:t>
            </a:r>
          </a:p>
        </p:txBody>
      </p:sp>
    </p:spTree>
    <p:extLst>
      <p:ext uri="{BB962C8B-B14F-4D97-AF65-F5344CB8AC3E}">
        <p14:creationId xmlns:p14="http://schemas.microsoft.com/office/powerpoint/2010/main" val="302840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54950-99F1-FF92-A77C-ED1AD23D0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2B55CB-A70C-DED5-0A19-27F1A7B6074E}"/>
              </a:ext>
            </a:extLst>
          </p:cNvPr>
          <p:cNvSpPr txBox="1">
            <a:spLocks/>
          </p:cNvSpPr>
          <p:nvPr/>
        </p:nvSpPr>
        <p:spPr>
          <a:xfrm>
            <a:off x="85170" y="64289"/>
            <a:ext cx="10890806" cy="756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cs typeface="Arial" panose="020B0604020202020204" pitchFamily="34" charset="0"/>
              </a:rPr>
              <a:t>Storeroom Operations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A55398-87E3-BA8F-5F16-83A3F2B50F7B}"/>
              </a:ext>
            </a:extLst>
          </p:cNvPr>
          <p:cNvSpPr txBox="1">
            <a:spLocks/>
          </p:cNvSpPr>
          <p:nvPr/>
        </p:nvSpPr>
        <p:spPr>
          <a:xfrm>
            <a:off x="215999" y="676799"/>
            <a:ext cx="7166933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Business </a:t>
            </a:r>
            <a:r>
              <a:rPr lang="en-US" sz="1600" b="0" i="1" dirty="0">
                <a:solidFill>
                  <a:schemeClr val="accent3"/>
                </a:solidFill>
                <a:latin typeface="Arial Nova" panose="020B0504020202020204" pitchFamily="34" charset="0"/>
              </a:rPr>
              <a:t>Process Engineering To Facilitate Operational Excellence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4D4754-EB83-8B4D-EAA2-FE49E8FD3C10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Nova" panose="020B0504020202020204" pitchFamily="34" charset="0"/>
                <a:cs typeface="Arial" panose="020B0604020202020204" pitchFamily="34" charset="0"/>
              </a:rPr>
              <a:t>8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5E5441F-66E9-23B2-F322-3CD958309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596206"/>
              </p:ext>
            </p:extLst>
          </p:nvPr>
        </p:nvGraphicFramePr>
        <p:xfrm>
          <a:off x="2296245" y="1458894"/>
          <a:ext cx="7166933" cy="509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reeform: Shape 234">
            <a:extLst>
              <a:ext uri="{FF2B5EF4-FFF2-40B4-BE49-F238E27FC236}">
                <a16:creationId xmlns:a16="http://schemas.microsoft.com/office/drawing/2014/main" id="{9EFEFD25-6262-7070-BAED-0D8BF4DFEF29}"/>
              </a:ext>
            </a:extLst>
          </p:cNvPr>
          <p:cNvSpPr>
            <a:spLocks/>
          </p:cNvSpPr>
          <p:nvPr/>
        </p:nvSpPr>
        <p:spPr>
          <a:xfrm flipH="1">
            <a:off x="0" y="1130068"/>
            <a:ext cx="2471056" cy="5727932"/>
          </a:xfrm>
          <a:custGeom>
            <a:avLst/>
            <a:gdLst>
              <a:gd name="connsiteX0" fmla="*/ 1690235 w 1690235"/>
              <a:gd name="connsiteY0" fmla="*/ 0 h 3383138"/>
              <a:gd name="connsiteX1" fmla="*/ 1690235 w 1690235"/>
              <a:gd name="connsiteY1" fmla="*/ 3383138 h 3383138"/>
              <a:gd name="connsiteX2" fmla="*/ 1518680 w 1690235"/>
              <a:gd name="connsiteY2" fmla="*/ 3374475 h 3383138"/>
              <a:gd name="connsiteX3" fmla="*/ 0 w 1690235"/>
              <a:gd name="connsiteY3" fmla="*/ 1691569 h 3383138"/>
              <a:gd name="connsiteX4" fmla="*/ 1518680 w 1690235"/>
              <a:gd name="connsiteY4" fmla="*/ 8663 h 3383138"/>
              <a:gd name="connsiteX5" fmla="*/ 1690235 w 1690235"/>
              <a:gd name="connsiteY5" fmla="*/ 0 h 33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0235" h="3383138">
                <a:moveTo>
                  <a:pt x="1690235" y="0"/>
                </a:moveTo>
                <a:lnTo>
                  <a:pt x="1690235" y="3383138"/>
                </a:lnTo>
                <a:lnTo>
                  <a:pt x="1518680" y="3374475"/>
                </a:lnTo>
                <a:cubicBezTo>
                  <a:pt x="665660" y="3287847"/>
                  <a:pt x="0" y="2567445"/>
                  <a:pt x="0" y="1691569"/>
                </a:cubicBezTo>
                <a:cubicBezTo>
                  <a:pt x="0" y="815694"/>
                  <a:pt x="665660" y="95292"/>
                  <a:pt x="1518680" y="8663"/>
                </a:cubicBezTo>
                <a:lnTo>
                  <a:pt x="1690235" y="0"/>
                </a:lnTo>
                <a:close/>
              </a:path>
            </a:pathLst>
          </a:custGeom>
          <a:blipFill dpi="0" rotWithShape="1"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B1371B25-BC6D-1FB6-5429-7DBB956B9648}"/>
              </a:ext>
            </a:extLst>
          </p:cNvPr>
          <p:cNvSpPr/>
          <p:nvPr/>
        </p:nvSpPr>
        <p:spPr>
          <a:xfrm>
            <a:off x="2789207" y="2216179"/>
            <a:ext cx="393940" cy="544274"/>
          </a:xfrm>
          <a:custGeom>
            <a:avLst/>
            <a:gdLst>
              <a:gd name="connsiteX0" fmla="*/ 2246772 w 3424351"/>
              <a:gd name="connsiteY0" fmla="*/ 4960354 h 4960353"/>
              <a:gd name="connsiteX1" fmla="*/ 2246654 w 3424351"/>
              <a:gd name="connsiteY1" fmla="*/ 4960354 h 4960353"/>
              <a:gd name="connsiteX2" fmla="*/ 157274 w 3424351"/>
              <a:gd name="connsiteY2" fmla="*/ 4960354 h 4960353"/>
              <a:gd name="connsiteX3" fmla="*/ 0 w 3424351"/>
              <a:gd name="connsiteY3" fmla="*/ 4803080 h 4960353"/>
              <a:gd name="connsiteX4" fmla="*/ 0 w 3424351"/>
              <a:gd name="connsiteY4" fmla="*/ 590058 h 4960353"/>
              <a:gd name="connsiteX5" fmla="*/ 157274 w 3424351"/>
              <a:gd name="connsiteY5" fmla="*/ 432784 h 4960353"/>
              <a:gd name="connsiteX6" fmla="*/ 603031 w 3424351"/>
              <a:gd name="connsiteY6" fmla="*/ 432784 h 4960353"/>
              <a:gd name="connsiteX7" fmla="*/ 603031 w 3424351"/>
              <a:gd name="connsiteY7" fmla="*/ 60504 h 4960353"/>
              <a:gd name="connsiteX8" fmla="*/ 663535 w 3424351"/>
              <a:gd name="connsiteY8" fmla="*/ 0 h 4960353"/>
              <a:gd name="connsiteX9" fmla="*/ 724039 w 3424351"/>
              <a:gd name="connsiteY9" fmla="*/ 60504 h 4960353"/>
              <a:gd name="connsiteX10" fmla="*/ 724039 w 3424351"/>
              <a:gd name="connsiteY10" fmla="*/ 432784 h 4960353"/>
              <a:gd name="connsiteX11" fmla="*/ 1278183 w 3424351"/>
              <a:gd name="connsiteY11" fmla="*/ 432784 h 4960353"/>
              <a:gd name="connsiteX12" fmla="*/ 1278183 w 3424351"/>
              <a:gd name="connsiteY12" fmla="*/ 60504 h 4960353"/>
              <a:gd name="connsiteX13" fmla="*/ 1338687 w 3424351"/>
              <a:gd name="connsiteY13" fmla="*/ 0 h 4960353"/>
              <a:gd name="connsiteX14" fmla="*/ 1399191 w 3424351"/>
              <a:gd name="connsiteY14" fmla="*/ 60504 h 4960353"/>
              <a:gd name="connsiteX15" fmla="*/ 1399191 w 3424351"/>
              <a:gd name="connsiteY15" fmla="*/ 432784 h 4960353"/>
              <a:gd name="connsiteX16" fmla="*/ 1953335 w 3424351"/>
              <a:gd name="connsiteY16" fmla="*/ 432784 h 4960353"/>
              <a:gd name="connsiteX17" fmla="*/ 1953335 w 3424351"/>
              <a:gd name="connsiteY17" fmla="*/ 60504 h 4960353"/>
              <a:gd name="connsiteX18" fmla="*/ 2013839 w 3424351"/>
              <a:gd name="connsiteY18" fmla="*/ 0 h 4960353"/>
              <a:gd name="connsiteX19" fmla="*/ 2074343 w 3424351"/>
              <a:gd name="connsiteY19" fmla="*/ 60504 h 4960353"/>
              <a:gd name="connsiteX20" fmla="*/ 2074343 w 3424351"/>
              <a:gd name="connsiteY20" fmla="*/ 432784 h 4960353"/>
              <a:gd name="connsiteX21" fmla="*/ 2628488 w 3424351"/>
              <a:gd name="connsiteY21" fmla="*/ 432784 h 4960353"/>
              <a:gd name="connsiteX22" fmla="*/ 2628488 w 3424351"/>
              <a:gd name="connsiteY22" fmla="*/ 60504 h 4960353"/>
              <a:gd name="connsiteX23" fmla="*/ 2688991 w 3424351"/>
              <a:gd name="connsiteY23" fmla="*/ 0 h 4960353"/>
              <a:gd name="connsiteX24" fmla="*/ 2749495 w 3424351"/>
              <a:gd name="connsiteY24" fmla="*/ 60504 h 4960353"/>
              <a:gd name="connsiteX25" fmla="*/ 2749495 w 3424351"/>
              <a:gd name="connsiteY25" fmla="*/ 432784 h 4960353"/>
              <a:gd name="connsiteX26" fmla="*/ 3267078 w 3424351"/>
              <a:gd name="connsiteY26" fmla="*/ 432784 h 4960353"/>
              <a:gd name="connsiteX27" fmla="*/ 3424352 w 3424351"/>
              <a:gd name="connsiteY27" fmla="*/ 590058 h 4960353"/>
              <a:gd name="connsiteX28" fmla="*/ 3424352 w 3424351"/>
              <a:gd name="connsiteY28" fmla="*/ 3864802 h 4960353"/>
              <a:gd name="connsiteX29" fmla="*/ 3404951 w 3424351"/>
              <a:gd name="connsiteY29" fmla="*/ 3909206 h 4960353"/>
              <a:gd name="connsiteX30" fmla="*/ 2288051 w 3424351"/>
              <a:gd name="connsiteY30" fmla="*/ 4944078 h 4960353"/>
              <a:gd name="connsiteX31" fmla="*/ 2247185 w 3424351"/>
              <a:gd name="connsiteY31" fmla="*/ 4960354 h 4960353"/>
              <a:gd name="connsiteX32" fmla="*/ 2246772 w 3424351"/>
              <a:gd name="connsiteY32" fmla="*/ 4960354 h 4960353"/>
              <a:gd name="connsiteX33" fmla="*/ 157274 w 3424351"/>
              <a:gd name="connsiteY33" fmla="*/ 553732 h 4960353"/>
              <a:gd name="connsiteX34" fmla="*/ 121007 w 3424351"/>
              <a:gd name="connsiteY34" fmla="*/ 589999 h 4960353"/>
              <a:gd name="connsiteX35" fmla="*/ 121007 w 3424351"/>
              <a:gd name="connsiteY35" fmla="*/ 4803021 h 4960353"/>
              <a:gd name="connsiteX36" fmla="*/ 157274 w 3424351"/>
              <a:gd name="connsiteY36" fmla="*/ 4839288 h 4960353"/>
              <a:gd name="connsiteX37" fmla="*/ 2185856 w 3424351"/>
              <a:gd name="connsiteY37" fmla="*/ 4839288 h 4960353"/>
              <a:gd name="connsiteX38" fmla="*/ 2179074 w 3424351"/>
              <a:gd name="connsiteY38" fmla="*/ 3926131 h 4960353"/>
              <a:gd name="connsiteX39" fmla="*/ 2224776 w 3424351"/>
              <a:gd name="connsiteY39" fmla="*/ 3814146 h 4960353"/>
              <a:gd name="connsiteX40" fmla="*/ 2336348 w 3424351"/>
              <a:gd name="connsiteY40" fmla="*/ 3767677 h 4960353"/>
              <a:gd name="connsiteX41" fmla="*/ 3303345 w 3424351"/>
              <a:gd name="connsiteY41" fmla="*/ 3767677 h 4960353"/>
              <a:gd name="connsiteX42" fmla="*/ 3303345 w 3424351"/>
              <a:gd name="connsiteY42" fmla="*/ 590058 h 4960353"/>
              <a:gd name="connsiteX43" fmla="*/ 3267078 w 3424351"/>
              <a:gd name="connsiteY43" fmla="*/ 553791 h 4960353"/>
              <a:gd name="connsiteX44" fmla="*/ 2749495 w 3424351"/>
              <a:gd name="connsiteY44" fmla="*/ 553791 h 4960353"/>
              <a:gd name="connsiteX45" fmla="*/ 2749495 w 3424351"/>
              <a:gd name="connsiteY45" fmla="*/ 780709 h 4960353"/>
              <a:gd name="connsiteX46" fmla="*/ 2688991 w 3424351"/>
              <a:gd name="connsiteY46" fmla="*/ 841213 h 4960353"/>
              <a:gd name="connsiteX47" fmla="*/ 2628488 w 3424351"/>
              <a:gd name="connsiteY47" fmla="*/ 780709 h 4960353"/>
              <a:gd name="connsiteX48" fmla="*/ 2628488 w 3424351"/>
              <a:gd name="connsiteY48" fmla="*/ 553732 h 4960353"/>
              <a:gd name="connsiteX49" fmla="*/ 2074343 w 3424351"/>
              <a:gd name="connsiteY49" fmla="*/ 553732 h 4960353"/>
              <a:gd name="connsiteX50" fmla="*/ 2074343 w 3424351"/>
              <a:gd name="connsiteY50" fmla="*/ 780650 h 4960353"/>
              <a:gd name="connsiteX51" fmla="*/ 2013839 w 3424351"/>
              <a:gd name="connsiteY51" fmla="*/ 841154 h 4960353"/>
              <a:gd name="connsiteX52" fmla="*/ 1953335 w 3424351"/>
              <a:gd name="connsiteY52" fmla="*/ 780650 h 4960353"/>
              <a:gd name="connsiteX53" fmla="*/ 1953335 w 3424351"/>
              <a:gd name="connsiteY53" fmla="*/ 553732 h 4960353"/>
              <a:gd name="connsiteX54" fmla="*/ 1399191 w 3424351"/>
              <a:gd name="connsiteY54" fmla="*/ 553732 h 4960353"/>
              <a:gd name="connsiteX55" fmla="*/ 1399191 w 3424351"/>
              <a:gd name="connsiteY55" fmla="*/ 780650 h 4960353"/>
              <a:gd name="connsiteX56" fmla="*/ 1338687 w 3424351"/>
              <a:gd name="connsiteY56" fmla="*/ 841154 h 4960353"/>
              <a:gd name="connsiteX57" fmla="*/ 1278183 w 3424351"/>
              <a:gd name="connsiteY57" fmla="*/ 780650 h 4960353"/>
              <a:gd name="connsiteX58" fmla="*/ 1278183 w 3424351"/>
              <a:gd name="connsiteY58" fmla="*/ 553732 h 4960353"/>
              <a:gd name="connsiteX59" fmla="*/ 724039 w 3424351"/>
              <a:gd name="connsiteY59" fmla="*/ 553732 h 4960353"/>
              <a:gd name="connsiteX60" fmla="*/ 724039 w 3424351"/>
              <a:gd name="connsiteY60" fmla="*/ 780650 h 4960353"/>
              <a:gd name="connsiteX61" fmla="*/ 663535 w 3424351"/>
              <a:gd name="connsiteY61" fmla="*/ 841154 h 4960353"/>
              <a:gd name="connsiteX62" fmla="*/ 603031 w 3424351"/>
              <a:gd name="connsiteY62" fmla="*/ 780650 h 4960353"/>
              <a:gd name="connsiteX63" fmla="*/ 603031 w 3424351"/>
              <a:gd name="connsiteY63" fmla="*/ 553732 h 4960353"/>
              <a:gd name="connsiteX64" fmla="*/ 157274 w 3424351"/>
              <a:gd name="connsiteY64" fmla="*/ 553732 h 4960353"/>
              <a:gd name="connsiteX65" fmla="*/ 2336348 w 3424351"/>
              <a:gd name="connsiteY65" fmla="*/ 3888803 h 4960353"/>
              <a:gd name="connsiteX66" fmla="*/ 2310578 w 3424351"/>
              <a:gd name="connsiteY66" fmla="*/ 3899535 h 4960353"/>
              <a:gd name="connsiteX67" fmla="*/ 2300022 w 3424351"/>
              <a:gd name="connsiteY67" fmla="*/ 3925364 h 4960353"/>
              <a:gd name="connsiteX68" fmla="*/ 2306214 w 3424351"/>
              <a:gd name="connsiteY68" fmla="*/ 4762272 h 4960353"/>
              <a:gd name="connsiteX69" fmla="*/ 3248915 w 3424351"/>
              <a:gd name="connsiteY69" fmla="*/ 3888744 h 4960353"/>
              <a:gd name="connsiteX70" fmla="*/ 2336348 w 3424351"/>
              <a:gd name="connsiteY70" fmla="*/ 3888744 h 4960353"/>
              <a:gd name="connsiteX71" fmla="*/ 2583847 w 3424351"/>
              <a:gd name="connsiteY71" fmla="*/ 3207989 h 4960353"/>
              <a:gd name="connsiteX72" fmla="*/ 800936 w 3424351"/>
              <a:gd name="connsiteY72" fmla="*/ 3207989 h 4960353"/>
              <a:gd name="connsiteX73" fmla="*/ 740432 w 3424351"/>
              <a:gd name="connsiteY73" fmla="*/ 3147486 h 4960353"/>
              <a:gd name="connsiteX74" fmla="*/ 800936 w 3424351"/>
              <a:gd name="connsiteY74" fmla="*/ 3086982 h 4960353"/>
              <a:gd name="connsiteX75" fmla="*/ 2583788 w 3424351"/>
              <a:gd name="connsiteY75" fmla="*/ 3086982 h 4960353"/>
              <a:gd name="connsiteX76" fmla="*/ 2644292 w 3424351"/>
              <a:gd name="connsiteY76" fmla="*/ 3147486 h 4960353"/>
              <a:gd name="connsiteX77" fmla="*/ 2583847 w 3424351"/>
              <a:gd name="connsiteY77" fmla="*/ 3207989 h 4960353"/>
              <a:gd name="connsiteX78" fmla="*/ 2583847 w 3424351"/>
              <a:gd name="connsiteY78" fmla="*/ 2473218 h 4960353"/>
              <a:gd name="connsiteX79" fmla="*/ 800936 w 3424351"/>
              <a:gd name="connsiteY79" fmla="*/ 2473218 h 4960353"/>
              <a:gd name="connsiteX80" fmla="*/ 740432 w 3424351"/>
              <a:gd name="connsiteY80" fmla="*/ 2412715 h 4960353"/>
              <a:gd name="connsiteX81" fmla="*/ 800936 w 3424351"/>
              <a:gd name="connsiteY81" fmla="*/ 2352211 h 4960353"/>
              <a:gd name="connsiteX82" fmla="*/ 2583788 w 3424351"/>
              <a:gd name="connsiteY82" fmla="*/ 2352211 h 4960353"/>
              <a:gd name="connsiteX83" fmla="*/ 2644292 w 3424351"/>
              <a:gd name="connsiteY83" fmla="*/ 2412715 h 4960353"/>
              <a:gd name="connsiteX84" fmla="*/ 2583847 w 3424351"/>
              <a:gd name="connsiteY84" fmla="*/ 2473218 h 4960353"/>
              <a:gd name="connsiteX85" fmla="*/ 2583847 w 3424351"/>
              <a:gd name="connsiteY85" fmla="*/ 1738447 h 4960353"/>
              <a:gd name="connsiteX86" fmla="*/ 800936 w 3424351"/>
              <a:gd name="connsiteY86" fmla="*/ 1738447 h 4960353"/>
              <a:gd name="connsiteX87" fmla="*/ 740432 w 3424351"/>
              <a:gd name="connsiteY87" fmla="*/ 1677944 h 4960353"/>
              <a:gd name="connsiteX88" fmla="*/ 800936 w 3424351"/>
              <a:gd name="connsiteY88" fmla="*/ 1617440 h 4960353"/>
              <a:gd name="connsiteX89" fmla="*/ 2583788 w 3424351"/>
              <a:gd name="connsiteY89" fmla="*/ 1617440 h 4960353"/>
              <a:gd name="connsiteX90" fmla="*/ 2644292 w 3424351"/>
              <a:gd name="connsiteY90" fmla="*/ 1677944 h 4960353"/>
              <a:gd name="connsiteX91" fmla="*/ 2583847 w 3424351"/>
              <a:gd name="connsiteY91" fmla="*/ 1738447 h 496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424351" h="4960353">
                <a:moveTo>
                  <a:pt x="2246772" y="4960354"/>
                </a:moveTo>
                <a:cubicBezTo>
                  <a:pt x="2246713" y="4960354"/>
                  <a:pt x="2246654" y="4960354"/>
                  <a:pt x="2246654" y="4960354"/>
                </a:cubicBezTo>
                <a:lnTo>
                  <a:pt x="157274" y="4960354"/>
                </a:lnTo>
                <a:cubicBezTo>
                  <a:pt x="70588" y="4960354"/>
                  <a:pt x="0" y="4889825"/>
                  <a:pt x="0" y="4803080"/>
                </a:cubicBezTo>
                <a:lnTo>
                  <a:pt x="0" y="590058"/>
                </a:lnTo>
                <a:cubicBezTo>
                  <a:pt x="0" y="503312"/>
                  <a:pt x="70588" y="432784"/>
                  <a:pt x="157274" y="432784"/>
                </a:cubicBezTo>
                <a:lnTo>
                  <a:pt x="603031" y="432784"/>
                </a:lnTo>
                <a:lnTo>
                  <a:pt x="603031" y="60504"/>
                </a:lnTo>
                <a:cubicBezTo>
                  <a:pt x="603031" y="27067"/>
                  <a:pt x="630099" y="0"/>
                  <a:pt x="663535" y="0"/>
                </a:cubicBezTo>
                <a:cubicBezTo>
                  <a:pt x="696971" y="0"/>
                  <a:pt x="724039" y="27067"/>
                  <a:pt x="724039" y="60504"/>
                </a:cubicBezTo>
                <a:lnTo>
                  <a:pt x="724039" y="432784"/>
                </a:lnTo>
                <a:lnTo>
                  <a:pt x="1278183" y="432784"/>
                </a:lnTo>
                <a:lnTo>
                  <a:pt x="1278183" y="60504"/>
                </a:lnTo>
                <a:cubicBezTo>
                  <a:pt x="1278183" y="27067"/>
                  <a:pt x="1305251" y="0"/>
                  <a:pt x="1338687" y="0"/>
                </a:cubicBezTo>
                <a:cubicBezTo>
                  <a:pt x="1372123" y="0"/>
                  <a:pt x="1399191" y="27067"/>
                  <a:pt x="1399191" y="60504"/>
                </a:cubicBezTo>
                <a:lnTo>
                  <a:pt x="1399191" y="432784"/>
                </a:lnTo>
                <a:lnTo>
                  <a:pt x="1953335" y="432784"/>
                </a:lnTo>
                <a:lnTo>
                  <a:pt x="1953335" y="60504"/>
                </a:lnTo>
                <a:cubicBezTo>
                  <a:pt x="1953335" y="27067"/>
                  <a:pt x="1980403" y="0"/>
                  <a:pt x="2013839" y="0"/>
                </a:cubicBezTo>
                <a:cubicBezTo>
                  <a:pt x="2047275" y="0"/>
                  <a:pt x="2074343" y="27067"/>
                  <a:pt x="2074343" y="60504"/>
                </a:cubicBezTo>
                <a:lnTo>
                  <a:pt x="2074343" y="432784"/>
                </a:lnTo>
                <a:lnTo>
                  <a:pt x="2628488" y="432784"/>
                </a:lnTo>
                <a:lnTo>
                  <a:pt x="2628488" y="60504"/>
                </a:lnTo>
                <a:cubicBezTo>
                  <a:pt x="2628488" y="27067"/>
                  <a:pt x="2655555" y="0"/>
                  <a:pt x="2688991" y="0"/>
                </a:cubicBezTo>
                <a:cubicBezTo>
                  <a:pt x="2722427" y="0"/>
                  <a:pt x="2749495" y="27067"/>
                  <a:pt x="2749495" y="60504"/>
                </a:cubicBezTo>
                <a:lnTo>
                  <a:pt x="2749495" y="432784"/>
                </a:lnTo>
                <a:lnTo>
                  <a:pt x="3267078" y="432784"/>
                </a:lnTo>
                <a:cubicBezTo>
                  <a:pt x="3353823" y="432784"/>
                  <a:pt x="3424352" y="503371"/>
                  <a:pt x="3424352" y="590058"/>
                </a:cubicBezTo>
                <a:lnTo>
                  <a:pt x="3424352" y="3864802"/>
                </a:lnTo>
                <a:cubicBezTo>
                  <a:pt x="3424352" y="3881608"/>
                  <a:pt x="3417335" y="3897766"/>
                  <a:pt x="3404951" y="3909206"/>
                </a:cubicBezTo>
                <a:lnTo>
                  <a:pt x="2288051" y="4944078"/>
                </a:lnTo>
                <a:cubicBezTo>
                  <a:pt x="2277378" y="4954103"/>
                  <a:pt x="2262989" y="4960236"/>
                  <a:pt x="2247185" y="4960354"/>
                </a:cubicBezTo>
                <a:cubicBezTo>
                  <a:pt x="2247067" y="4960354"/>
                  <a:pt x="2246890" y="4960354"/>
                  <a:pt x="2246772" y="4960354"/>
                </a:cubicBezTo>
                <a:close/>
                <a:moveTo>
                  <a:pt x="157274" y="553732"/>
                </a:moveTo>
                <a:cubicBezTo>
                  <a:pt x="137283" y="553732"/>
                  <a:pt x="121007" y="570008"/>
                  <a:pt x="121007" y="589999"/>
                </a:cubicBezTo>
                <a:lnTo>
                  <a:pt x="121007" y="4803021"/>
                </a:lnTo>
                <a:cubicBezTo>
                  <a:pt x="121007" y="4823012"/>
                  <a:pt x="137283" y="4839288"/>
                  <a:pt x="157274" y="4839288"/>
                </a:cubicBezTo>
                <a:lnTo>
                  <a:pt x="2185856" y="4839288"/>
                </a:lnTo>
                <a:lnTo>
                  <a:pt x="2179074" y="3926131"/>
                </a:lnTo>
                <a:cubicBezTo>
                  <a:pt x="2178779" y="3883908"/>
                  <a:pt x="2194996" y="3844162"/>
                  <a:pt x="2224776" y="3814146"/>
                </a:cubicBezTo>
                <a:cubicBezTo>
                  <a:pt x="2254497" y="3784189"/>
                  <a:pt x="2294125" y="3767677"/>
                  <a:pt x="2336348" y="3767677"/>
                </a:cubicBezTo>
                <a:lnTo>
                  <a:pt x="3303345" y="3767677"/>
                </a:lnTo>
                <a:lnTo>
                  <a:pt x="3303345" y="590058"/>
                </a:lnTo>
                <a:cubicBezTo>
                  <a:pt x="3303345" y="570067"/>
                  <a:pt x="3287069" y="553791"/>
                  <a:pt x="3267078" y="553791"/>
                </a:cubicBezTo>
                <a:lnTo>
                  <a:pt x="2749495" y="553791"/>
                </a:lnTo>
                <a:lnTo>
                  <a:pt x="2749495" y="780709"/>
                </a:lnTo>
                <a:cubicBezTo>
                  <a:pt x="2749495" y="814145"/>
                  <a:pt x="2722427" y="841213"/>
                  <a:pt x="2688991" y="841213"/>
                </a:cubicBezTo>
                <a:cubicBezTo>
                  <a:pt x="2655555" y="841213"/>
                  <a:pt x="2628488" y="814145"/>
                  <a:pt x="2628488" y="780709"/>
                </a:cubicBezTo>
                <a:lnTo>
                  <a:pt x="2628488" y="553732"/>
                </a:lnTo>
                <a:lnTo>
                  <a:pt x="2074343" y="553732"/>
                </a:lnTo>
                <a:lnTo>
                  <a:pt x="2074343" y="780650"/>
                </a:lnTo>
                <a:cubicBezTo>
                  <a:pt x="2074343" y="814086"/>
                  <a:pt x="2047275" y="841154"/>
                  <a:pt x="2013839" y="841154"/>
                </a:cubicBezTo>
                <a:cubicBezTo>
                  <a:pt x="1980403" y="841154"/>
                  <a:pt x="1953335" y="814086"/>
                  <a:pt x="1953335" y="780650"/>
                </a:cubicBezTo>
                <a:lnTo>
                  <a:pt x="1953335" y="553732"/>
                </a:lnTo>
                <a:lnTo>
                  <a:pt x="1399191" y="553732"/>
                </a:lnTo>
                <a:lnTo>
                  <a:pt x="1399191" y="780650"/>
                </a:lnTo>
                <a:cubicBezTo>
                  <a:pt x="1399191" y="814086"/>
                  <a:pt x="1372123" y="841154"/>
                  <a:pt x="1338687" y="841154"/>
                </a:cubicBezTo>
                <a:cubicBezTo>
                  <a:pt x="1305251" y="841154"/>
                  <a:pt x="1278183" y="814086"/>
                  <a:pt x="1278183" y="780650"/>
                </a:cubicBezTo>
                <a:lnTo>
                  <a:pt x="1278183" y="553732"/>
                </a:lnTo>
                <a:lnTo>
                  <a:pt x="724039" y="553732"/>
                </a:lnTo>
                <a:lnTo>
                  <a:pt x="724039" y="780650"/>
                </a:lnTo>
                <a:cubicBezTo>
                  <a:pt x="724039" y="814086"/>
                  <a:pt x="696971" y="841154"/>
                  <a:pt x="663535" y="841154"/>
                </a:cubicBezTo>
                <a:cubicBezTo>
                  <a:pt x="630099" y="841154"/>
                  <a:pt x="603031" y="814086"/>
                  <a:pt x="603031" y="780650"/>
                </a:cubicBezTo>
                <a:lnTo>
                  <a:pt x="603031" y="553732"/>
                </a:lnTo>
                <a:lnTo>
                  <a:pt x="157274" y="553732"/>
                </a:lnTo>
                <a:close/>
                <a:moveTo>
                  <a:pt x="2336348" y="3888803"/>
                </a:moveTo>
                <a:cubicBezTo>
                  <a:pt x="2326618" y="3888803"/>
                  <a:pt x="2317419" y="3892636"/>
                  <a:pt x="2310578" y="3899535"/>
                </a:cubicBezTo>
                <a:cubicBezTo>
                  <a:pt x="2303738" y="3906435"/>
                  <a:pt x="2299963" y="3915634"/>
                  <a:pt x="2300022" y="3925364"/>
                </a:cubicBezTo>
                <a:lnTo>
                  <a:pt x="2306214" y="4762272"/>
                </a:lnTo>
                <a:lnTo>
                  <a:pt x="3248915" y="3888744"/>
                </a:lnTo>
                <a:lnTo>
                  <a:pt x="2336348" y="3888744"/>
                </a:lnTo>
                <a:close/>
                <a:moveTo>
                  <a:pt x="2583847" y="3207989"/>
                </a:moveTo>
                <a:lnTo>
                  <a:pt x="800936" y="3207989"/>
                </a:lnTo>
                <a:cubicBezTo>
                  <a:pt x="767500" y="3207989"/>
                  <a:pt x="740432" y="3180922"/>
                  <a:pt x="740432" y="3147486"/>
                </a:cubicBezTo>
                <a:cubicBezTo>
                  <a:pt x="740432" y="3114050"/>
                  <a:pt x="767500" y="3086982"/>
                  <a:pt x="800936" y="3086982"/>
                </a:cubicBezTo>
                <a:lnTo>
                  <a:pt x="2583788" y="3086982"/>
                </a:lnTo>
                <a:cubicBezTo>
                  <a:pt x="2617224" y="3086982"/>
                  <a:pt x="2644292" y="3114050"/>
                  <a:pt x="2644292" y="3147486"/>
                </a:cubicBezTo>
                <a:cubicBezTo>
                  <a:pt x="2644292" y="3180922"/>
                  <a:pt x="2617224" y="3207989"/>
                  <a:pt x="2583847" y="3207989"/>
                </a:cubicBezTo>
                <a:close/>
                <a:moveTo>
                  <a:pt x="2583847" y="2473218"/>
                </a:moveTo>
                <a:lnTo>
                  <a:pt x="800936" y="2473218"/>
                </a:lnTo>
                <a:cubicBezTo>
                  <a:pt x="767500" y="2473218"/>
                  <a:pt x="740432" y="2446151"/>
                  <a:pt x="740432" y="2412715"/>
                </a:cubicBezTo>
                <a:cubicBezTo>
                  <a:pt x="740432" y="2379279"/>
                  <a:pt x="767500" y="2352211"/>
                  <a:pt x="800936" y="2352211"/>
                </a:cubicBezTo>
                <a:lnTo>
                  <a:pt x="2583788" y="2352211"/>
                </a:lnTo>
                <a:cubicBezTo>
                  <a:pt x="2617224" y="2352211"/>
                  <a:pt x="2644292" y="2379279"/>
                  <a:pt x="2644292" y="2412715"/>
                </a:cubicBezTo>
                <a:cubicBezTo>
                  <a:pt x="2644292" y="2446151"/>
                  <a:pt x="2617224" y="2473218"/>
                  <a:pt x="2583847" y="2473218"/>
                </a:cubicBezTo>
                <a:close/>
                <a:moveTo>
                  <a:pt x="2583847" y="1738447"/>
                </a:moveTo>
                <a:lnTo>
                  <a:pt x="800936" y="1738447"/>
                </a:lnTo>
                <a:cubicBezTo>
                  <a:pt x="767500" y="1738447"/>
                  <a:pt x="740432" y="1711380"/>
                  <a:pt x="740432" y="1677944"/>
                </a:cubicBezTo>
                <a:cubicBezTo>
                  <a:pt x="740432" y="1644507"/>
                  <a:pt x="767500" y="1617440"/>
                  <a:pt x="800936" y="1617440"/>
                </a:cubicBezTo>
                <a:lnTo>
                  <a:pt x="2583788" y="1617440"/>
                </a:lnTo>
                <a:cubicBezTo>
                  <a:pt x="2617224" y="1617440"/>
                  <a:pt x="2644292" y="1644507"/>
                  <a:pt x="2644292" y="1677944"/>
                </a:cubicBezTo>
                <a:cubicBezTo>
                  <a:pt x="2644292" y="1711380"/>
                  <a:pt x="2617224" y="1738447"/>
                  <a:pt x="2583847" y="1738447"/>
                </a:cubicBezTo>
                <a:close/>
              </a:path>
            </a:pathLst>
          </a:custGeom>
          <a:gradFill>
            <a:gsLst>
              <a:gs pos="0">
                <a:srgbClr val="A5CF67"/>
              </a:gs>
              <a:gs pos="100000">
                <a:srgbClr val="0097BA"/>
              </a:gs>
            </a:gsLst>
            <a:lin ang="2700000" scaled="0"/>
          </a:gradFill>
          <a:ln w="588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12" name="Graphic 1">
            <a:extLst>
              <a:ext uri="{FF2B5EF4-FFF2-40B4-BE49-F238E27FC236}">
                <a16:creationId xmlns:a16="http://schemas.microsoft.com/office/drawing/2014/main" id="{3C13BF89-5A8A-2381-C0D8-DD60E6A8F615}"/>
              </a:ext>
            </a:extLst>
          </p:cNvPr>
          <p:cNvSpPr/>
          <p:nvPr/>
        </p:nvSpPr>
        <p:spPr>
          <a:xfrm>
            <a:off x="3183147" y="3721897"/>
            <a:ext cx="393940" cy="544274"/>
          </a:xfrm>
          <a:custGeom>
            <a:avLst/>
            <a:gdLst>
              <a:gd name="connsiteX0" fmla="*/ 5599515 w 5700413"/>
              <a:gd name="connsiteY0" fmla="*/ 4047998 h 6860938"/>
              <a:gd name="connsiteX1" fmla="*/ 5360915 w 5700413"/>
              <a:gd name="connsiteY1" fmla="*/ 3952822 h 6860938"/>
              <a:gd name="connsiteX2" fmla="*/ 4447649 w 5700413"/>
              <a:gd name="connsiteY2" fmla="*/ 3952822 h 6860938"/>
              <a:gd name="connsiteX3" fmla="*/ 4414093 w 5700413"/>
              <a:gd name="connsiteY3" fmla="*/ 3912385 h 6860938"/>
              <a:gd name="connsiteX4" fmla="*/ 3375265 w 5700413"/>
              <a:gd name="connsiteY4" fmla="*/ 3319442 h 6860938"/>
              <a:gd name="connsiteX5" fmla="*/ 3718861 w 5700413"/>
              <a:gd name="connsiteY5" fmla="*/ 1994078 h 6860938"/>
              <a:gd name="connsiteX6" fmla="*/ 3718861 w 5700413"/>
              <a:gd name="connsiteY6" fmla="*/ 1979001 h 6860938"/>
              <a:gd name="connsiteX7" fmla="*/ 3718861 w 5700413"/>
              <a:gd name="connsiteY7" fmla="*/ 1910421 h 6860938"/>
              <a:gd name="connsiteX8" fmla="*/ 4010423 w 5700413"/>
              <a:gd name="connsiteY8" fmla="*/ 1613138 h 6860938"/>
              <a:gd name="connsiteX9" fmla="*/ 3929008 w 5700413"/>
              <a:gd name="connsiteY9" fmla="*/ 1409485 h 6860938"/>
              <a:gd name="connsiteX10" fmla="*/ 3803677 w 5700413"/>
              <a:gd name="connsiteY10" fmla="*/ 1331550 h 6860938"/>
              <a:gd name="connsiteX11" fmla="*/ 3542888 w 5700413"/>
              <a:gd name="connsiteY11" fmla="*/ 640956 h 6860938"/>
              <a:gd name="connsiteX12" fmla="*/ 2918477 w 5700413"/>
              <a:gd name="connsiteY12" fmla="*/ 213626 h 6860938"/>
              <a:gd name="connsiteX13" fmla="*/ 2811393 w 5700413"/>
              <a:gd name="connsiteY13" fmla="*/ 73142 h 6860938"/>
              <a:gd name="connsiteX14" fmla="*/ 2598927 w 5700413"/>
              <a:gd name="connsiteY14" fmla="*/ 0 h 6860938"/>
              <a:gd name="connsiteX15" fmla="*/ 2439577 w 5700413"/>
              <a:gd name="connsiteY15" fmla="*/ 0 h 6860938"/>
              <a:gd name="connsiteX16" fmla="*/ 2227110 w 5700413"/>
              <a:gd name="connsiteY16" fmla="*/ 73142 h 6860938"/>
              <a:gd name="connsiteX17" fmla="*/ 2120027 w 5700413"/>
              <a:gd name="connsiteY17" fmla="*/ 213626 h 6860938"/>
              <a:gd name="connsiteX18" fmla="*/ 1495616 w 5700413"/>
              <a:gd name="connsiteY18" fmla="*/ 640956 h 6860938"/>
              <a:gd name="connsiteX19" fmla="*/ 1234827 w 5700413"/>
              <a:gd name="connsiteY19" fmla="*/ 1331473 h 6860938"/>
              <a:gd name="connsiteX20" fmla="*/ 1027927 w 5700413"/>
              <a:gd name="connsiteY20" fmla="*/ 1613061 h 6860938"/>
              <a:gd name="connsiteX21" fmla="*/ 1324359 w 5700413"/>
              <a:gd name="connsiteY21" fmla="*/ 1910808 h 6860938"/>
              <a:gd name="connsiteX22" fmla="*/ 1319721 w 5700413"/>
              <a:gd name="connsiteY22" fmla="*/ 1971810 h 6860938"/>
              <a:gd name="connsiteX23" fmla="*/ 1319721 w 5700413"/>
              <a:gd name="connsiteY23" fmla="*/ 1974053 h 6860938"/>
              <a:gd name="connsiteX24" fmla="*/ 1645765 w 5700413"/>
              <a:gd name="connsiteY24" fmla="*/ 3291608 h 6860938"/>
              <a:gd name="connsiteX25" fmla="*/ 101362 w 5700413"/>
              <a:gd name="connsiteY25" fmla="*/ 4091219 h 6860938"/>
              <a:gd name="connsiteX26" fmla="*/ 0 w 5700413"/>
              <a:gd name="connsiteY26" fmla="*/ 4257759 h 6860938"/>
              <a:gd name="connsiteX27" fmla="*/ 2938 w 5700413"/>
              <a:gd name="connsiteY27" fmla="*/ 4290928 h 6860938"/>
              <a:gd name="connsiteX28" fmla="*/ 201720 w 5700413"/>
              <a:gd name="connsiteY28" fmla="*/ 5400579 h 6860938"/>
              <a:gd name="connsiteX29" fmla="*/ 386352 w 5700413"/>
              <a:gd name="connsiteY29" fmla="*/ 5555058 h 6860938"/>
              <a:gd name="connsiteX30" fmla="*/ 3411372 w 5700413"/>
              <a:gd name="connsiteY30" fmla="*/ 5555058 h 6860938"/>
              <a:gd name="connsiteX31" fmla="*/ 3411372 w 5700413"/>
              <a:gd name="connsiteY31" fmla="*/ 6532574 h 6860938"/>
              <a:gd name="connsiteX32" fmla="*/ 3512270 w 5700413"/>
              <a:gd name="connsiteY32" fmla="*/ 6765839 h 6860938"/>
              <a:gd name="connsiteX33" fmla="*/ 3750947 w 5700413"/>
              <a:gd name="connsiteY33" fmla="*/ 6860938 h 6860938"/>
              <a:gd name="connsiteX34" fmla="*/ 5360838 w 5700413"/>
              <a:gd name="connsiteY34" fmla="*/ 6860938 h 6860938"/>
              <a:gd name="connsiteX35" fmla="*/ 5599437 w 5700413"/>
              <a:gd name="connsiteY35" fmla="*/ 6765839 h 6860938"/>
              <a:gd name="connsiteX36" fmla="*/ 5700413 w 5700413"/>
              <a:gd name="connsiteY36" fmla="*/ 6532574 h 6860938"/>
              <a:gd name="connsiteX37" fmla="*/ 5700413 w 5700413"/>
              <a:gd name="connsiteY37" fmla="*/ 4281109 h 6860938"/>
              <a:gd name="connsiteX38" fmla="*/ 5599515 w 5700413"/>
              <a:gd name="connsiteY38" fmla="*/ 4047998 h 6860938"/>
              <a:gd name="connsiteX39" fmla="*/ 3570799 w 5700413"/>
              <a:gd name="connsiteY39" fmla="*/ 4604138 h 6860938"/>
              <a:gd name="connsiteX40" fmla="*/ 5541140 w 5700413"/>
              <a:gd name="connsiteY40" fmla="*/ 4604138 h 6860938"/>
              <a:gd name="connsiteX41" fmla="*/ 5541140 w 5700413"/>
              <a:gd name="connsiteY41" fmla="*/ 6189287 h 6860938"/>
              <a:gd name="connsiteX42" fmla="*/ 3570799 w 5700413"/>
              <a:gd name="connsiteY42" fmla="*/ 6189287 h 6860938"/>
              <a:gd name="connsiteX43" fmla="*/ 3570799 w 5700413"/>
              <a:gd name="connsiteY43" fmla="*/ 4604138 h 6860938"/>
              <a:gd name="connsiteX44" fmla="*/ 5541140 w 5700413"/>
              <a:gd name="connsiteY44" fmla="*/ 4281109 h 6860938"/>
              <a:gd name="connsiteX45" fmla="*/ 5541140 w 5700413"/>
              <a:gd name="connsiteY45" fmla="*/ 4444711 h 6860938"/>
              <a:gd name="connsiteX46" fmla="*/ 3570799 w 5700413"/>
              <a:gd name="connsiteY46" fmla="*/ 4444711 h 6860938"/>
              <a:gd name="connsiteX47" fmla="*/ 3570799 w 5700413"/>
              <a:gd name="connsiteY47" fmla="*/ 4281109 h 6860938"/>
              <a:gd name="connsiteX48" fmla="*/ 3622524 w 5700413"/>
              <a:gd name="connsiteY48" fmla="*/ 4163123 h 6860938"/>
              <a:gd name="connsiteX49" fmla="*/ 3751025 w 5700413"/>
              <a:gd name="connsiteY49" fmla="*/ 4112172 h 6860938"/>
              <a:gd name="connsiteX50" fmla="*/ 5360915 w 5700413"/>
              <a:gd name="connsiteY50" fmla="*/ 4112172 h 6860938"/>
              <a:gd name="connsiteX51" fmla="*/ 5360915 w 5700413"/>
              <a:gd name="connsiteY51" fmla="*/ 4112172 h 6860938"/>
              <a:gd name="connsiteX52" fmla="*/ 5489338 w 5700413"/>
              <a:gd name="connsiteY52" fmla="*/ 4163123 h 6860938"/>
              <a:gd name="connsiteX53" fmla="*/ 5541140 w 5700413"/>
              <a:gd name="connsiteY53" fmla="*/ 4281109 h 6860938"/>
              <a:gd name="connsiteX54" fmla="*/ 3224033 w 5700413"/>
              <a:gd name="connsiteY54" fmla="*/ 3260372 h 6860938"/>
              <a:gd name="connsiteX55" fmla="*/ 2517822 w 5700413"/>
              <a:gd name="connsiteY55" fmla="*/ 3666981 h 6860938"/>
              <a:gd name="connsiteX56" fmla="*/ 1813775 w 5700413"/>
              <a:gd name="connsiteY56" fmla="*/ 3259058 h 6860938"/>
              <a:gd name="connsiteX57" fmla="*/ 1479148 w 5700413"/>
              <a:gd name="connsiteY57" fmla="*/ 1975599 h 6860938"/>
              <a:gd name="connsiteX58" fmla="*/ 1484096 w 5700413"/>
              <a:gd name="connsiteY58" fmla="*/ 1911194 h 6860938"/>
              <a:gd name="connsiteX59" fmla="*/ 3559665 w 5700413"/>
              <a:gd name="connsiteY59" fmla="*/ 1911194 h 6860938"/>
              <a:gd name="connsiteX60" fmla="*/ 3559665 w 5700413"/>
              <a:gd name="connsiteY60" fmla="*/ 1979310 h 6860938"/>
              <a:gd name="connsiteX61" fmla="*/ 3559665 w 5700413"/>
              <a:gd name="connsiteY61" fmla="*/ 1979619 h 6860938"/>
              <a:gd name="connsiteX62" fmla="*/ 3559665 w 5700413"/>
              <a:gd name="connsiteY62" fmla="*/ 1994155 h 6860938"/>
              <a:gd name="connsiteX63" fmla="*/ 3224033 w 5700413"/>
              <a:gd name="connsiteY63" fmla="*/ 3260372 h 6860938"/>
              <a:gd name="connsiteX64" fmla="*/ 1187354 w 5700413"/>
              <a:gd name="connsiteY64" fmla="*/ 1613215 h 6860938"/>
              <a:gd name="connsiteX65" fmla="*/ 1317169 w 5700413"/>
              <a:gd name="connsiteY65" fmla="*/ 1475746 h 6860938"/>
              <a:gd name="connsiteX66" fmla="*/ 1391548 w 5700413"/>
              <a:gd name="connsiteY66" fmla="*/ 1396264 h 6860938"/>
              <a:gd name="connsiteX67" fmla="*/ 1391548 w 5700413"/>
              <a:gd name="connsiteY67" fmla="*/ 1394795 h 6860938"/>
              <a:gd name="connsiteX68" fmla="*/ 1620715 w 5700413"/>
              <a:gd name="connsiteY68" fmla="*/ 739999 h 6860938"/>
              <a:gd name="connsiteX69" fmla="*/ 2101471 w 5700413"/>
              <a:gd name="connsiteY69" fmla="*/ 388517 h 6860938"/>
              <a:gd name="connsiteX70" fmla="*/ 2101471 w 5700413"/>
              <a:gd name="connsiteY70" fmla="*/ 632838 h 6860938"/>
              <a:gd name="connsiteX71" fmla="*/ 2181107 w 5700413"/>
              <a:gd name="connsiteY71" fmla="*/ 712474 h 6860938"/>
              <a:gd name="connsiteX72" fmla="*/ 2260743 w 5700413"/>
              <a:gd name="connsiteY72" fmla="*/ 632838 h 6860938"/>
              <a:gd name="connsiteX73" fmla="*/ 2260743 w 5700413"/>
              <a:gd name="connsiteY73" fmla="*/ 291175 h 6860938"/>
              <a:gd name="connsiteX74" fmla="*/ 2325071 w 5700413"/>
              <a:gd name="connsiteY74" fmla="*/ 199014 h 6860938"/>
              <a:gd name="connsiteX75" fmla="*/ 2439577 w 5700413"/>
              <a:gd name="connsiteY75" fmla="*/ 159505 h 6860938"/>
              <a:gd name="connsiteX76" fmla="*/ 2598927 w 5700413"/>
              <a:gd name="connsiteY76" fmla="*/ 159505 h 6860938"/>
              <a:gd name="connsiteX77" fmla="*/ 2713433 w 5700413"/>
              <a:gd name="connsiteY77" fmla="*/ 199014 h 6860938"/>
              <a:gd name="connsiteX78" fmla="*/ 2776292 w 5700413"/>
              <a:gd name="connsiteY78" fmla="*/ 287309 h 6860938"/>
              <a:gd name="connsiteX79" fmla="*/ 2776292 w 5700413"/>
              <a:gd name="connsiteY79" fmla="*/ 632761 h 6860938"/>
              <a:gd name="connsiteX80" fmla="*/ 2855928 w 5700413"/>
              <a:gd name="connsiteY80" fmla="*/ 712397 h 6860938"/>
              <a:gd name="connsiteX81" fmla="*/ 2935564 w 5700413"/>
              <a:gd name="connsiteY81" fmla="*/ 632761 h 6860938"/>
              <a:gd name="connsiteX82" fmla="*/ 2935564 w 5700413"/>
              <a:gd name="connsiteY82" fmla="*/ 387899 h 6860938"/>
              <a:gd name="connsiteX83" fmla="*/ 3417789 w 5700413"/>
              <a:gd name="connsiteY83" fmla="*/ 739922 h 6860938"/>
              <a:gd name="connsiteX84" fmla="*/ 3646956 w 5700413"/>
              <a:gd name="connsiteY84" fmla="*/ 1394718 h 6860938"/>
              <a:gd name="connsiteX85" fmla="*/ 3646956 w 5700413"/>
              <a:gd name="connsiteY85" fmla="*/ 1396187 h 6860938"/>
              <a:gd name="connsiteX86" fmla="*/ 3649585 w 5700413"/>
              <a:gd name="connsiteY86" fmla="*/ 1409022 h 6860938"/>
              <a:gd name="connsiteX87" fmla="*/ 3652755 w 5700413"/>
              <a:gd name="connsiteY87" fmla="*/ 1424562 h 6860938"/>
              <a:gd name="connsiteX88" fmla="*/ 3660332 w 5700413"/>
              <a:gd name="connsiteY88" fmla="*/ 1437706 h 6860938"/>
              <a:gd name="connsiteX89" fmla="*/ 3668760 w 5700413"/>
              <a:gd name="connsiteY89" fmla="*/ 1450231 h 6860938"/>
              <a:gd name="connsiteX90" fmla="*/ 3680666 w 5700413"/>
              <a:gd name="connsiteY90" fmla="*/ 1459509 h 6860938"/>
              <a:gd name="connsiteX91" fmla="*/ 3693269 w 5700413"/>
              <a:gd name="connsiteY91" fmla="*/ 1468014 h 6860938"/>
              <a:gd name="connsiteX92" fmla="*/ 3708500 w 5700413"/>
              <a:gd name="connsiteY92" fmla="*/ 1472189 h 6860938"/>
              <a:gd name="connsiteX93" fmla="*/ 3721180 w 5700413"/>
              <a:gd name="connsiteY93" fmla="*/ 1475669 h 6860938"/>
              <a:gd name="connsiteX94" fmla="*/ 3813265 w 5700413"/>
              <a:gd name="connsiteY94" fmla="*/ 1519121 h 6860938"/>
              <a:gd name="connsiteX95" fmla="*/ 3850918 w 5700413"/>
              <a:gd name="connsiteY95" fmla="*/ 1613138 h 6860938"/>
              <a:gd name="connsiteX96" fmla="*/ 3810095 w 5700413"/>
              <a:gd name="connsiteY96" fmla="*/ 1710944 h 6860938"/>
              <a:gd name="connsiteX97" fmla="*/ 3712134 w 5700413"/>
              <a:gd name="connsiteY97" fmla="*/ 1751767 h 6860938"/>
              <a:gd name="connsiteX98" fmla="*/ 3639225 w 5700413"/>
              <a:gd name="connsiteY98" fmla="*/ 1751767 h 6860938"/>
              <a:gd name="connsiteX99" fmla="*/ 3639070 w 5700413"/>
              <a:gd name="connsiteY99" fmla="*/ 1751767 h 6860938"/>
              <a:gd name="connsiteX100" fmla="*/ 3638915 w 5700413"/>
              <a:gd name="connsiteY100" fmla="*/ 1751767 h 6860938"/>
              <a:gd name="connsiteX101" fmla="*/ 1326138 w 5700413"/>
              <a:gd name="connsiteY101" fmla="*/ 1751767 h 6860938"/>
              <a:gd name="connsiteX102" fmla="*/ 1228177 w 5700413"/>
              <a:gd name="connsiteY102" fmla="*/ 1710944 h 6860938"/>
              <a:gd name="connsiteX103" fmla="*/ 1187354 w 5700413"/>
              <a:gd name="connsiteY103" fmla="*/ 1613215 h 6860938"/>
              <a:gd name="connsiteX104" fmla="*/ 386429 w 5700413"/>
              <a:gd name="connsiteY104" fmla="*/ 5395631 h 6860938"/>
              <a:gd name="connsiteX105" fmla="*/ 358595 w 5700413"/>
              <a:gd name="connsiteY105" fmla="*/ 5372358 h 6860938"/>
              <a:gd name="connsiteX106" fmla="*/ 159814 w 5700413"/>
              <a:gd name="connsiteY106" fmla="*/ 4262785 h 6860938"/>
              <a:gd name="connsiteX107" fmla="*/ 159350 w 5700413"/>
              <a:gd name="connsiteY107" fmla="*/ 4257759 h 6860938"/>
              <a:gd name="connsiteX108" fmla="*/ 174581 w 5700413"/>
              <a:gd name="connsiteY108" fmla="*/ 4232708 h 6860938"/>
              <a:gd name="connsiteX109" fmla="*/ 1738700 w 5700413"/>
              <a:gd name="connsiteY109" fmla="*/ 3423124 h 6860938"/>
              <a:gd name="connsiteX110" fmla="*/ 2517744 w 5700413"/>
              <a:gd name="connsiteY110" fmla="*/ 3826331 h 6860938"/>
              <a:gd name="connsiteX111" fmla="*/ 3278774 w 5700413"/>
              <a:gd name="connsiteY111" fmla="*/ 3447866 h 6860938"/>
              <a:gd name="connsiteX112" fmla="*/ 4163510 w 5700413"/>
              <a:gd name="connsiteY112" fmla="*/ 3952822 h 6860938"/>
              <a:gd name="connsiteX113" fmla="*/ 3750947 w 5700413"/>
              <a:gd name="connsiteY113" fmla="*/ 3952822 h 6860938"/>
              <a:gd name="connsiteX114" fmla="*/ 3512270 w 5700413"/>
              <a:gd name="connsiteY114" fmla="*/ 4047998 h 6860938"/>
              <a:gd name="connsiteX115" fmla="*/ 3411372 w 5700413"/>
              <a:gd name="connsiteY115" fmla="*/ 4281109 h 6860938"/>
              <a:gd name="connsiteX116" fmla="*/ 3411372 w 5700413"/>
              <a:gd name="connsiteY116" fmla="*/ 5395631 h 6860938"/>
              <a:gd name="connsiteX117" fmla="*/ 386429 w 5700413"/>
              <a:gd name="connsiteY117" fmla="*/ 5395631 h 6860938"/>
              <a:gd name="connsiteX118" fmla="*/ 5489338 w 5700413"/>
              <a:gd name="connsiteY118" fmla="*/ 6650637 h 6860938"/>
              <a:gd name="connsiteX119" fmla="*/ 5360915 w 5700413"/>
              <a:gd name="connsiteY119" fmla="*/ 6701589 h 6860938"/>
              <a:gd name="connsiteX120" fmla="*/ 3751025 w 5700413"/>
              <a:gd name="connsiteY120" fmla="*/ 6701589 h 6860938"/>
              <a:gd name="connsiteX121" fmla="*/ 3622524 w 5700413"/>
              <a:gd name="connsiteY121" fmla="*/ 6650714 h 6860938"/>
              <a:gd name="connsiteX122" fmla="*/ 3570799 w 5700413"/>
              <a:gd name="connsiteY122" fmla="*/ 6532574 h 6860938"/>
              <a:gd name="connsiteX123" fmla="*/ 3570799 w 5700413"/>
              <a:gd name="connsiteY123" fmla="*/ 6348637 h 6860938"/>
              <a:gd name="connsiteX124" fmla="*/ 5541140 w 5700413"/>
              <a:gd name="connsiteY124" fmla="*/ 6348637 h 6860938"/>
              <a:gd name="connsiteX125" fmla="*/ 5541140 w 5700413"/>
              <a:gd name="connsiteY125" fmla="*/ 6532497 h 6860938"/>
              <a:gd name="connsiteX126" fmla="*/ 5489338 w 5700413"/>
              <a:gd name="connsiteY126" fmla="*/ 6650637 h 6860938"/>
              <a:gd name="connsiteX127" fmla="*/ 4819930 w 5700413"/>
              <a:gd name="connsiteY127" fmla="*/ 4284433 h 6860938"/>
              <a:gd name="connsiteX128" fmla="*/ 4740293 w 5700413"/>
              <a:gd name="connsiteY128" fmla="*/ 4364070 h 6860938"/>
              <a:gd name="connsiteX129" fmla="*/ 4371647 w 5700413"/>
              <a:gd name="connsiteY129" fmla="*/ 4364070 h 6860938"/>
              <a:gd name="connsiteX130" fmla="*/ 4292010 w 5700413"/>
              <a:gd name="connsiteY130" fmla="*/ 4284433 h 6860938"/>
              <a:gd name="connsiteX131" fmla="*/ 4371647 w 5700413"/>
              <a:gd name="connsiteY131" fmla="*/ 4204797 h 6860938"/>
              <a:gd name="connsiteX132" fmla="*/ 4740293 w 5700413"/>
              <a:gd name="connsiteY132" fmla="*/ 4204797 h 6860938"/>
              <a:gd name="connsiteX133" fmla="*/ 4819930 w 5700413"/>
              <a:gd name="connsiteY133" fmla="*/ 4284433 h 6860938"/>
              <a:gd name="connsiteX134" fmla="*/ 5154247 w 5700413"/>
              <a:gd name="connsiteY134" fmla="*/ 5125176 h 6860938"/>
              <a:gd name="connsiteX135" fmla="*/ 5151696 w 5700413"/>
              <a:gd name="connsiteY135" fmla="*/ 5112574 h 6860938"/>
              <a:gd name="connsiteX136" fmla="*/ 5146825 w 5700413"/>
              <a:gd name="connsiteY136" fmla="*/ 5102136 h 6860938"/>
              <a:gd name="connsiteX137" fmla="*/ 5139789 w 5700413"/>
              <a:gd name="connsiteY137" fmla="*/ 5091544 h 6860938"/>
              <a:gd name="connsiteX138" fmla="*/ 5137005 w 5700413"/>
              <a:gd name="connsiteY138" fmla="*/ 5087368 h 6860938"/>
              <a:gd name="connsiteX139" fmla="*/ 5130434 w 5700413"/>
              <a:gd name="connsiteY139" fmla="*/ 5083038 h 6860938"/>
              <a:gd name="connsiteX140" fmla="*/ 5124790 w 5700413"/>
              <a:gd name="connsiteY140" fmla="*/ 5077858 h 6860938"/>
              <a:gd name="connsiteX141" fmla="*/ 5124790 w 5700413"/>
              <a:gd name="connsiteY141" fmla="*/ 5077858 h 6860938"/>
              <a:gd name="connsiteX142" fmla="*/ 4596175 w 5700413"/>
              <a:gd name="connsiteY142" fmla="*/ 4760009 h 6860938"/>
              <a:gd name="connsiteX143" fmla="*/ 4531151 w 5700413"/>
              <a:gd name="connsiteY143" fmla="*/ 4759623 h 6860938"/>
              <a:gd name="connsiteX144" fmla="*/ 3987769 w 5700413"/>
              <a:gd name="connsiteY144" fmla="*/ 5077472 h 6860938"/>
              <a:gd name="connsiteX145" fmla="*/ 3981738 w 5700413"/>
              <a:gd name="connsiteY145" fmla="*/ 5082884 h 6860938"/>
              <a:gd name="connsiteX146" fmla="*/ 3974857 w 5700413"/>
              <a:gd name="connsiteY146" fmla="*/ 5087446 h 6860938"/>
              <a:gd name="connsiteX147" fmla="*/ 3972305 w 5700413"/>
              <a:gd name="connsiteY147" fmla="*/ 5091311 h 6860938"/>
              <a:gd name="connsiteX148" fmla="*/ 3965192 w 5700413"/>
              <a:gd name="connsiteY148" fmla="*/ 5101904 h 6860938"/>
              <a:gd name="connsiteX149" fmla="*/ 3960244 w 5700413"/>
              <a:gd name="connsiteY149" fmla="*/ 5112264 h 6860938"/>
              <a:gd name="connsiteX150" fmla="*/ 3957692 w 5700413"/>
              <a:gd name="connsiteY150" fmla="*/ 5124867 h 6860938"/>
              <a:gd name="connsiteX151" fmla="*/ 3956146 w 5700413"/>
              <a:gd name="connsiteY151" fmla="*/ 5132521 h 6860938"/>
              <a:gd name="connsiteX152" fmla="*/ 3956146 w 5700413"/>
              <a:gd name="connsiteY152" fmla="*/ 5985712 h 6860938"/>
              <a:gd name="connsiteX153" fmla="*/ 3974780 w 5700413"/>
              <a:gd name="connsiteY153" fmla="*/ 6030788 h 6860938"/>
              <a:gd name="connsiteX154" fmla="*/ 4019855 w 5700413"/>
              <a:gd name="connsiteY154" fmla="*/ 6049422 h 6860938"/>
              <a:gd name="connsiteX155" fmla="*/ 5091853 w 5700413"/>
              <a:gd name="connsiteY155" fmla="*/ 6049422 h 6860938"/>
              <a:gd name="connsiteX156" fmla="*/ 5136928 w 5700413"/>
              <a:gd name="connsiteY156" fmla="*/ 6030788 h 6860938"/>
              <a:gd name="connsiteX157" fmla="*/ 5155562 w 5700413"/>
              <a:gd name="connsiteY157" fmla="*/ 5985712 h 6860938"/>
              <a:gd name="connsiteX158" fmla="*/ 5155562 w 5700413"/>
              <a:gd name="connsiteY158" fmla="*/ 5132444 h 6860938"/>
              <a:gd name="connsiteX159" fmla="*/ 5154247 w 5700413"/>
              <a:gd name="connsiteY159" fmla="*/ 5125176 h 6860938"/>
              <a:gd name="connsiteX160" fmla="*/ 4562928 w 5700413"/>
              <a:gd name="connsiteY160" fmla="*/ 4888742 h 6860938"/>
              <a:gd name="connsiteX161" fmla="*/ 4862299 w 5700413"/>
              <a:gd name="connsiteY161" fmla="*/ 5068735 h 6860938"/>
              <a:gd name="connsiteX162" fmla="*/ 4255207 w 5700413"/>
              <a:gd name="connsiteY162" fmla="*/ 5068735 h 6860938"/>
              <a:gd name="connsiteX163" fmla="*/ 4562928 w 5700413"/>
              <a:gd name="connsiteY163" fmla="*/ 4888742 h 6860938"/>
              <a:gd name="connsiteX164" fmla="*/ 4083719 w 5700413"/>
              <a:gd name="connsiteY164" fmla="*/ 5196230 h 6860938"/>
              <a:gd name="connsiteX165" fmla="*/ 5028221 w 5700413"/>
              <a:gd name="connsiteY165" fmla="*/ 5196230 h 6860938"/>
              <a:gd name="connsiteX166" fmla="*/ 5028221 w 5700413"/>
              <a:gd name="connsiteY166" fmla="*/ 5922003 h 6860938"/>
              <a:gd name="connsiteX167" fmla="*/ 4083719 w 5700413"/>
              <a:gd name="connsiteY167" fmla="*/ 5922003 h 6860938"/>
              <a:gd name="connsiteX168" fmla="*/ 4083719 w 5700413"/>
              <a:gd name="connsiteY168" fmla="*/ 5196230 h 6860938"/>
              <a:gd name="connsiteX169" fmla="*/ 4317757 w 5700413"/>
              <a:gd name="connsiteY169" fmla="*/ 5315221 h 6860938"/>
              <a:gd name="connsiteX170" fmla="*/ 4317757 w 5700413"/>
              <a:gd name="connsiteY170" fmla="*/ 5763813 h 6860938"/>
              <a:gd name="connsiteX171" fmla="*/ 4254048 w 5700413"/>
              <a:gd name="connsiteY171" fmla="*/ 5827522 h 6860938"/>
              <a:gd name="connsiteX172" fmla="*/ 4190338 w 5700413"/>
              <a:gd name="connsiteY172" fmla="*/ 5763813 h 6860938"/>
              <a:gd name="connsiteX173" fmla="*/ 4190338 w 5700413"/>
              <a:gd name="connsiteY173" fmla="*/ 5315221 h 6860938"/>
              <a:gd name="connsiteX174" fmla="*/ 4254048 w 5700413"/>
              <a:gd name="connsiteY174" fmla="*/ 5251512 h 6860938"/>
              <a:gd name="connsiteX175" fmla="*/ 4317757 w 5700413"/>
              <a:gd name="connsiteY175" fmla="*/ 5315221 h 6860938"/>
              <a:gd name="connsiteX176" fmla="*/ 4619756 w 5700413"/>
              <a:gd name="connsiteY176" fmla="*/ 5315221 h 6860938"/>
              <a:gd name="connsiteX177" fmla="*/ 4619756 w 5700413"/>
              <a:gd name="connsiteY177" fmla="*/ 5763813 h 6860938"/>
              <a:gd name="connsiteX178" fmla="*/ 4556047 w 5700413"/>
              <a:gd name="connsiteY178" fmla="*/ 5827522 h 6860938"/>
              <a:gd name="connsiteX179" fmla="*/ 4492338 w 5700413"/>
              <a:gd name="connsiteY179" fmla="*/ 5763813 h 6860938"/>
              <a:gd name="connsiteX180" fmla="*/ 4492338 w 5700413"/>
              <a:gd name="connsiteY180" fmla="*/ 5315221 h 6860938"/>
              <a:gd name="connsiteX181" fmla="*/ 4556047 w 5700413"/>
              <a:gd name="connsiteY181" fmla="*/ 5251512 h 6860938"/>
              <a:gd name="connsiteX182" fmla="*/ 4619756 w 5700413"/>
              <a:gd name="connsiteY182" fmla="*/ 5315221 h 6860938"/>
              <a:gd name="connsiteX183" fmla="*/ 4921678 w 5700413"/>
              <a:gd name="connsiteY183" fmla="*/ 5315221 h 6860938"/>
              <a:gd name="connsiteX184" fmla="*/ 4921678 w 5700413"/>
              <a:gd name="connsiteY184" fmla="*/ 5763813 h 6860938"/>
              <a:gd name="connsiteX185" fmla="*/ 4857969 w 5700413"/>
              <a:gd name="connsiteY185" fmla="*/ 5827522 h 6860938"/>
              <a:gd name="connsiteX186" fmla="*/ 4794260 w 5700413"/>
              <a:gd name="connsiteY186" fmla="*/ 5763813 h 6860938"/>
              <a:gd name="connsiteX187" fmla="*/ 4794260 w 5700413"/>
              <a:gd name="connsiteY187" fmla="*/ 5315221 h 6860938"/>
              <a:gd name="connsiteX188" fmla="*/ 4857969 w 5700413"/>
              <a:gd name="connsiteY188" fmla="*/ 5251512 h 6860938"/>
              <a:gd name="connsiteX189" fmla="*/ 4921678 w 5700413"/>
              <a:gd name="connsiteY189" fmla="*/ 5315221 h 686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700413" h="6860938">
                <a:moveTo>
                  <a:pt x="5599515" y="4047998"/>
                </a:moveTo>
                <a:cubicBezTo>
                  <a:pt x="5537971" y="3989083"/>
                  <a:pt x="5453309" y="3952822"/>
                  <a:pt x="5360915" y="3952822"/>
                </a:cubicBezTo>
                <a:lnTo>
                  <a:pt x="4447649" y="3952822"/>
                </a:lnTo>
                <a:cubicBezTo>
                  <a:pt x="4441232" y="3936508"/>
                  <a:pt x="4430485" y="3921740"/>
                  <a:pt x="4414093" y="3912385"/>
                </a:cubicBezTo>
                <a:lnTo>
                  <a:pt x="3375265" y="3319442"/>
                </a:lnTo>
                <a:cubicBezTo>
                  <a:pt x="3584716" y="3010639"/>
                  <a:pt x="3718784" y="2568155"/>
                  <a:pt x="3718861" y="1994078"/>
                </a:cubicBezTo>
                <a:lnTo>
                  <a:pt x="3718861" y="1979001"/>
                </a:lnTo>
                <a:lnTo>
                  <a:pt x="3718861" y="1910421"/>
                </a:lnTo>
                <a:cubicBezTo>
                  <a:pt x="3880144" y="1906555"/>
                  <a:pt x="4010113" y="1775426"/>
                  <a:pt x="4010423" y="1613138"/>
                </a:cubicBezTo>
                <a:cubicBezTo>
                  <a:pt x="4010500" y="1534352"/>
                  <a:pt x="3979186" y="1462216"/>
                  <a:pt x="3929008" y="1409485"/>
                </a:cubicBezTo>
                <a:cubicBezTo>
                  <a:pt x="3895066" y="1373688"/>
                  <a:pt x="3851768" y="1347245"/>
                  <a:pt x="3803677" y="1331550"/>
                </a:cubicBezTo>
                <a:cubicBezTo>
                  <a:pt x="3790224" y="1072616"/>
                  <a:pt x="3695511" y="833939"/>
                  <a:pt x="3542888" y="640956"/>
                </a:cubicBezTo>
                <a:cubicBezTo>
                  <a:pt x="3386089" y="442716"/>
                  <a:pt x="3168906" y="292644"/>
                  <a:pt x="2918477" y="213626"/>
                </a:cubicBezTo>
                <a:cubicBezTo>
                  <a:pt x="2894896" y="158190"/>
                  <a:pt x="2858247" y="109713"/>
                  <a:pt x="2811393" y="73142"/>
                </a:cubicBezTo>
                <a:cubicBezTo>
                  <a:pt x="2752942" y="27525"/>
                  <a:pt x="2678795" y="-77"/>
                  <a:pt x="2598927" y="0"/>
                </a:cubicBezTo>
                <a:lnTo>
                  <a:pt x="2439577" y="0"/>
                </a:lnTo>
                <a:cubicBezTo>
                  <a:pt x="2359709" y="-77"/>
                  <a:pt x="2285562" y="27525"/>
                  <a:pt x="2227110" y="73142"/>
                </a:cubicBezTo>
                <a:cubicBezTo>
                  <a:pt x="2180256" y="109635"/>
                  <a:pt x="2143608" y="158113"/>
                  <a:pt x="2120027" y="213626"/>
                </a:cubicBezTo>
                <a:cubicBezTo>
                  <a:pt x="1869598" y="292644"/>
                  <a:pt x="1652415" y="442716"/>
                  <a:pt x="1495616" y="640956"/>
                </a:cubicBezTo>
                <a:cubicBezTo>
                  <a:pt x="1342916" y="833862"/>
                  <a:pt x="1248280" y="1072539"/>
                  <a:pt x="1234827" y="1331473"/>
                </a:cubicBezTo>
                <a:cubicBezTo>
                  <a:pt x="1115527" y="1370054"/>
                  <a:pt x="1028159" y="1480385"/>
                  <a:pt x="1027927" y="1613061"/>
                </a:cubicBezTo>
                <a:cubicBezTo>
                  <a:pt x="1028236" y="1776972"/>
                  <a:pt x="1160680" y="1909571"/>
                  <a:pt x="1324359" y="1910808"/>
                </a:cubicBezTo>
                <a:cubicBezTo>
                  <a:pt x="1322968" y="1931219"/>
                  <a:pt x="1320262" y="1951244"/>
                  <a:pt x="1319721" y="1971810"/>
                </a:cubicBezTo>
                <a:lnTo>
                  <a:pt x="1319721" y="1974053"/>
                </a:lnTo>
                <a:cubicBezTo>
                  <a:pt x="1319798" y="2543027"/>
                  <a:pt x="1446443" y="2981568"/>
                  <a:pt x="1645765" y="3291608"/>
                </a:cubicBezTo>
                <a:lnTo>
                  <a:pt x="101362" y="4091219"/>
                </a:lnTo>
                <a:cubicBezTo>
                  <a:pt x="38349" y="4123846"/>
                  <a:pt x="0" y="4188560"/>
                  <a:pt x="0" y="4257759"/>
                </a:cubicBezTo>
                <a:cubicBezTo>
                  <a:pt x="0" y="4268738"/>
                  <a:pt x="1005" y="4279872"/>
                  <a:pt x="2938" y="4290928"/>
                </a:cubicBezTo>
                <a:lnTo>
                  <a:pt x="201720" y="5400579"/>
                </a:lnTo>
                <a:cubicBezTo>
                  <a:pt x="217801" y="5489957"/>
                  <a:pt x="295505" y="5555058"/>
                  <a:pt x="386352" y="5555058"/>
                </a:cubicBezTo>
                <a:lnTo>
                  <a:pt x="3411372" y="5555058"/>
                </a:lnTo>
                <a:lnTo>
                  <a:pt x="3411372" y="6532574"/>
                </a:lnTo>
                <a:cubicBezTo>
                  <a:pt x="3411294" y="6624040"/>
                  <a:pt x="3450649" y="6707078"/>
                  <a:pt x="3512270" y="6765839"/>
                </a:cubicBezTo>
                <a:cubicBezTo>
                  <a:pt x="3573815" y="6824754"/>
                  <a:pt x="3658476" y="6860938"/>
                  <a:pt x="3750947" y="6860938"/>
                </a:cubicBezTo>
                <a:lnTo>
                  <a:pt x="5360838" y="6860938"/>
                </a:lnTo>
                <a:cubicBezTo>
                  <a:pt x="5453231" y="6860938"/>
                  <a:pt x="5537816" y="6824754"/>
                  <a:pt x="5599437" y="6765839"/>
                </a:cubicBezTo>
                <a:cubicBezTo>
                  <a:pt x="5661059" y="6707078"/>
                  <a:pt x="5700490" y="6624040"/>
                  <a:pt x="5700413" y="6532574"/>
                </a:cubicBezTo>
                <a:lnTo>
                  <a:pt x="5700413" y="4281109"/>
                </a:lnTo>
                <a:cubicBezTo>
                  <a:pt x="5700568" y="4189720"/>
                  <a:pt x="5661059" y="4106759"/>
                  <a:pt x="5599515" y="4047998"/>
                </a:cubicBezTo>
                <a:close/>
                <a:moveTo>
                  <a:pt x="3570799" y="4604138"/>
                </a:moveTo>
                <a:lnTo>
                  <a:pt x="5541140" y="4604138"/>
                </a:lnTo>
                <a:lnTo>
                  <a:pt x="5541140" y="6189287"/>
                </a:lnTo>
                <a:lnTo>
                  <a:pt x="3570799" y="6189287"/>
                </a:lnTo>
                <a:lnTo>
                  <a:pt x="3570799" y="4604138"/>
                </a:lnTo>
                <a:close/>
                <a:moveTo>
                  <a:pt x="5541140" y="4281109"/>
                </a:moveTo>
                <a:lnTo>
                  <a:pt x="5541140" y="4444711"/>
                </a:lnTo>
                <a:lnTo>
                  <a:pt x="3570799" y="4444711"/>
                </a:lnTo>
                <a:lnTo>
                  <a:pt x="3570799" y="4281109"/>
                </a:lnTo>
                <a:cubicBezTo>
                  <a:pt x="3570876" y="4235801"/>
                  <a:pt x="3589896" y="4194514"/>
                  <a:pt x="3622524" y="4163123"/>
                </a:cubicBezTo>
                <a:cubicBezTo>
                  <a:pt x="3655152" y="4131887"/>
                  <a:pt x="3700459" y="4112172"/>
                  <a:pt x="3751025" y="4112172"/>
                </a:cubicBezTo>
                <a:lnTo>
                  <a:pt x="5360915" y="4112172"/>
                </a:lnTo>
                <a:cubicBezTo>
                  <a:pt x="5360915" y="4112172"/>
                  <a:pt x="5360915" y="4112172"/>
                  <a:pt x="5360915" y="4112172"/>
                </a:cubicBezTo>
                <a:cubicBezTo>
                  <a:pt x="5411326" y="4112172"/>
                  <a:pt x="5456633" y="4131887"/>
                  <a:pt x="5489338" y="4163123"/>
                </a:cubicBezTo>
                <a:cubicBezTo>
                  <a:pt x="5522043" y="4194591"/>
                  <a:pt x="5541140" y="4235879"/>
                  <a:pt x="5541140" y="4281109"/>
                </a:cubicBezTo>
                <a:close/>
                <a:moveTo>
                  <a:pt x="3224033" y="3260372"/>
                </a:moveTo>
                <a:cubicBezTo>
                  <a:pt x="3025252" y="3536084"/>
                  <a:pt x="2769488" y="3666672"/>
                  <a:pt x="2517822" y="3666981"/>
                </a:cubicBezTo>
                <a:cubicBezTo>
                  <a:pt x="2266619" y="3666672"/>
                  <a:pt x="2012015" y="3536780"/>
                  <a:pt x="1813775" y="3259058"/>
                </a:cubicBezTo>
                <a:cubicBezTo>
                  <a:pt x="1616385" y="2981800"/>
                  <a:pt x="1479302" y="2555552"/>
                  <a:pt x="1479148" y="1975599"/>
                </a:cubicBezTo>
                <a:cubicBezTo>
                  <a:pt x="1479766" y="1953796"/>
                  <a:pt x="1482472" y="1932688"/>
                  <a:pt x="1484096" y="1911194"/>
                </a:cubicBezTo>
                <a:lnTo>
                  <a:pt x="3559665" y="1911194"/>
                </a:lnTo>
                <a:lnTo>
                  <a:pt x="3559665" y="1979310"/>
                </a:lnTo>
                <a:lnTo>
                  <a:pt x="3559665" y="1979619"/>
                </a:lnTo>
                <a:lnTo>
                  <a:pt x="3559665" y="1994155"/>
                </a:lnTo>
                <a:cubicBezTo>
                  <a:pt x="3559665" y="2563439"/>
                  <a:pt x="3422196" y="2984893"/>
                  <a:pt x="3224033" y="3260372"/>
                </a:cubicBezTo>
                <a:close/>
                <a:moveTo>
                  <a:pt x="1187354" y="1613215"/>
                </a:moveTo>
                <a:cubicBezTo>
                  <a:pt x="1187045" y="1540847"/>
                  <a:pt x="1245110" y="1480462"/>
                  <a:pt x="1317169" y="1475746"/>
                </a:cubicBezTo>
                <a:cubicBezTo>
                  <a:pt x="1359152" y="1472963"/>
                  <a:pt x="1391548" y="1438325"/>
                  <a:pt x="1391548" y="1396264"/>
                </a:cubicBezTo>
                <a:lnTo>
                  <a:pt x="1391548" y="1394795"/>
                </a:lnTo>
                <a:cubicBezTo>
                  <a:pt x="1391625" y="1148541"/>
                  <a:pt x="1476674" y="922312"/>
                  <a:pt x="1620715" y="739999"/>
                </a:cubicBezTo>
                <a:cubicBezTo>
                  <a:pt x="1743571" y="584592"/>
                  <a:pt x="1909648" y="462200"/>
                  <a:pt x="2101471" y="388517"/>
                </a:cubicBezTo>
                <a:lnTo>
                  <a:pt x="2101471" y="632838"/>
                </a:lnTo>
                <a:cubicBezTo>
                  <a:pt x="2101471" y="676831"/>
                  <a:pt x="2137114" y="712474"/>
                  <a:pt x="2181107" y="712474"/>
                </a:cubicBezTo>
                <a:cubicBezTo>
                  <a:pt x="2225100" y="712474"/>
                  <a:pt x="2260743" y="676831"/>
                  <a:pt x="2260743" y="632838"/>
                </a:cubicBezTo>
                <a:lnTo>
                  <a:pt x="2260743" y="291175"/>
                </a:lnTo>
                <a:cubicBezTo>
                  <a:pt x="2272805" y="254527"/>
                  <a:pt x="2295226" y="222209"/>
                  <a:pt x="2325071" y="199014"/>
                </a:cubicBezTo>
                <a:cubicBezTo>
                  <a:pt x="2357157" y="174118"/>
                  <a:pt x="2396357" y="159582"/>
                  <a:pt x="2439577" y="159505"/>
                </a:cubicBezTo>
                <a:lnTo>
                  <a:pt x="2598927" y="159505"/>
                </a:lnTo>
                <a:cubicBezTo>
                  <a:pt x="2642224" y="159582"/>
                  <a:pt x="2681347" y="174118"/>
                  <a:pt x="2713433" y="199014"/>
                </a:cubicBezTo>
                <a:cubicBezTo>
                  <a:pt x="2742118" y="221358"/>
                  <a:pt x="2763921" y="252285"/>
                  <a:pt x="2776292" y="287309"/>
                </a:cubicBezTo>
                <a:lnTo>
                  <a:pt x="2776292" y="632761"/>
                </a:lnTo>
                <a:cubicBezTo>
                  <a:pt x="2776292" y="676754"/>
                  <a:pt x="2811935" y="712397"/>
                  <a:pt x="2855928" y="712397"/>
                </a:cubicBezTo>
                <a:cubicBezTo>
                  <a:pt x="2899921" y="712397"/>
                  <a:pt x="2935564" y="676754"/>
                  <a:pt x="2935564" y="632761"/>
                </a:cubicBezTo>
                <a:lnTo>
                  <a:pt x="2935564" y="387899"/>
                </a:lnTo>
                <a:cubicBezTo>
                  <a:pt x="3128006" y="461504"/>
                  <a:pt x="3294546" y="584129"/>
                  <a:pt x="3417789" y="739922"/>
                </a:cubicBezTo>
                <a:cubicBezTo>
                  <a:pt x="3561830" y="922235"/>
                  <a:pt x="3646956" y="1148541"/>
                  <a:pt x="3646956" y="1394718"/>
                </a:cubicBezTo>
                <a:lnTo>
                  <a:pt x="3646956" y="1396187"/>
                </a:lnTo>
                <a:cubicBezTo>
                  <a:pt x="3646956" y="1400749"/>
                  <a:pt x="3648812" y="1404692"/>
                  <a:pt x="3649585" y="1409022"/>
                </a:cubicBezTo>
                <a:cubicBezTo>
                  <a:pt x="3650513" y="1414279"/>
                  <a:pt x="3650822" y="1419614"/>
                  <a:pt x="3652755" y="1424562"/>
                </a:cubicBezTo>
                <a:cubicBezTo>
                  <a:pt x="3654610" y="1429433"/>
                  <a:pt x="3657626" y="1433376"/>
                  <a:pt x="3660332" y="1437706"/>
                </a:cubicBezTo>
                <a:cubicBezTo>
                  <a:pt x="3663038" y="1442036"/>
                  <a:pt x="3665280" y="1446520"/>
                  <a:pt x="3668760" y="1450231"/>
                </a:cubicBezTo>
                <a:cubicBezTo>
                  <a:pt x="3672239" y="1453943"/>
                  <a:pt x="3676568" y="1456494"/>
                  <a:pt x="3680666" y="1459509"/>
                </a:cubicBezTo>
                <a:cubicBezTo>
                  <a:pt x="3684841" y="1462525"/>
                  <a:pt x="3688553" y="1465849"/>
                  <a:pt x="3693269" y="1468014"/>
                </a:cubicBezTo>
                <a:cubicBezTo>
                  <a:pt x="3698062" y="1470256"/>
                  <a:pt x="3703320" y="1470952"/>
                  <a:pt x="3708500" y="1472189"/>
                </a:cubicBezTo>
                <a:cubicBezTo>
                  <a:pt x="3712830" y="1473195"/>
                  <a:pt x="3716619" y="1475359"/>
                  <a:pt x="3721180" y="1475669"/>
                </a:cubicBezTo>
                <a:cubicBezTo>
                  <a:pt x="3757210" y="1478143"/>
                  <a:pt x="3789683" y="1494302"/>
                  <a:pt x="3813265" y="1519121"/>
                </a:cubicBezTo>
                <a:cubicBezTo>
                  <a:pt x="3836846" y="1544094"/>
                  <a:pt x="3850918" y="1576644"/>
                  <a:pt x="3850918" y="1613138"/>
                </a:cubicBezTo>
                <a:cubicBezTo>
                  <a:pt x="3850918" y="1651178"/>
                  <a:pt x="3835532" y="1685429"/>
                  <a:pt x="3810095" y="1710944"/>
                </a:cubicBezTo>
                <a:cubicBezTo>
                  <a:pt x="3784580" y="1736304"/>
                  <a:pt x="3750251" y="1751690"/>
                  <a:pt x="3712134" y="1751767"/>
                </a:cubicBezTo>
                <a:lnTo>
                  <a:pt x="3639225" y="1751767"/>
                </a:lnTo>
                <a:cubicBezTo>
                  <a:pt x="3639147" y="1751767"/>
                  <a:pt x="3639147" y="1751767"/>
                  <a:pt x="3639070" y="1751767"/>
                </a:cubicBezTo>
                <a:cubicBezTo>
                  <a:pt x="3638993" y="1751767"/>
                  <a:pt x="3638993" y="1751767"/>
                  <a:pt x="3638915" y="1751767"/>
                </a:cubicBezTo>
                <a:lnTo>
                  <a:pt x="1326138" y="1751767"/>
                </a:lnTo>
                <a:cubicBezTo>
                  <a:pt x="1288021" y="1751767"/>
                  <a:pt x="1253692" y="1736304"/>
                  <a:pt x="1228177" y="1710944"/>
                </a:cubicBezTo>
                <a:cubicBezTo>
                  <a:pt x="1202818" y="1685506"/>
                  <a:pt x="1187431" y="1651255"/>
                  <a:pt x="1187354" y="1613215"/>
                </a:cubicBezTo>
                <a:close/>
                <a:moveTo>
                  <a:pt x="386429" y="5395631"/>
                </a:moveTo>
                <a:cubicBezTo>
                  <a:pt x="372744" y="5395631"/>
                  <a:pt x="360992" y="5385811"/>
                  <a:pt x="358595" y="5372358"/>
                </a:cubicBezTo>
                <a:lnTo>
                  <a:pt x="159814" y="4262785"/>
                </a:lnTo>
                <a:lnTo>
                  <a:pt x="159350" y="4257759"/>
                </a:lnTo>
                <a:cubicBezTo>
                  <a:pt x="159350" y="4247399"/>
                  <a:pt x="165149" y="4237579"/>
                  <a:pt x="174581" y="4232708"/>
                </a:cubicBezTo>
                <a:lnTo>
                  <a:pt x="1738700" y="3423124"/>
                </a:lnTo>
                <a:cubicBezTo>
                  <a:pt x="1953950" y="3688089"/>
                  <a:pt x="2234146" y="3826641"/>
                  <a:pt x="2517744" y="3826331"/>
                </a:cubicBezTo>
                <a:cubicBezTo>
                  <a:pt x="2793379" y="3826563"/>
                  <a:pt x="3065689" y="3695975"/>
                  <a:pt x="3278774" y="3447866"/>
                </a:cubicBezTo>
                <a:lnTo>
                  <a:pt x="4163510" y="3952822"/>
                </a:lnTo>
                <a:lnTo>
                  <a:pt x="3750947" y="3952822"/>
                </a:lnTo>
                <a:cubicBezTo>
                  <a:pt x="3658476" y="3952822"/>
                  <a:pt x="3573737" y="3989083"/>
                  <a:pt x="3512270" y="4047998"/>
                </a:cubicBezTo>
                <a:cubicBezTo>
                  <a:pt x="3450726" y="4106759"/>
                  <a:pt x="3411372" y="4189720"/>
                  <a:pt x="3411372" y="4281109"/>
                </a:cubicBezTo>
                <a:lnTo>
                  <a:pt x="3411372" y="5395631"/>
                </a:lnTo>
                <a:lnTo>
                  <a:pt x="386429" y="5395631"/>
                </a:lnTo>
                <a:close/>
                <a:moveTo>
                  <a:pt x="5489338" y="6650637"/>
                </a:moveTo>
                <a:cubicBezTo>
                  <a:pt x="5456633" y="6681873"/>
                  <a:pt x="5411326" y="6701589"/>
                  <a:pt x="5360915" y="6701589"/>
                </a:cubicBezTo>
                <a:lnTo>
                  <a:pt x="3751025" y="6701589"/>
                </a:lnTo>
                <a:cubicBezTo>
                  <a:pt x="3700382" y="6701589"/>
                  <a:pt x="3655152" y="6681873"/>
                  <a:pt x="3622524" y="6650714"/>
                </a:cubicBezTo>
                <a:cubicBezTo>
                  <a:pt x="3589974" y="6619323"/>
                  <a:pt x="3570876" y="6578036"/>
                  <a:pt x="3570799" y="6532574"/>
                </a:cubicBezTo>
                <a:lnTo>
                  <a:pt x="3570799" y="6348637"/>
                </a:lnTo>
                <a:lnTo>
                  <a:pt x="5541140" y="6348637"/>
                </a:lnTo>
                <a:lnTo>
                  <a:pt x="5541140" y="6532497"/>
                </a:lnTo>
                <a:cubicBezTo>
                  <a:pt x="5541140" y="6577882"/>
                  <a:pt x="5522043" y="6619169"/>
                  <a:pt x="5489338" y="6650637"/>
                </a:cubicBezTo>
                <a:close/>
                <a:moveTo>
                  <a:pt x="4819930" y="4284433"/>
                </a:moveTo>
                <a:cubicBezTo>
                  <a:pt x="4819930" y="4328427"/>
                  <a:pt x="4784286" y="4364070"/>
                  <a:pt x="4740293" y="4364070"/>
                </a:cubicBezTo>
                <a:lnTo>
                  <a:pt x="4371647" y="4364070"/>
                </a:lnTo>
                <a:cubicBezTo>
                  <a:pt x="4327653" y="4364070"/>
                  <a:pt x="4292010" y="4328427"/>
                  <a:pt x="4292010" y="4284433"/>
                </a:cubicBezTo>
                <a:cubicBezTo>
                  <a:pt x="4292010" y="4240440"/>
                  <a:pt x="4327653" y="4204797"/>
                  <a:pt x="4371647" y="4204797"/>
                </a:cubicBezTo>
                <a:lnTo>
                  <a:pt x="4740293" y="4204797"/>
                </a:lnTo>
                <a:cubicBezTo>
                  <a:pt x="4784286" y="4204720"/>
                  <a:pt x="4819930" y="4240440"/>
                  <a:pt x="4819930" y="4284433"/>
                </a:cubicBezTo>
                <a:close/>
                <a:moveTo>
                  <a:pt x="5154247" y="5125176"/>
                </a:moveTo>
                <a:cubicBezTo>
                  <a:pt x="5153706" y="5120846"/>
                  <a:pt x="5153087" y="5116749"/>
                  <a:pt x="5151696" y="5112574"/>
                </a:cubicBezTo>
                <a:cubicBezTo>
                  <a:pt x="5150459" y="5108862"/>
                  <a:pt x="5148758" y="5105615"/>
                  <a:pt x="5146825" y="5102136"/>
                </a:cubicBezTo>
                <a:cubicBezTo>
                  <a:pt x="5144737" y="5098348"/>
                  <a:pt x="5142572" y="5094868"/>
                  <a:pt x="5139789" y="5091544"/>
                </a:cubicBezTo>
                <a:cubicBezTo>
                  <a:pt x="5138707" y="5090229"/>
                  <a:pt x="5138243" y="5088606"/>
                  <a:pt x="5137005" y="5087368"/>
                </a:cubicBezTo>
                <a:cubicBezTo>
                  <a:pt x="5135150" y="5085513"/>
                  <a:pt x="5132521" y="5084585"/>
                  <a:pt x="5130434" y="5083038"/>
                </a:cubicBezTo>
                <a:cubicBezTo>
                  <a:pt x="5128346" y="5081415"/>
                  <a:pt x="5127032" y="5079250"/>
                  <a:pt x="5124790" y="5077858"/>
                </a:cubicBezTo>
                <a:lnTo>
                  <a:pt x="5124790" y="5077858"/>
                </a:lnTo>
                <a:lnTo>
                  <a:pt x="4596175" y="4760009"/>
                </a:lnTo>
                <a:cubicBezTo>
                  <a:pt x="4576150" y="4747948"/>
                  <a:pt x="4551331" y="4747793"/>
                  <a:pt x="4531151" y="4759623"/>
                </a:cubicBezTo>
                <a:lnTo>
                  <a:pt x="3987769" y="5077472"/>
                </a:lnTo>
                <a:cubicBezTo>
                  <a:pt x="3985372" y="5078864"/>
                  <a:pt x="3983903" y="5081183"/>
                  <a:pt x="3981738" y="5082884"/>
                </a:cubicBezTo>
                <a:cubicBezTo>
                  <a:pt x="3979573" y="5084585"/>
                  <a:pt x="3976867" y="5085513"/>
                  <a:pt x="3974857" y="5087446"/>
                </a:cubicBezTo>
                <a:cubicBezTo>
                  <a:pt x="3973774" y="5088528"/>
                  <a:pt x="3973311" y="5090075"/>
                  <a:pt x="3972305" y="5091311"/>
                </a:cubicBezTo>
                <a:cubicBezTo>
                  <a:pt x="3969445" y="5094636"/>
                  <a:pt x="3967357" y="5098193"/>
                  <a:pt x="3965192" y="5101904"/>
                </a:cubicBezTo>
                <a:cubicBezTo>
                  <a:pt x="3963259" y="5105306"/>
                  <a:pt x="3961481" y="5108553"/>
                  <a:pt x="3960244" y="5112264"/>
                </a:cubicBezTo>
                <a:cubicBezTo>
                  <a:pt x="3958852" y="5116362"/>
                  <a:pt x="3958234" y="5120537"/>
                  <a:pt x="3957692" y="5124867"/>
                </a:cubicBezTo>
                <a:cubicBezTo>
                  <a:pt x="3957383" y="5127496"/>
                  <a:pt x="3956146" y="5129892"/>
                  <a:pt x="3956146" y="5132521"/>
                </a:cubicBezTo>
                <a:lnTo>
                  <a:pt x="3956146" y="5985712"/>
                </a:lnTo>
                <a:cubicBezTo>
                  <a:pt x="3956146" y="6002490"/>
                  <a:pt x="3962950" y="6018881"/>
                  <a:pt x="3974780" y="6030788"/>
                </a:cubicBezTo>
                <a:cubicBezTo>
                  <a:pt x="3986686" y="6042695"/>
                  <a:pt x="4003077" y="6049422"/>
                  <a:pt x="4019855" y="6049422"/>
                </a:cubicBezTo>
                <a:lnTo>
                  <a:pt x="5091853" y="6049422"/>
                </a:lnTo>
                <a:cubicBezTo>
                  <a:pt x="5108630" y="6049422"/>
                  <a:pt x="5125021" y="6042618"/>
                  <a:pt x="5136928" y="6030788"/>
                </a:cubicBezTo>
                <a:cubicBezTo>
                  <a:pt x="5148835" y="6018881"/>
                  <a:pt x="5155562" y="6002490"/>
                  <a:pt x="5155562" y="5985712"/>
                </a:cubicBezTo>
                <a:lnTo>
                  <a:pt x="5155562" y="5132444"/>
                </a:lnTo>
                <a:cubicBezTo>
                  <a:pt x="5155716" y="5129970"/>
                  <a:pt x="5154556" y="5127650"/>
                  <a:pt x="5154247" y="5125176"/>
                </a:cubicBezTo>
                <a:close/>
                <a:moveTo>
                  <a:pt x="4562928" y="4888742"/>
                </a:moveTo>
                <a:lnTo>
                  <a:pt x="4862299" y="5068735"/>
                </a:lnTo>
                <a:lnTo>
                  <a:pt x="4255207" y="5068735"/>
                </a:lnTo>
                <a:lnTo>
                  <a:pt x="4562928" y="4888742"/>
                </a:lnTo>
                <a:close/>
                <a:moveTo>
                  <a:pt x="4083719" y="5196230"/>
                </a:moveTo>
                <a:lnTo>
                  <a:pt x="5028221" y="5196230"/>
                </a:lnTo>
                <a:lnTo>
                  <a:pt x="5028221" y="5922003"/>
                </a:lnTo>
                <a:lnTo>
                  <a:pt x="4083719" y="5922003"/>
                </a:lnTo>
                <a:lnTo>
                  <a:pt x="4083719" y="5196230"/>
                </a:lnTo>
                <a:close/>
                <a:moveTo>
                  <a:pt x="4317757" y="5315221"/>
                </a:moveTo>
                <a:lnTo>
                  <a:pt x="4317757" y="5763813"/>
                </a:lnTo>
                <a:cubicBezTo>
                  <a:pt x="4317757" y="5798992"/>
                  <a:pt x="4289227" y="5827522"/>
                  <a:pt x="4254048" y="5827522"/>
                </a:cubicBezTo>
                <a:cubicBezTo>
                  <a:pt x="4218868" y="5827522"/>
                  <a:pt x="4190338" y="5798992"/>
                  <a:pt x="4190338" y="5763813"/>
                </a:cubicBezTo>
                <a:lnTo>
                  <a:pt x="4190338" y="5315221"/>
                </a:lnTo>
                <a:cubicBezTo>
                  <a:pt x="4190338" y="5280042"/>
                  <a:pt x="4218868" y="5251512"/>
                  <a:pt x="4254048" y="5251512"/>
                </a:cubicBezTo>
                <a:cubicBezTo>
                  <a:pt x="4289227" y="5251512"/>
                  <a:pt x="4317757" y="5280042"/>
                  <a:pt x="4317757" y="5315221"/>
                </a:cubicBezTo>
                <a:close/>
                <a:moveTo>
                  <a:pt x="4619756" y="5315221"/>
                </a:moveTo>
                <a:lnTo>
                  <a:pt x="4619756" y="5763813"/>
                </a:lnTo>
                <a:cubicBezTo>
                  <a:pt x="4619756" y="5798992"/>
                  <a:pt x="4591226" y="5827522"/>
                  <a:pt x="4556047" y="5827522"/>
                </a:cubicBezTo>
                <a:cubicBezTo>
                  <a:pt x="4520868" y="5827522"/>
                  <a:pt x="4492338" y="5798992"/>
                  <a:pt x="4492338" y="5763813"/>
                </a:cubicBezTo>
                <a:lnTo>
                  <a:pt x="4492338" y="5315221"/>
                </a:lnTo>
                <a:cubicBezTo>
                  <a:pt x="4492338" y="5280042"/>
                  <a:pt x="4520868" y="5251512"/>
                  <a:pt x="4556047" y="5251512"/>
                </a:cubicBezTo>
                <a:cubicBezTo>
                  <a:pt x="4591226" y="5251512"/>
                  <a:pt x="4619756" y="5280042"/>
                  <a:pt x="4619756" y="5315221"/>
                </a:cubicBezTo>
                <a:close/>
                <a:moveTo>
                  <a:pt x="4921678" y="5315221"/>
                </a:moveTo>
                <a:lnTo>
                  <a:pt x="4921678" y="5763813"/>
                </a:lnTo>
                <a:cubicBezTo>
                  <a:pt x="4921678" y="5798992"/>
                  <a:pt x="4893148" y="5827522"/>
                  <a:pt x="4857969" y="5827522"/>
                </a:cubicBezTo>
                <a:cubicBezTo>
                  <a:pt x="4822790" y="5827522"/>
                  <a:pt x="4794260" y="5798992"/>
                  <a:pt x="4794260" y="5763813"/>
                </a:cubicBezTo>
                <a:lnTo>
                  <a:pt x="4794260" y="5315221"/>
                </a:lnTo>
                <a:cubicBezTo>
                  <a:pt x="4794260" y="5280042"/>
                  <a:pt x="4822790" y="5251512"/>
                  <a:pt x="4857969" y="5251512"/>
                </a:cubicBezTo>
                <a:cubicBezTo>
                  <a:pt x="4893148" y="5251512"/>
                  <a:pt x="4921678" y="5280042"/>
                  <a:pt x="4921678" y="5315221"/>
                </a:cubicBezTo>
                <a:close/>
              </a:path>
            </a:pathLst>
          </a:custGeom>
          <a:gradFill>
            <a:gsLst>
              <a:gs pos="100000">
                <a:srgbClr val="0097BA"/>
              </a:gs>
              <a:gs pos="0">
                <a:srgbClr val="A5CF67"/>
              </a:gs>
            </a:gsLst>
            <a:lin ang="2700000" scaled="1"/>
          </a:gradFill>
          <a:ln w="77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C5CB35-BE70-8372-17AD-B304EB99B206}"/>
              </a:ext>
            </a:extLst>
          </p:cNvPr>
          <p:cNvGrpSpPr/>
          <p:nvPr/>
        </p:nvGrpSpPr>
        <p:grpSpPr>
          <a:xfrm>
            <a:off x="2775796" y="5277292"/>
            <a:ext cx="493883" cy="472872"/>
            <a:chOff x="3344672" y="4181737"/>
            <a:chExt cx="493883" cy="472872"/>
          </a:xfrm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709CD316-B01D-095B-6958-77C980122D37}"/>
                </a:ext>
              </a:extLst>
            </p:cNvPr>
            <p:cNvSpPr/>
            <p:nvPr/>
          </p:nvSpPr>
          <p:spPr>
            <a:xfrm>
              <a:off x="3587298" y="4488922"/>
              <a:ext cx="12044" cy="116467"/>
            </a:xfrm>
            <a:custGeom>
              <a:avLst/>
              <a:gdLst>
                <a:gd name="connsiteX0" fmla="*/ 74295 w 148590"/>
                <a:gd name="connsiteY0" fmla="*/ 1436846 h 1436846"/>
                <a:gd name="connsiteX1" fmla="*/ 0 w 148590"/>
                <a:gd name="connsiteY1" fmla="*/ 1362551 h 1436846"/>
                <a:gd name="connsiteX2" fmla="*/ 0 w 148590"/>
                <a:gd name="connsiteY2" fmla="*/ 74295 h 1436846"/>
                <a:gd name="connsiteX3" fmla="*/ 74295 w 148590"/>
                <a:gd name="connsiteY3" fmla="*/ 0 h 1436846"/>
                <a:gd name="connsiteX4" fmla="*/ 148590 w 148590"/>
                <a:gd name="connsiteY4" fmla="*/ 74295 h 1436846"/>
                <a:gd name="connsiteX5" fmla="*/ 148590 w 148590"/>
                <a:gd name="connsiteY5" fmla="*/ 1362551 h 1436846"/>
                <a:gd name="connsiteX6" fmla="*/ 74295 w 148590"/>
                <a:gd name="connsiteY6" fmla="*/ 1436846 h 143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0" h="1436846">
                  <a:moveTo>
                    <a:pt x="74295" y="1436846"/>
                  </a:moveTo>
                  <a:cubicBezTo>
                    <a:pt x="33242" y="1436846"/>
                    <a:pt x="0" y="1403604"/>
                    <a:pt x="0" y="1362551"/>
                  </a:cubicBezTo>
                  <a:lnTo>
                    <a:pt x="0" y="74295"/>
                  </a:lnTo>
                  <a:cubicBezTo>
                    <a:pt x="0" y="33242"/>
                    <a:pt x="33242" y="0"/>
                    <a:pt x="74295" y="0"/>
                  </a:cubicBezTo>
                  <a:cubicBezTo>
                    <a:pt x="115348" y="0"/>
                    <a:pt x="148590" y="33242"/>
                    <a:pt x="148590" y="74295"/>
                  </a:cubicBezTo>
                  <a:lnTo>
                    <a:pt x="148590" y="1362551"/>
                  </a:lnTo>
                  <a:cubicBezTo>
                    <a:pt x="148590" y="1403604"/>
                    <a:pt x="115348" y="1436846"/>
                    <a:pt x="74295" y="1436846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BDA6C682-F709-F754-ABCB-C20989F1746D}"/>
                </a:ext>
              </a:extLst>
            </p:cNvPr>
            <p:cNvSpPr/>
            <p:nvPr/>
          </p:nvSpPr>
          <p:spPr>
            <a:xfrm>
              <a:off x="3458354" y="4448546"/>
              <a:ext cx="140988" cy="156851"/>
            </a:xfrm>
            <a:custGeom>
              <a:avLst/>
              <a:gdLst>
                <a:gd name="connsiteX0" fmla="*/ 1665065 w 1739356"/>
                <a:gd name="connsiteY0" fmla="*/ 1935054 h 1935053"/>
                <a:gd name="connsiteX1" fmla="*/ 1642872 w 1739356"/>
                <a:gd name="connsiteY1" fmla="*/ 1931625 h 1935053"/>
                <a:gd name="connsiteX2" fmla="*/ 52102 w 1739356"/>
                <a:gd name="connsiteY2" fmla="*/ 1433467 h 1935053"/>
                <a:gd name="connsiteX3" fmla="*/ 0 w 1739356"/>
                <a:gd name="connsiteY3" fmla="*/ 1362601 h 1935053"/>
                <a:gd name="connsiteX4" fmla="*/ 0 w 1739356"/>
                <a:gd name="connsiteY4" fmla="*/ 74345 h 1935053"/>
                <a:gd name="connsiteX5" fmla="*/ 30289 w 1739356"/>
                <a:gd name="connsiteY5" fmla="*/ 14433 h 1935053"/>
                <a:gd name="connsiteX6" fmla="*/ 96488 w 1739356"/>
                <a:gd name="connsiteY6" fmla="*/ 3384 h 1935053"/>
                <a:gd name="connsiteX7" fmla="*/ 1687259 w 1739356"/>
                <a:gd name="connsiteY7" fmla="*/ 501446 h 1935053"/>
                <a:gd name="connsiteX8" fmla="*/ 1735931 w 1739356"/>
                <a:gd name="connsiteY8" fmla="*/ 594601 h 1935053"/>
                <a:gd name="connsiteX9" fmla="*/ 1642777 w 1739356"/>
                <a:gd name="connsiteY9" fmla="*/ 643273 h 1935053"/>
                <a:gd name="connsiteX10" fmla="*/ 148495 w 1739356"/>
                <a:gd name="connsiteY10" fmla="*/ 175405 h 1935053"/>
                <a:gd name="connsiteX11" fmla="*/ 148495 w 1739356"/>
                <a:gd name="connsiteY11" fmla="*/ 1308023 h 1935053"/>
                <a:gd name="connsiteX12" fmla="*/ 1687163 w 1739356"/>
                <a:gd name="connsiteY12" fmla="*/ 1789797 h 1935053"/>
                <a:gd name="connsiteX13" fmla="*/ 1735836 w 1739356"/>
                <a:gd name="connsiteY13" fmla="*/ 1882952 h 1935053"/>
                <a:gd name="connsiteX14" fmla="*/ 1665065 w 1739356"/>
                <a:gd name="connsiteY14" fmla="*/ 1935054 h 193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39356" h="1935053">
                  <a:moveTo>
                    <a:pt x="1665065" y="1935054"/>
                  </a:moveTo>
                  <a:cubicBezTo>
                    <a:pt x="1657731" y="1935054"/>
                    <a:pt x="1650206" y="1933911"/>
                    <a:pt x="1642872" y="1931625"/>
                  </a:cubicBezTo>
                  <a:lnTo>
                    <a:pt x="52102" y="1433467"/>
                  </a:lnTo>
                  <a:cubicBezTo>
                    <a:pt x="21146" y="1423752"/>
                    <a:pt x="0" y="1395082"/>
                    <a:pt x="0" y="1362601"/>
                  </a:cubicBezTo>
                  <a:lnTo>
                    <a:pt x="0" y="74345"/>
                  </a:lnTo>
                  <a:cubicBezTo>
                    <a:pt x="0" y="50723"/>
                    <a:pt x="11239" y="28435"/>
                    <a:pt x="30289" y="14433"/>
                  </a:cubicBezTo>
                  <a:cubicBezTo>
                    <a:pt x="49339" y="431"/>
                    <a:pt x="73914" y="-3665"/>
                    <a:pt x="96488" y="3384"/>
                  </a:cubicBezTo>
                  <a:lnTo>
                    <a:pt x="1687259" y="501446"/>
                  </a:lnTo>
                  <a:cubicBezTo>
                    <a:pt x="1726406" y="513733"/>
                    <a:pt x="1748218" y="555358"/>
                    <a:pt x="1735931" y="594601"/>
                  </a:cubicBezTo>
                  <a:cubicBezTo>
                    <a:pt x="1723644" y="633748"/>
                    <a:pt x="1682020" y="655560"/>
                    <a:pt x="1642777" y="643273"/>
                  </a:cubicBezTo>
                  <a:lnTo>
                    <a:pt x="148495" y="175405"/>
                  </a:lnTo>
                  <a:lnTo>
                    <a:pt x="148495" y="1308023"/>
                  </a:lnTo>
                  <a:lnTo>
                    <a:pt x="1687163" y="1789797"/>
                  </a:lnTo>
                  <a:cubicBezTo>
                    <a:pt x="1726311" y="1802085"/>
                    <a:pt x="1748123" y="1843709"/>
                    <a:pt x="1735836" y="1882952"/>
                  </a:cubicBezTo>
                  <a:cubicBezTo>
                    <a:pt x="1726025" y="1914671"/>
                    <a:pt x="1696688" y="1935054"/>
                    <a:pt x="1665065" y="1935054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1809E990-C28B-0434-D201-0AC7A5371A9F}"/>
                </a:ext>
              </a:extLst>
            </p:cNvPr>
            <p:cNvSpPr/>
            <p:nvPr/>
          </p:nvSpPr>
          <p:spPr>
            <a:xfrm>
              <a:off x="3458354" y="4406838"/>
              <a:ext cx="269932" cy="94128"/>
            </a:xfrm>
            <a:custGeom>
              <a:avLst/>
              <a:gdLst>
                <a:gd name="connsiteX0" fmla="*/ 1665066 w 3330131"/>
                <a:gd name="connsiteY0" fmla="*/ 1161252 h 1161252"/>
                <a:gd name="connsiteX1" fmla="*/ 1642873 w 3330131"/>
                <a:gd name="connsiteY1" fmla="*/ 1157823 h 1161252"/>
                <a:gd name="connsiteX2" fmla="*/ 52103 w 3330131"/>
                <a:gd name="connsiteY2" fmla="*/ 659761 h 1161252"/>
                <a:gd name="connsiteX3" fmla="*/ 1 w 3330131"/>
                <a:gd name="connsiteY3" fmla="*/ 589181 h 1161252"/>
                <a:gd name="connsiteX4" fmla="*/ 51436 w 3330131"/>
                <a:gd name="connsiteY4" fmla="*/ 518125 h 1161252"/>
                <a:gd name="connsiteX5" fmla="*/ 1642206 w 3330131"/>
                <a:gd name="connsiteY5" fmla="*/ 3584 h 1161252"/>
                <a:gd name="connsiteX6" fmla="*/ 1687641 w 3330131"/>
                <a:gd name="connsiteY6" fmla="*/ 3489 h 1161252"/>
                <a:gd name="connsiteX7" fmla="*/ 3278411 w 3330131"/>
                <a:gd name="connsiteY7" fmla="*/ 509838 h 1161252"/>
                <a:gd name="connsiteX8" fmla="*/ 3330132 w 3330131"/>
                <a:gd name="connsiteY8" fmla="*/ 580609 h 1161252"/>
                <a:gd name="connsiteX9" fmla="*/ 3278411 w 3330131"/>
                <a:gd name="connsiteY9" fmla="*/ 651379 h 1161252"/>
                <a:gd name="connsiteX10" fmla="*/ 1687641 w 3330131"/>
                <a:gd name="connsiteY10" fmla="*/ 1157728 h 1161252"/>
                <a:gd name="connsiteX11" fmla="*/ 1665066 w 3330131"/>
                <a:gd name="connsiteY11" fmla="*/ 1161252 h 1161252"/>
                <a:gd name="connsiteX12" fmla="*/ 319279 w 3330131"/>
                <a:gd name="connsiteY12" fmla="*/ 587657 h 1161252"/>
                <a:gd name="connsiteX13" fmla="*/ 1664876 w 3330131"/>
                <a:gd name="connsiteY13" fmla="*/ 1008948 h 1161252"/>
                <a:gd name="connsiteX14" fmla="*/ 3010854 w 3330131"/>
                <a:gd name="connsiteY14" fmla="*/ 580513 h 1161252"/>
                <a:gd name="connsiteX15" fmla="*/ 1665257 w 3330131"/>
                <a:gd name="connsiteY15" fmla="*/ 152269 h 1161252"/>
                <a:gd name="connsiteX16" fmla="*/ 319279 w 3330131"/>
                <a:gd name="connsiteY16" fmla="*/ 587657 h 116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0131" h="1161252">
                  <a:moveTo>
                    <a:pt x="1665066" y="1161252"/>
                  </a:moveTo>
                  <a:cubicBezTo>
                    <a:pt x="1657542" y="1161252"/>
                    <a:pt x="1650112" y="1160110"/>
                    <a:pt x="1642873" y="1157823"/>
                  </a:cubicBezTo>
                  <a:lnTo>
                    <a:pt x="52103" y="659761"/>
                  </a:lnTo>
                  <a:cubicBezTo>
                    <a:pt x="21242" y="650141"/>
                    <a:pt x="192" y="621566"/>
                    <a:pt x="1" y="589181"/>
                  </a:cubicBezTo>
                  <a:cubicBezTo>
                    <a:pt x="-189" y="556796"/>
                    <a:pt x="20671" y="528126"/>
                    <a:pt x="51436" y="518125"/>
                  </a:cubicBezTo>
                  <a:lnTo>
                    <a:pt x="1642206" y="3584"/>
                  </a:lnTo>
                  <a:cubicBezTo>
                    <a:pt x="1656970" y="-1179"/>
                    <a:pt x="1672782" y="-1179"/>
                    <a:pt x="1687641" y="3489"/>
                  </a:cubicBezTo>
                  <a:lnTo>
                    <a:pt x="3278411" y="509838"/>
                  </a:lnTo>
                  <a:cubicBezTo>
                    <a:pt x="3309272" y="519648"/>
                    <a:pt x="3330132" y="548319"/>
                    <a:pt x="3330132" y="580609"/>
                  </a:cubicBezTo>
                  <a:cubicBezTo>
                    <a:pt x="3330132" y="612898"/>
                    <a:pt x="3309177" y="641568"/>
                    <a:pt x="3278411" y="651379"/>
                  </a:cubicBezTo>
                  <a:lnTo>
                    <a:pt x="1687641" y="1157728"/>
                  </a:lnTo>
                  <a:cubicBezTo>
                    <a:pt x="1680306" y="1160014"/>
                    <a:pt x="1672687" y="1161252"/>
                    <a:pt x="1665066" y="1161252"/>
                  </a:cubicBezTo>
                  <a:close/>
                  <a:moveTo>
                    <a:pt x="319279" y="587657"/>
                  </a:moveTo>
                  <a:lnTo>
                    <a:pt x="1664876" y="1008948"/>
                  </a:lnTo>
                  <a:lnTo>
                    <a:pt x="3010854" y="580513"/>
                  </a:lnTo>
                  <a:lnTo>
                    <a:pt x="1665257" y="152269"/>
                  </a:lnTo>
                  <a:lnTo>
                    <a:pt x="319279" y="587657"/>
                  </a:ln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7" name="Freeform: Shape 21">
              <a:extLst>
                <a:ext uri="{FF2B5EF4-FFF2-40B4-BE49-F238E27FC236}">
                  <a16:creationId xmlns:a16="http://schemas.microsoft.com/office/drawing/2014/main" id="{058A3EE9-01C2-9ABE-6446-3F7CBC7672CB}"/>
                </a:ext>
              </a:extLst>
            </p:cNvPr>
            <p:cNvSpPr/>
            <p:nvPr/>
          </p:nvSpPr>
          <p:spPr>
            <a:xfrm>
              <a:off x="3587297" y="4447875"/>
              <a:ext cx="140997" cy="157514"/>
            </a:xfrm>
            <a:custGeom>
              <a:avLst/>
              <a:gdLst>
                <a:gd name="connsiteX0" fmla="*/ 74304 w 1739464"/>
                <a:gd name="connsiteY0" fmla="*/ 1943239 h 1943239"/>
                <a:gd name="connsiteX1" fmla="*/ 3533 w 1739464"/>
                <a:gd name="connsiteY1" fmla="*/ 1891424 h 1943239"/>
                <a:gd name="connsiteX2" fmla="*/ 51825 w 1739464"/>
                <a:gd name="connsiteY2" fmla="*/ 1798078 h 1943239"/>
                <a:gd name="connsiteX3" fmla="*/ 1590780 w 1739464"/>
                <a:gd name="connsiteY3" fmla="*/ 1308208 h 1943239"/>
                <a:gd name="connsiteX4" fmla="*/ 1590780 w 1739464"/>
                <a:gd name="connsiteY4" fmla="*/ 175971 h 1943239"/>
                <a:gd name="connsiteX5" fmla="*/ 96879 w 1739464"/>
                <a:gd name="connsiteY5" fmla="*/ 651459 h 1943239"/>
                <a:gd name="connsiteX6" fmla="*/ 3533 w 1739464"/>
                <a:gd name="connsiteY6" fmla="*/ 603167 h 1943239"/>
                <a:gd name="connsiteX7" fmla="*/ 51825 w 1739464"/>
                <a:gd name="connsiteY7" fmla="*/ 509822 h 1943239"/>
                <a:gd name="connsiteX8" fmla="*/ 1642596 w 1739464"/>
                <a:gd name="connsiteY8" fmla="*/ 3473 h 1943239"/>
                <a:gd name="connsiteX9" fmla="*/ 1708985 w 1739464"/>
                <a:gd name="connsiteY9" fmla="*/ 14331 h 1943239"/>
                <a:gd name="connsiteX10" fmla="*/ 1739465 w 1739464"/>
                <a:gd name="connsiteY10" fmla="*/ 74339 h 1943239"/>
                <a:gd name="connsiteX11" fmla="*/ 1739465 w 1739464"/>
                <a:gd name="connsiteY11" fmla="*/ 1362595 h 1943239"/>
                <a:gd name="connsiteX12" fmla="*/ 1687744 w 1739464"/>
                <a:gd name="connsiteY12" fmla="*/ 1433366 h 1943239"/>
                <a:gd name="connsiteX13" fmla="*/ 96974 w 1739464"/>
                <a:gd name="connsiteY13" fmla="*/ 1939715 h 1943239"/>
                <a:gd name="connsiteX14" fmla="*/ 74304 w 1739464"/>
                <a:gd name="connsiteY14" fmla="*/ 1943239 h 194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39464" h="1943239">
                  <a:moveTo>
                    <a:pt x="74304" y="1943239"/>
                  </a:moveTo>
                  <a:cubicBezTo>
                    <a:pt x="42776" y="1943239"/>
                    <a:pt x="13535" y="1923046"/>
                    <a:pt x="3533" y="1891424"/>
                  </a:cubicBezTo>
                  <a:cubicBezTo>
                    <a:pt x="-8944" y="1852275"/>
                    <a:pt x="12677" y="1810556"/>
                    <a:pt x="51825" y="1798078"/>
                  </a:cubicBezTo>
                  <a:lnTo>
                    <a:pt x="1590780" y="1308208"/>
                  </a:lnTo>
                  <a:lnTo>
                    <a:pt x="1590780" y="175971"/>
                  </a:lnTo>
                  <a:lnTo>
                    <a:pt x="96879" y="651459"/>
                  </a:lnTo>
                  <a:cubicBezTo>
                    <a:pt x="57826" y="663841"/>
                    <a:pt x="16011" y="642315"/>
                    <a:pt x="3533" y="603167"/>
                  </a:cubicBezTo>
                  <a:cubicBezTo>
                    <a:pt x="-8944" y="564019"/>
                    <a:pt x="12677" y="522300"/>
                    <a:pt x="51825" y="509822"/>
                  </a:cubicBezTo>
                  <a:lnTo>
                    <a:pt x="1642596" y="3473"/>
                  </a:lnTo>
                  <a:cubicBezTo>
                    <a:pt x="1665170" y="-3671"/>
                    <a:pt x="1689840" y="330"/>
                    <a:pt x="1708985" y="14331"/>
                  </a:cubicBezTo>
                  <a:cubicBezTo>
                    <a:pt x="1728130" y="28333"/>
                    <a:pt x="1739465" y="50622"/>
                    <a:pt x="1739465" y="74339"/>
                  </a:cubicBezTo>
                  <a:lnTo>
                    <a:pt x="1739465" y="1362595"/>
                  </a:lnTo>
                  <a:cubicBezTo>
                    <a:pt x="1739465" y="1394980"/>
                    <a:pt x="1718510" y="1423555"/>
                    <a:pt x="1687744" y="1433366"/>
                  </a:cubicBezTo>
                  <a:lnTo>
                    <a:pt x="96974" y="1939715"/>
                  </a:lnTo>
                  <a:cubicBezTo>
                    <a:pt x="89354" y="1942096"/>
                    <a:pt x="81734" y="1943239"/>
                    <a:pt x="74304" y="1943239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8" name="Freeform: Shape 22">
              <a:extLst>
                <a:ext uri="{FF2B5EF4-FFF2-40B4-BE49-F238E27FC236}">
                  <a16:creationId xmlns:a16="http://schemas.microsoft.com/office/drawing/2014/main" id="{EB2C3701-1819-4D17-D7E4-55538213DC42}"/>
                </a:ext>
              </a:extLst>
            </p:cNvPr>
            <p:cNvSpPr/>
            <p:nvPr/>
          </p:nvSpPr>
          <p:spPr>
            <a:xfrm>
              <a:off x="3738563" y="4414602"/>
              <a:ext cx="99992" cy="165679"/>
            </a:xfrm>
            <a:custGeom>
              <a:avLst/>
              <a:gdLst>
                <a:gd name="connsiteX0" fmla="*/ 705231 w 1233597"/>
                <a:gd name="connsiteY0" fmla="*/ 2043970 h 2043970"/>
                <a:gd name="connsiteX1" fmla="*/ 657225 w 1233597"/>
                <a:gd name="connsiteY1" fmla="*/ 2026348 h 2043970"/>
                <a:gd name="connsiteX2" fmla="*/ 636651 w 1233597"/>
                <a:gd name="connsiteY2" fmla="*/ 1941100 h 2043970"/>
                <a:gd name="connsiteX3" fmla="*/ 667321 w 1233597"/>
                <a:gd name="connsiteY3" fmla="*/ 1890522 h 2043970"/>
                <a:gd name="connsiteX4" fmla="*/ 368522 w 1233597"/>
                <a:gd name="connsiteY4" fmla="*/ 844296 h 2043970"/>
                <a:gd name="connsiteX5" fmla="*/ 124587 w 1233597"/>
                <a:gd name="connsiteY5" fmla="*/ 1066134 h 2043970"/>
                <a:gd name="connsiteX6" fmla="*/ 44577 w 1233597"/>
                <a:gd name="connsiteY6" fmla="*/ 1079087 h 2043970"/>
                <a:gd name="connsiteX7" fmla="*/ 286 w 1233597"/>
                <a:gd name="connsiteY7" fmla="*/ 1011174 h 2043970"/>
                <a:gd name="connsiteX8" fmla="*/ 0 w 1233597"/>
                <a:gd name="connsiteY8" fmla="*/ 74391 h 2043970"/>
                <a:gd name="connsiteX9" fmla="*/ 21717 w 1233597"/>
                <a:gd name="connsiteY9" fmla="*/ 21812 h 2043970"/>
                <a:gd name="connsiteX10" fmla="*/ 74295 w 1233597"/>
                <a:gd name="connsiteY10" fmla="*/ 0 h 2043970"/>
                <a:gd name="connsiteX11" fmla="*/ 1106519 w 1233597"/>
                <a:gd name="connsiteY11" fmla="*/ 0 h 2043970"/>
                <a:gd name="connsiteX12" fmla="*/ 1175861 w 1233597"/>
                <a:gd name="connsiteY12" fmla="*/ 47625 h 2043970"/>
                <a:gd name="connsiteX13" fmla="*/ 1156335 w 1233597"/>
                <a:gd name="connsiteY13" fmla="*/ 129445 h 2043970"/>
                <a:gd name="connsiteX14" fmla="*/ 919162 w 1233597"/>
                <a:gd name="connsiteY14" fmla="*/ 343853 h 2043970"/>
                <a:gd name="connsiteX15" fmla="*/ 1219771 w 1233597"/>
                <a:gd name="connsiteY15" fmla="*/ 1322927 h 2043970"/>
                <a:gd name="connsiteX16" fmla="*/ 744855 w 1233597"/>
                <a:gd name="connsiteY16" fmla="*/ 2032635 h 2043970"/>
                <a:gd name="connsiteX17" fmla="*/ 705231 w 1233597"/>
                <a:gd name="connsiteY17" fmla="*/ 2043970 h 2043970"/>
                <a:gd name="connsiteX18" fmla="*/ 369760 w 1233597"/>
                <a:gd name="connsiteY18" fmla="*/ 668369 h 2043970"/>
                <a:gd name="connsiteX19" fmla="*/ 420433 w 1233597"/>
                <a:gd name="connsiteY19" fmla="*/ 688372 h 2043970"/>
                <a:gd name="connsiteX20" fmla="*/ 926497 w 1233597"/>
                <a:gd name="connsiteY20" fmla="*/ 1536002 h 2043970"/>
                <a:gd name="connsiteX21" fmla="*/ 922972 w 1233597"/>
                <a:gd name="connsiteY21" fmla="*/ 1650873 h 2043970"/>
                <a:gd name="connsiteX22" fmla="*/ 1073467 w 1233597"/>
                <a:gd name="connsiteY22" fmla="*/ 1296162 h 2043970"/>
                <a:gd name="connsiteX23" fmla="*/ 760095 w 1233597"/>
                <a:gd name="connsiteY23" fmla="*/ 380905 h 2043970"/>
                <a:gd name="connsiteX24" fmla="*/ 768477 w 1233597"/>
                <a:gd name="connsiteY24" fmla="*/ 279654 h 2043970"/>
                <a:gd name="connsiteX25" fmla="*/ 913447 w 1233597"/>
                <a:gd name="connsiteY25" fmla="*/ 148685 h 2043970"/>
                <a:gd name="connsiteX26" fmla="*/ 148590 w 1233597"/>
                <a:gd name="connsiteY26" fmla="*/ 148685 h 2043970"/>
                <a:gd name="connsiteX27" fmla="*/ 148780 w 1233597"/>
                <a:gd name="connsiteY27" fmla="*/ 843249 h 2043970"/>
                <a:gd name="connsiteX28" fmla="*/ 319659 w 1233597"/>
                <a:gd name="connsiteY28" fmla="*/ 687800 h 2043970"/>
                <a:gd name="connsiteX29" fmla="*/ 369760 w 1233597"/>
                <a:gd name="connsiteY29" fmla="*/ 668369 h 204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3597" h="2043970">
                  <a:moveTo>
                    <a:pt x="705231" y="2043970"/>
                  </a:moveTo>
                  <a:cubicBezTo>
                    <a:pt x="688086" y="2043970"/>
                    <a:pt x="671036" y="2038065"/>
                    <a:pt x="657225" y="2026348"/>
                  </a:cubicBezTo>
                  <a:cubicBezTo>
                    <a:pt x="632555" y="2005489"/>
                    <a:pt x="624173" y="1971009"/>
                    <a:pt x="636651" y="1941100"/>
                  </a:cubicBezTo>
                  <a:cubicBezTo>
                    <a:pt x="643128" y="1925574"/>
                    <a:pt x="653320" y="1910810"/>
                    <a:pt x="667321" y="1890522"/>
                  </a:cubicBezTo>
                  <a:cubicBezTo>
                    <a:pt x="753428" y="1766126"/>
                    <a:pt x="978408" y="1440847"/>
                    <a:pt x="368522" y="844296"/>
                  </a:cubicBezTo>
                  <a:lnTo>
                    <a:pt x="124587" y="1066134"/>
                  </a:lnTo>
                  <a:cubicBezTo>
                    <a:pt x="102870" y="1085945"/>
                    <a:pt x="71437" y="1090994"/>
                    <a:pt x="44577" y="1079087"/>
                  </a:cubicBezTo>
                  <a:cubicBezTo>
                    <a:pt x="17717" y="1067181"/>
                    <a:pt x="286" y="1040606"/>
                    <a:pt x="286" y="1011174"/>
                  </a:cubicBezTo>
                  <a:lnTo>
                    <a:pt x="0" y="74391"/>
                  </a:lnTo>
                  <a:cubicBezTo>
                    <a:pt x="0" y="54674"/>
                    <a:pt x="7810" y="35814"/>
                    <a:pt x="21717" y="21812"/>
                  </a:cubicBezTo>
                  <a:cubicBezTo>
                    <a:pt x="35623" y="7906"/>
                    <a:pt x="54578" y="0"/>
                    <a:pt x="74295" y="0"/>
                  </a:cubicBezTo>
                  <a:lnTo>
                    <a:pt x="1106519" y="0"/>
                  </a:lnTo>
                  <a:cubicBezTo>
                    <a:pt x="1137285" y="0"/>
                    <a:pt x="1164812" y="18955"/>
                    <a:pt x="1175861" y="47625"/>
                  </a:cubicBezTo>
                  <a:cubicBezTo>
                    <a:pt x="1186910" y="76295"/>
                    <a:pt x="1179100" y="108871"/>
                    <a:pt x="1156335" y="129445"/>
                  </a:cubicBezTo>
                  <a:lnTo>
                    <a:pt x="919162" y="343853"/>
                  </a:lnTo>
                  <a:cubicBezTo>
                    <a:pt x="1171956" y="682371"/>
                    <a:pt x="1273112" y="1011460"/>
                    <a:pt x="1219771" y="1322927"/>
                  </a:cubicBezTo>
                  <a:cubicBezTo>
                    <a:pt x="1141667" y="1778699"/>
                    <a:pt x="761047" y="2022443"/>
                    <a:pt x="744855" y="2032635"/>
                  </a:cubicBezTo>
                  <a:cubicBezTo>
                    <a:pt x="732568" y="2040255"/>
                    <a:pt x="718947" y="2043970"/>
                    <a:pt x="705231" y="2043970"/>
                  </a:cubicBezTo>
                  <a:close/>
                  <a:moveTo>
                    <a:pt x="369760" y="668369"/>
                  </a:moveTo>
                  <a:cubicBezTo>
                    <a:pt x="387953" y="668369"/>
                    <a:pt x="406241" y="675037"/>
                    <a:pt x="420433" y="688372"/>
                  </a:cubicBezTo>
                  <a:cubicBezTo>
                    <a:pt x="741235" y="987933"/>
                    <a:pt x="911542" y="1273112"/>
                    <a:pt x="926497" y="1536002"/>
                  </a:cubicBezTo>
                  <a:cubicBezTo>
                    <a:pt x="928783" y="1576864"/>
                    <a:pt x="927354" y="1615154"/>
                    <a:pt x="922972" y="1650873"/>
                  </a:cubicBezTo>
                  <a:cubicBezTo>
                    <a:pt x="989647" y="1556671"/>
                    <a:pt x="1049560" y="1437704"/>
                    <a:pt x="1073467" y="1296162"/>
                  </a:cubicBezTo>
                  <a:cubicBezTo>
                    <a:pt x="1121569" y="1011746"/>
                    <a:pt x="1016222" y="703802"/>
                    <a:pt x="760095" y="380905"/>
                  </a:cubicBezTo>
                  <a:cubicBezTo>
                    <a:pt x="735711" y="350234"/>
                    <a:pt x="739426" y="305848"/>
                    <a:pt x="768477" y="279654"/>
                  </a:cubicBezTo>
                  <a:lnTo>
                    <a:pt x="913447" y="148685"/>
                  </a:lnTo>
                  <a:lnTo>
                    <a:pt x="148590" y="148685"/>
                  </a:lnTo>
                  <a:lnTo>
                    <a:pt x="148780" y="843249"/>
                  </a:lnTo>
                  <a:lnTo>
                    <a:pt x="319659" y="687800"/>
                  </a:lnTo>
                  <a:cubicBezTo>
                    <a:pt x="333946" y="674846"/>
                    <a:pt x="351853" y="668369"/>
                    <a:pt x="369760" y="668369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19" name="Freeform: Shape 23">
              <a:extLst>
                <a:ext uri="{FF2B5EF4-FFF2-40B4-BE49-F238E27FC236}">
                  <a16:creationId xmlns:a16="http://schemas.microsoft.com/office/drawing/2014/main" id="{C57611D1-8C91-F984-C412-3A009D563F92}"/>
                </a:ext>
              </a:extLst>
            </p:cNvPr>
            <p:cNvSpPr/>
            <p:nvPr/>
          </p:nvSpPr>
          <p:spPr>
            <a:xfrm>
              <a:off x="3344672" y="4489089"/>
              <a:ext cx="99900" cy="165520"/>
            </a:xfrm>
            <a:custGeom>
              <a:avLst/>
              <a:gdLst>
                <a:gd name="connsiteX0" fmla="*/ 1158261 w 1232460"/>
                <a:gd name="connsiteY0" fmla="*/ 2042001 h 2042000"/>
                <a:gd name="connsiteX1" fmla="*/ 122036 w 1232460"/>
                <a:gd name="connsiteY1" fmla="*/ 2042001 h 2042000"/>
                <a:gd name="connsiteX2" fmla="*/ 52599 w 1232460"/>
                <a:gd name="connsiteY2" fmla="*/ 1994186 h 2042000"/>
                <a:gd name="connsiteX3" fmla="*/ 72411 w 1232460"/>
                <a:gd name="connsiteY3" fmla="*/ 1912270 h 2042000"/>
                <a:gd name="connsiteX4" fmla="*/ 310631 w 1232460"/>
                <a:gd name="connsiteY4" fmla="*/ 1699006 h 2042000"/>
                <a:gd name="connsiteX5" fmla="*/ 14594 w 1232460"/>
                <a:gd name="connsiteY5" fmla="*/ 718598 h 2042000"/>
                <a:gd name="connsiteX6" fmla="*/ 492844 w 1232460"/>
                <a:gd name="connsiteY6" fmla="*/ 11176 h 2042000"/>
                <a:gd name="connsiteX7" fmla="*/ 580284 w 1232460"/>
                <a:gd name="connsiteY7" fmla="*/ 17748 h 2042000"/>
                <a:gd name="connsiteX8" fmla="*/ 600477 w 1232460"/>
                <a:gd name="connsiteY8" fmla="*/ 103092 h 2042000"/>
                <a:gd name="connsiteX9" fmla="*/ 569521 w 1232460"/>
                <a:gd name="connsiteY9" fmla="*/ 153575 h 2042000"/>
                <a:gd name="connsiteX10" fmla="*/ 863462 w 1232460"/>
                <a:gd name="connsiteY10" fmla="*/ 1201230 h 2042000"/>
                <a:gd name="connsiteX11" fmla="*/ 1108445 w 1232460"/>
                <a:gd name="connsiteY11" fmla="*/ 980535 h 2042000"/>
                <a:gd name="connsiteX12" fmla="*/ 1188360 w 1232460"/>
                <a:gd name="connsiteY12" fmla="*/ 967867 h 2042000"/>
                <a:gd name="connsiteX13" fmla="*/ 1232461 w 1232460"/>
                <a:gd name="connsiteY13" fmla="*/ 1035780 h 2042000"/>
                <a:gd name="connsiteX14" fmla="*/ 1232461 w 1232460"/>
                <a:gd name="connsiteY14" fmla="*/ 1967801 h 2042000"/>
                <a:gd name="connsiteX15" fmla="*/ 1158261 w 1232460"/>
                <a:gd name="connsiteY15" fmla="*/ 2042001 h 2042000"/>
                <a:gd name="connsiteX16" fmla="*/ 316346 w 1232460"/>
                <a:gd name="connsiteY16" fmla="*/ 1893411 h 2042000"/>
                <a:gd name="connsiteX17" fmla="*/ 1083966 w 1232460"/>
                <a:gd name="connsiteY17" fmla="*/ 1893411 h 2042000"/>
                <a:gd name="connsiteX18" fmla="*/ 1083966 w 1232460"/>
                <a:gd name="connsiteY18" fmla="*/ 1202753 h 2042000"/>
                <a:gd name="connsiteX19" fmla="*/ 911563 w 1232460"/>
                <a:gd name="connsiteY19" fmla="*/ 1358106 h 2042000"/>
                <a:gd name="connsiteX20" fmla="*/ 810884 w 1232460"/>
                <a:gd name="connsiteY20" fmla="*/ 1356963 h 2042000"/>
                <a:gd name="connsiteX21" fmla="*/ 308821 w 1232460"/>
                <a:gd name="connsiteY21" fmla="*/ 506952 h 2042000"/>
                <a:gd name="connsiteX22" fmla="*/ 312822 w 1232460"/>
                <a:gd name="connsiteY22" fmla="*/ 392081 h 2042000"/>
                <a:gd name="connsiteX23" fmla="*/ 160708 w 1232460"/>
                <a:gd name="connsiteY23" fmla="*/ 746030 h 2042000"/>
                <a:gd name="connsiteX24" fmla="*/ 469794 w 1232460"/>
                <a:gd name="connsiteY24" fmla="*/ 1662716 h 2042000"/>
                <a:gd name="connsiteX25" fmla="*/ 460936 w 1232460"/>
                <a:gd name="connsiteY25" fmla="*/ 1763967 h 2042000"/>
                <a:gd name="connsiteX26" fmla="*/ 316346 w 1232460"/>
                <a:gd name="connsiteY26" fmla="*/ 1893411 h 204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32460" h="2042000">
                  <a:moveTo>
                    <a:pt x="1158261" y="2042001"/>
                  </a:moveTo>
                  <a:lnTo>
                    <a:pt x="122036" y="2042001"/>
                  </a:lnTo>
                  <a:cubicBezTo>
                    <a:pt x="91270" y="2042001"/>
                    <a:pt x="63648" y="2022951"/>
                    <a:pt x="52599" y="1994186"/>
                  </a:cubicBezTo>
                  <a:cubicBezTo>
                    <a:pt x="41550" y="1965420"/>
                    <a:pt x="49456" y="1932845"/>
                    <a:pt x="72411" y="1912270"/>
                  </a:cubicBezTo>
                  <a:lnTo>
                    <a:pt x="310631" y="1699006"/>
                  </a:lnTo>
                  <a:cubicBezTo>
                    <a:pt x="59362" y="1359344"/>
                    <a:pt x="-40175" y="1029780"/>
                    <a:pt x="14594" y="718598"/>
                  </a:cubicBezTo>
                  <a:cubicBezTo>
                    <a:pt x="94795" y="263207"/>
                    <a:pt x="476652" y="21177"/>
                    <a:pt x="492844" y="11176"/>
                  </a:cubicBezTo>
                  <a:cubicBezTo>
                    <a:pt x="520276" y="-5874"/>
                    <a:pt x="555709" y="-3207"/>
                    <a:pt x="580284" y="17748"/>
                  </a:cubicBezTo>
                  <a:cubicBezTo>
                    <a:pt x="604858" y="38798"/>
                    <a:pt x="613050" y="73279"/>
                    <a:pt x="600477" y="103092"/>
                  </a:cubicBezTo>
                  <a:cubicBezTo>
                    <a:pt x="593905" y="118618"/>
                    <a:pt x="583713" y="133286"/>
                    <a:pt x="569521" y="153575"/>
                  </a:cubicBezTo>
                  <a:cubicBezTo>
                    <a:pt x="482843" y="277590"/>
                    <a:pt x="256339" y="601821"/>
                    <a:pt x="863462" y="1201230"/>
                  </a:cubicBezTo>
                  <a:lnTo>
                    <a:pt x="1108445" y="980535"/>
                  </a:lnTo>
                  <a:cubicBezTo>
                    <a:pt x="1130257" y="960914"/>
                    <a:pt x="1161595" y="955865"/>
                    <a:pt x="1188360" y="967867"/>
                  </a:cubicBezTo>
                  <a:cubicBezTo>
                    <a:pt x="1215220" y="979773"/>
                    <a:pt x="1232461" y="1006443"/>
                    <a:pt x="1232461" y="1035780"/>
                  </a:cubicBezTo>
                  <a:lnTo>
                    <a:pt x="1232461" y="1967801"/>
                  </a:lnTo>
                  <a:cubicBezTo>
                    <a:pt x="1232556" y="2008759"/>
                    <a:pt x="1199314" y="2042001"/>
                    <a:pt x="1158261" y="2042001"/>
                  </a:cubicBezTo>
                  <a:close/>
                  <a:moveTo>
                    <a:pt x="316346" y="1893411"/>
                  </a:moveTo>
                  <a:lnTo>
                    <a:pt x="1083966" y="1893411"/>
                  </a:lnTo>
                  <a:lnTo>
                    <a:pt x="1083966" y="1202753"/>
                  </a:lnTo>
                  <a:lnTo>
                    <a:pt x="911563" y="1358106"/>
                  </a:lnTo>
                  <a:cubicBezTo>
                    <a:pt x="882798" y="1384014"/>
                    <a:pt x="838983" y="1383538"/>
                    <a:pt x="810884" y="1356963"/>
                  </a:cubicBezTo>
                  <a:cubicBezTo>
                    <a:pt x="491416" y="1055878"/>
                    <a:pt x="322537" y="769938"/>
                    <a:pt x="308821" y="506952"/>
                  </a:cubicBezTo>
                  <a:cubicBezTo>
                    <a:pt x="306726" y="466090"/>
                    <a:pt x="308345" y="427799"/>
                    <a:pt x="312822" y="392081"/>
                  </a:cubicBezTo>
                  <a:cubicBezTo>
                    <a:pt x="245671" y="485997"/>
                    <a:pt x="185282" y="604679"/>
                    <a:pt x="160708" y="746030"/>
                  </a:cubicBezTo>
                  <a:cubicBezTo>
                    <a:pt x="111273" y="1030256"/>
                    <a:pt x="215191" y="1338675"/>
                    <a:pt x="469794" y="1662716"/>
                  </a:cubicBezTo>
                  <a:cubicBezTo>
                    <a:pt x="493987" y="1693481"/>
                    <a:pt x="490082" y="1737868"/>
                    <a:pt x="460936" y="1763967"/>
                  </a:cubicBezTo>
                  <a:lnTo>
                    <a:pt x="316346" y="1893411"/>
                  </a:ln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0" name="Freeform: Shape 26">
              <a:extLst>
                <a:ext uri="{FF2B5EF4-FFF2-40B4-BE49-F238E27FC236}">
                  <a16:creationId xmlns:a16="http://schemas.microsoft.com/office/drawing/2014/main" id="{97F076E0-DCFE-11A4-EAB0-5A96ED7488E9}"/>
                </a:ext>
              </a:extLst>
            </p:cNvPr>
            <p:cNvSpPr/>
            <p:nvPr/>
          </p:nvSpPr>
          <p:spPr>
            <a:xfrm>
              <a:off x="3533685" y="4229544"/>
              <a:ext cx="119270" cy="120150"/>
            </a:xfrm>
            <a:custGeom>
              <a:avLst/>
              <a:gdLst>
                <a:gd name="connsiteX0" fmla="*/ 735711 w 1471422"/>
                <a:gd name="connsiteY0" fmla="*/ 1482281 h 1482280"/>
                <a:gd name="connsiteX1" fmla="*/ 0 w 1471422"/>
                <a:gd name="connsiteY1" fmla="*/ 741140 h 1482280"/>
                <a:gd name="connsiteX2" fmla="*/ 735711 w 1471422"/>
                <a:gd name="connsiteY2" fmla="*/ 0 h 1482280"/>
                <a:gd name="connsiteX3" fmla="*/ 1471422 w 1471422"/>
                <a:gd name="connsiteY3" fmla="*/ 741140 h 1482280"/>
                <a:gd name="connsiteX4" fmla="*/ 735711 w 1471422"/>
                <a:gd name="connsiteY4" fmla="*/ 1482281 h 1482280"/>
                <a:gd name="connsiteX5" fmla="*/ 735711 w 1471422"/>
                <a:gd name="connsiteY5" fmla="*/ 148590 h 1482280"/>
                <a:gd name="connsiteX6" fmla="*/ 148590 w 1471422"/>
                <a:gd name="connsiteY6" fmla="*/ 741140 h 1482280"/>
                <a:gd name="connsiteX7" fmla="*/ 735711 w 1471422"/>
                <a:gd name="connsiteY7" fmla="*/ 1333691 h 1482280"/>
                <a:gd name="connsiteX8" fmla="*/ 1322832 w 1471422"/>
                <a:gd name="connsiteY8" fmla="*/ 741140 h 1482280"/>
                <a:gd name="connsiteX9" fmla="*/ 735711 w 1471422"/>
                <a:gd name="connsiteY9" fmla="*/ 148590 h 148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1422" h="1482280">
                  <a:moveTo>
                    <a:pt x="735711" y="1482281"/>
                  </a:moveTo>
                  <a:cubicBezTo>
                    <a:pt x="330041" y="1482281"/>
                    <a:pt x="0" y="1149763"/>
                    <a:pt x="0" y="741140"/>
                  </a:cubicBezTo>
                  <a:cubicBezTo>
                    <a:pt x="0" y="332518"/>
                    <a:pt x="330041" y="0"/>
                    <a:pt x="735711" y="0"/>
                  </a:cubicBezTo>
                  <a:cubicBezTo>
                    <a:pt x="1141381" y="0"/>
                    <a:pt x="1471422" y="332518"/>
                    <a:pt x="1471422" y="741140"/>
                  </a:cubicBezTo>
                  <a:cubicBezTo>
                    <a:pt x="1471422" y="1149763"/>
                    <a:pt x="1141381" y="1482281"/>
                    <a:pt x="735711" y="1482281"/>
                  </a:cubicBezTo>
                  <a:close/>
                  <a:moveTo>
                    <a:pt x="735711" y="148590"/>
                  </a:moveTo>
                  <a:cubicBezTo>
                    <a:pt x="411956" y="148590"/>
                    <a:pt x="148590" y="414433"/>
                    <a:pt x="148590" y="741140"/>
                  </a:cubicBezTo>
                  <a:cubicBezTo>
                    <a:pt x="148590" y="1067848"/>
                    <a:pt x="411956" y="1333691"/>
                    <a:pt x="735711" y="1333691"/>
                  </a:cubicBezTo>
                  <a:cubicBezTo>
                    <a:pt x="1059466" y="1333691"/>
                    <a:pt x="1322832" y="1067848"/>
                    <a:pt x="1322832" y="741140"/>
                  </a:cubicBezTo>
                  <a:cubicBezTo>
                    <a:pt x="1322832" y="414433"/>
                    <a:pt x="1059466" y="148590"/>
                    <a:pt x="735711" y="148590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1" name="Freeform: Shape 27">
              <a:extLst>
                <a:ext uri="{FF2B5EF4-FFF2-40B4-BE49-F238E27FC236}">
                  <a16:creationId xmlns:a16="http://schemas.microsoft.com/office/drawing/2014/main" id="{02D77C05-99CC-8D5F-8924-7B0C66957B32}"/>
                </a:ext>
              </a:extLst>
            </p:cNvPr>
            <p:cNvSpPr/>
            <p:nvPr/>
          </p:nvSpPr>
          <p:spPr>
            <a:xfrm>
              <a:off x="3503659" y="4199271"/>
              <a:ext cx="179322" cy="180696"/>
            </a:xfrm>
            <a:custGeom>
              <a:avLst/>
              <a:gdLst>
                <a:gd name="connsiteX0" fmla="*/ 1106138 w 2212276"/>
                <a:gd name="connsiteY0" fmla="*/ 2229231 h 2229231"/>
                <a:gd name="connsiteX1" fmla="*/ 0 w 2212276"/>
                <a:gd name="connsiteY1" fmla="*/ 1114616 h 2229231"/>
                <a:gd name="connsiteX2" fmla="*/ 1106138 w 2212276"/>
                <a:gd name="connsiteY2" fmla="*/ 0 h 2229231"/>
                <a:gd name="connsiteX3" fmla="*/ 2212277 w 2212276"/>
                <a:gd name="connsiteY3" fmla="*/ 1114616 h 2229231"/>
                <a:gd name="connsiteX4" fmla="*/ 1106138 w 2212276"/>
                <a:gd name="connsiteY4" fmla="*/ 2229231 h 2229231"/>
                <a:gd name="connsiteX5" fmla="*/ 1106138 w 2212276"/>
                <a:gd name="connsiteY5" fmla="*/ 148590 h 2229231"/>
                <a:gd name="connsiteX6" fmla="*/ 148590 w 2212276"/>
                <a:gd name="connsiteY6" fmla="*/ 1114616 h 2229231"/>
                <a:gd name="connsiteX7" fmla="*/ 1106138 w 2212276"/>
                <a:gd name="connsiteY7" fmla="*/ 2080641 h 2229231"/>
                <a:gd name="connsiteX8" fmla="*/ 2063686 w 2212276"/>
                <a:gd name="connsiteY8" fmla="*/ 1114616 h 2229231"/>
                <a:gd name="connsiteX9" fmla="*/ 1106138 w 2212276"/>
                <a:gd name="connsiteY9" fmla="*/ 148590 h 222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2276" h="2229231">
                  <a:moveTo>
                    <a:pt x="1106138" y="2229231"/>
                  </a:moveTo>
                  <a:cubicBezTo>
                    <a:pt x="496252" y="2229231"/>
                    <a:pt x="0" y="1729169"/>
                    <a:pt x="0" y="1114616"/>
                  </a:cubicBezTo>
                  <a:cubicBezTo>
                    <a:pt x="0" y="500063"/>
                    <a:pt x="496252" y="0"/>
                    <a:pt x="1106138" y="0"/>
                  </a:cubicBezTo>
                  <a:cubicBezTo>
                    <a:pt x="1716024" y="0"/>
                    <a:pt x="2212277" y="500063"/>
                    <a:pt x="2212277" y="1114616"/>
                  </a:cubicBezTo>
                  <a:cubicBezTo>
                    <a:pt x="2212277" y="1729169"/>
                    <a:pt x="1716024" y="2229231"/>
                    <a:pt x="1106138" y="2229231"/>
                  </a:cubicBezTo>
                  <a:close/>
                  <a:moveTo>
                    <a:pt x="1106138" y="148590"/>
                  </a:moveTo>
                  <a:cubicBezTo>
                    <a:pt x="578168" y="148590"/>
                    <a:pt x="148590" y="581978"/>
                    <a:pt x="148590" y="1114616"/>
                  </a:cubicBezTo>
                  <a:cubicBezTo>
                    <a:pt x="148590" y="1647254"/>
                    <a:pt x="578168" y="2080641"/>
                    <a:pt x="1106138" y="2080641"/>
                  </a:cubicBezTo>
                  <a:cubicBezTo>
                    <a:pt x="1634109" y="2080641"/>
                    <a:pt x="2063686" y="1647254"/>
                    <a:pt x="2063686" y="1114616"/>
                  </a:cubicBezTo>
                  <a:cubicBezTo>
                    <a:pt x="2063686" y="581978"/>
                    <a:pt x="1634109" y="148590"/>
                    <a:pt x="1106138" y="148590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2" name="Freeform: Shape 29">
              <a:extLst>
                <a:ext uri="{FF2B5EF4-FFF2-40B4-BE49-F238E27FC236}">
                  <a16:creationId xmlns:a16="http://schemas.microsoft.com/office/drawing/2014/main" id="{4F190E45-A192-2213-1C7A-2FD2D5418698}"/>
                </a:ext>
              </a:extLst>
            </p:cNvPr>
            <p:cNvSpPr/>
            <p:nvPr/>
          </p:nvSpPr>
          <p:spPr>
            <a:xfrm>
              <a:off x="3587298" y="4181737"/>
              <a:ext cx="12044" cy="98494"/>
            </a:xfrm>
            <a:custGeom>
              <a:avLst/>
              <a:gdLst>
                <a:gd name="connsiteX0" fmla="*/ 74295 w 148590"/>
                <a:gd name="connsiteY0" fmla="*/ 1215104 h 1215104"/>
                <a:gd name="connsiteX1" fmla="*/ 0 w 148590"/>
                <a:gd name="connsiteY1" fmla="*/ 1140809 h 1215104"/>
                <a:gd name="connsiteX2" fmla="*/ 0 w 148590"/>
                <a:gd name="connsiteY2" fmla="*/ 74295 h 1215104"/>
                <a:gd name="connsiteX3" fmla="*/ 74295 w 148590"/>
                <a:gd name="connsiteY3" fmla="*/ 0 h 1215104"/>
                <a:gd name="connsiteX4" fmla="*/ 148590 w 148590"/>
                <a:gd name="connsiteY4" fmla="*/ 74295 h 1215104"/>
                <a:gd name="connsiteX5" fmla="*/ 148590 w 148590"/>
                <a:gd name="connsiteY5" fmla="*/ 1140809 h 1215104"/>
                <a:gd name="connsiteX6" fmla="*/ 74295 w 148590"/>
                <a:gd name="connsiteY6" fmla="*/ 1215104 h 121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0" h="1215104">
                  <a:moveTo>
                    <a:pt x="74295" y="1215104"/>
                  </a:moveTo>
                  <a:cubicBezTo>
                    <a:pt x="33242" y="1215104"/>
                    <a:pt x="0" y="1181862"/>
                    <a:pt x="0" y="1140809"/>
                  </a:cubicBezTo>
                  <a:lnTo>
                    <a:pt x="0" y="74295"/>
                  </a:lnTo>
                  <a:cubicBezTo>
                    <a:pt x="0" y="33242"/>
                    <a:pt x="33242" y="0"/>
                    <a:pt x="74295" y="0"/>
                  </a:cubicBezTo>
                  <a:cubicBezTo>
                    <a:pt x="115348" y="0"/>
                    <a:pt x="148590" y="33242"/>
                    <a:pt x="148590" y="74295"/>
                  </a:cubicBezTo>
                  <a:lnTo>
                    <a:pt x="148590" y="1140809"/>
                  </a:lnTo>
                  <a:cubicBezTo>
                    <a:pt x="148590" y="1181862"/>
                    <a:pt x="115348" y="1215104"/>
                    <a:pt x="74295" y="1215104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3" name="Freeform: Shape 30">
              <a:extLst>
                <a:ext uri="{FF2B5EF4-FFF2-40B4-BE49-F238E27FC236}">
                  <a16:creationId xmlns:a16="http://schemas.microsoft.com/office/drawing/2014/main" id="{70EB2DD3-E3AF-D2EC-FE2A-1CA3DD47493D}"/>
                </a:ext>
              </a:extLst>
            </p:cNvPr>
            <p:cNvSpPr/>
            <p:nvPr/>
          </p:nvSpPr>
          <p:spPr>
            <a:xfrm>
              <a:off x="3587298" y="4299007"/>
              <a:ext cx="12044" cy="98494"/>
            </a:xfrm>
            <a:custGeom>
              <a:avLst/>
              <a:gdLst>
                <a:gd name="connsiteX0" fmla="*/ 74295 w 148590"/>
                <a:gd name="connsiteY0" fmla="*/ 1215104 h 1215104"/>
                <a:gd name="connsiteX1" fmla="*/ 0 w 148590"/>
                <a:gd name="connsiteY1" fmla="*/ 1140809 h 1215104"/>
                <a:gd name="connsiteX2" fmla="*/ 0 w 148590"/>
                <a:gd name="connsiteY2" fmla="*/ 74295 h 1215104"/>
                <a:gd name="connsiteX3" fmla="*/ 74295 w 148590"/>
                <a:gd name="connsiteY3" fmla="*/ 0 h 1215104"/>
                <a:gd name="connsiteX4" fmla="*/ 148590 w 148590"/>
                <a:gd name="connsiteY4" fmla="*/ 74295 h 1215104"/>
                <a:gd name="connsiteX5" fmla="*/ 148590 w 148590"/>
                <a:gd name="connsiteY5" fmla="*/ 1140809 h 1215104"/>
                <a:gd name="connsiteX6" fmla="*/ 74295 w 148590"/>
                <a:gd name="connsiteY6" fmla="*/ 1215104 h 121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590" h="1215104">
                  <a:moveTo>
                    <a:pt x="74295" y="1215104"/>
                  </a:moveTo>
                  <a:cubicBezTo>
                    <a:pt x="33242" y="1215104"/>
                    <a:pt x="0" y="1181862"/>
                    <a:pt x="0" y="1140809"/>
                  </a:cubicBezTo>
                  <a:lnTo>
                    <a:pt x="0" y="74295"/>
                  </a:lnTo>
                  <a:cubicBezTo>
                    <a:pt x="0" y="33242"/>
                    <a:pt x="33242" y="0"/>
                    <a:pt x="74295" y="0"/>
                  </a:cubicBezTo>
                  <a:cubicBezTo>
                    <a:pt x="115348" y="0"/>
                    <a:pt x="148590" y="33242"/>
                    <a:pt x="148590" y="74295"/>
                  </a:cubicBezTo>
                  <a:lnTo>
                    <a:pt x="148590" y="1140809"/>
                  </a:lnTo>
                  <a:cubicBezTo>
                    <a:pt x="148590" y="1181862"/>
                    <a:pt x="115348" y="1215104"/>
                    <a:pt x="74295" y="1215104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4" name="Freeform: Shape 32">
              <a:extLst>
                <a:ext uri="{FF2B5EF4-FFF2-40B4-BE49-F238E27FC236}">
                  <a16:creationId xmlns:a16="http://schemas.microsoft.com/office/drawing/2014/main" id="{8FB3A931-414C-1C50-9526-D964220F56B2}"/>
                </a:ext>
              </a:extLst>
            </p:cNvPr>
            <p:cNvSpPr/>
            <p:nvPr/>
          </p:nvSpPr>
          <p:spPr>
            <a:xfrm>
              <a:off x="3486272" y="4283597"/>
              <a:ext cx="97791" cy="12044"/>
            </a:xfrm>
            <a:custGeom>
              <a:avLst/>
              <a:gdLst>
                <a:gd name="connsiteX0" fmla="*/ 1132142 w 1206436"/>
                <a:gd name="connsiteY0" fmla="*/ 148590 h 148590"/>
                <a:gd name="connsiteX1" fmla="*/ 74295 w 1206436"/>
                <a:gd name="connsiteY1" fmla="*/ 148590 h 148590"/>
                <a:gd name="connsiteX2" fmla="*/ 0 w 1206436"/>
                <a:gd name="connsiteY2" fmla="*/ 74295 h 148590"/>
                <a:gd name="connsiteX3" fmla="*/ 74295 w 1206436"/>
                <a:gd name="connsiteY3" fmla="*/ 0 h 148590"/>
                <a:gd name="connsiteX4" fmla="*/ 1132142 w 1206436"/>
                <a:gd name="connsiteY4" fmla="*/ 0 h 148590"/>
                <a:gd name="connsiteX5" fmla="*/ 1206437 w 1206436"/>
                <a:gd name="connsiteY5" fmla="*/ 74295 h 148590"/>
                <a:gd name="connsiteX6" fmla="*/ 1132142 w 1206436"/>
                <a:gd name="connsiteY6" fmla="*/ 14859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6436" h="148590">
                  <a:moveTo>
                    <a:pt x="1132142" y="148590"/>
                  </a:moveTo>
                  <a:lnTo>
                    <a:pt x="74295" y="148590"/>
                  </a:lnTo>
                  <a:cubicBezTo>
                    <a:pt x="33242" y="148590"/>
                    <a:pt x="0" y="115348"/>
                    <a:pt x="0" y="74295"/>
                  </a:cubicBezTo>
                  <a:cubicBezTo>
                    <a:pt x="0" y="33242"/>
                    <a:pt x="33242" y="0"/>
                    <a:pt x="74295" y="0"/>
                  </a:cubicBezTo>
                  <a:lnTo>
                    <a:pt x="1132142" y="0"/>
                  </a:lnTo>
                  <a:cubicBezTo>
                    <a:pt x="1173194" y="0"/>
                    <a:pt x="1206437" y="33242"/>
                    <a:pt x="1206437" y="74295"/>
                  </a:cubicBezTo>
                  <a:cubicBezTo>
                    <a:pt x="1206437" y="115348"/>
                    <a:pt x="1173194" y="148590"/>
                    <a:pt x="1132142" y="148590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5" name="Freeform: Shape 33">
              <a:extLst>
                <a:ext uri="{FF2B5EF4-FFF2-40B4-BE49-F238E27FC236}">
                  <a16:creationId xmlns:a16="http://schemas.microsoft.com/office/drawing/2014/main" id="{9481851B-DE5D-3772-A2ED-281F83CF8D18}"/>
                </a:ext>
              </a:extLst>
            </p:cNvPr>
            <p:cNvSpPr/>
            <p:nvPr/>
          </p:nvSpPr>
          <p:spPr>
            <a:xfrm>
              <a:off x="3602577" y="4283597"/>
              <a:ext cx="97791" cy="12044"/>
            </a:xfrm>
            <a:custGeom>
              <a:avLst/>
              <a:gdLst>
                <a:gd name="connsiteX0" fmla="*/ 1132141 w 1206436"/>
                <a:gd name="connsiteY0" fmla="*/ 148590 h 148590"/>
                <a:gd name="connsiteX1" fmla="*/ 74295 w 1206436"/>
                <a:gd name="connsiteY1" fmla="*/ 148590 h 148590"/>
                <a:gd name="connsiteX2" fmla="*/ 0 w 1206436"/>
                <a:gd name="connsiteY2" fmla="*/ 74295 h 148590"/>
                <a:gd name="connsiteX3" fmla="*/ 74295 w 1206436"/>
                <a:gd name="connsiteY3" fmla="*/ 0 h 148590"/>
                <a:gd name="connsiteX4" fmla="*/ 1132141 w 1206436"/>
                <a:gd name="connsiteY4" fmla="*/ 0 h 148590"/>
                <a:gd name="connsiteX5" fmla="*/ 1206437 w 1206436"/>
                <a:gd name="connsiteY5" fmla="*/ 74295 h 148590"/>
                <a:gd name="connsiteX6" fmla="*/ 1132141 w 1206436"/>
                <a:gd name="connsiteY6" fmla="*/ 14859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6436" h="148590">
                  <a:moveTo>
                    <a:pt x="1132141" y="148590"/>
                  </a:moveTo>
                  <a:lnTo>
                    <a:pt x="74295" y="148590"/>
                  </a:lnTo>
                  <a:cubicBezTo>
                    <a:pt x="33242" y="148590"/>
                    <a:pt x="0" y="115348"/>
                    <a:pt x="0" y="74295"/>
                  </a:cubicBezTo>
                  <a:cubicBezTo>
                    <a:pt x="0" y="33242"/>
                    <a:pt x="33242" y="0"/>
                    <a:pt x="74295" y="0"/>
                  </a:cubicBezTo>
                  <a:lnTo>
                    <a:pt x="1132141" y="0"/>
                  </a:lnTo>
                  <a:cubicBezTo>
                    <a:pt x="1173194" y="0"/>
                    <a:pt x="1206437" y="33242"/>
                    <a:pt x="1206437" y="74295"/>
                  </a:cubicBezTo>
                  <a:cubicBezTo>
                    <a:pt x="1206437" y="115348"/>
                    <a:pt x="1173194" y="148590"/>
                    <a:pt x="1132141" y="148590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sp>
          <p:nvSpPr>
            <p:cNvPr id="26" name="Freeform: Shape 34">
              <a:extLst>
                <a:ext uri="{FF2B5EF4-FFF2-40B4-BE49-F238E27FC236}">
                  <a16:creationId xmlns:a16="http://schemas.microsoft.com/office/drawing/2014/main" id="{DCE8B4D0-BA04-68D8-F36F-4597677E8B92}"/>
                </a:ext>
              </a:extLst>
            </p:cNvPr>
            <p:cNvSpPr/>
            <p:nvPr/>
          </p:nvSpPr>
          <p:spPr>
            <a:xfrm>
              <a:off x="3573192" y="4269375"/>
              <a:ext cx="40256" cy="40488"/>
            </a:xfrm>
            <a:custGeom>
              <a:avLst/>
              <a:gdLst>
                <a:gd name="connsiteX0" fmla="*/ 248317 w 496633"/>
                <a:gd name="connsiteY0" fmla="*/ 499491 h 499490"/>
                <a:gd name="connsiteX1" fmla="*/ 0 w 496633"/>
                <a:gd name="connsiteY1" fmla="*/ 249745 h 499490"/>
                <a:gd name="connsiteX2" fmla="*/ 248317 w 496633"/>
                <a:gd name="connsiteY2" fmla="*/ 0 h 499490"/>
                <a:gd name="connsiteX3" fmla="*/ 496633 w 496633"/>
                <a:gd name="connsiteY3" fmla="*/ 249745 h 499490"/>
                <a:gd name="connsiteX4" fmla="*/ 248317 w 496633"/>
                <a:gd name="connsiteY4" fmla="*/ 499491 h 499490"/>
                <a:gd name="connsiteX5" fmla="*/ 248317 w 496633"/>
                <a:gd name="connsiteY5" fmla="*/ 148590 h 499490"/>
                <a:gd name="connsiteX6" fmla="*/ 148590 w 496633"/>
                <a:gd name="connsiteY6" fmla="*/ 249745 h 499490"/>
                <a:gd name="connsiteX7" fmla="*/ 248317 w 496633"/>
                <a:gd name="connsiteY7" fmla="*/ 350901 h 499490"/>
                <a:gd name="connsiteX8" fmla="*/ 348043 w 496633"/>
                <a:gd name="connsiteY8" fmla="*/ 249745 h 499490"/>
                <a:gd name="connsiteX9" fmla="*/ 248317 w 496633"/>
                <a:gd name="connsiteY9" fmla="*/ 148590 h 49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6633" h="499490">
                  <a:moveTo>
                    <a:pt x="248317" y="499491"/>
                  </a:moveTo>
                  <a:cubicBezTo>
                    <a:pt x="111347" y="499491"/>
                    <a:pt x="0" y="387477"/>
                    <a:pt x="0" y="249745"/>
                  </a:cubicBezTo>
                  <a:cubicBezTo>
                    <a:pt x="0" y="112014"/>
                    <a:pt x="111347" y="0"/>
                    <a:pt x="248317" y="0"/>
                  </a:cubicBezTo>
                  <a:cubicBezTo>
                    <a:pt x="385286" y="0"/>
                    <a:pt x="496633" y="112014"/>
                    <a:pt x="496633" y="249745"/>
                  </a:cubicBezTo>
                  <a:cubicBezTo>
                    <a:pt x="496633" y="387477"/>
                    <a:pt x="385191" y="499491"/>
                    <a:pt x="248317" y="499491"/>
                  </a:cubicBezTo>
                  <a:close/>
                  <a:moveTo>
                    <a:pt x="248317" y="148590"/>
                  </a:moveTo>
                  <a:cubicBezTo>
                    <a:pt x="193357" y="148590"/>
                    <a:pt x="148590" y="193929"/>
                    <a:pt x="148590" y="249745"/>
                  </a:cubicBezTo>
                  <a:cubicBezTo>
                    <a:pt x="148590" y="305562"/>
                    <a:pt x="193357" y="350901"/>
                    <a:pt x="248317" y="350901"/>
                  </a:cubicBezTo>
                  <a:cubicBezTo>
                    <a:pt x="303276" y="350901"/>
                    <a:pt x="348043" y="305562"/>
                    <a:pt x="348043" y="249745"/>
                  </a:cubicBezTo>
                  <a:cubicBezTo>
                    <a:pt x="348043" y="193929"/>
                    <a:pt x="303276" y="148590"/>
                    <a:pt x="248317" y="148590"/>
                  </a:cubicBezTo>
                  <a:close/>
                </a:path>
              </a:pathLst>
            </a:custGeom>
            <a:gradFill>
              <a:gsLst>
                <a:gs pos="0">
                  <a:srgbClr val="A5CF67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</p:grp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7B60CC04-48BA-101E-A39F-1EDD009A7485}"/>
              </a:ext>
            </a:extLst>
          </p:cNvPr>
          <p:cNvSpPr/>
          <p:nvPr/>
        </p:nvSpPr>
        <p:spPr>
          <a:xfrm rot="20453360">
            <a:off x="10202884" y="2575301"/>
            <a:ext cx="1291525" cy="2792627"/>
          </a:xfrm>
          <a:prstGeom prst="foldedCorner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$10M Inventory With 90% Accuracy Means $1M in Missing Stock!</a:t>
            </a:r>
          </a:p>
        </p:txBody>
      </p:sp>
    </p:spTree>
    <p:extLst>
      <p:ext uri="{BB962C8B-B14F-4D97-AF65-F5344CB8AC3E}">
        <p14:creationId xmlns:p14="http://schemas.microsoft.com/office/powerpoint/2010/main" val="7051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D19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5E1E9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72DC-29FA-CB59-2009-78667F3B9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EF2D7B-C812-7C1D-2D1F-B77609EE60B8}"/>
              </a:ext>
            </a:extLst>
          </p:cNvPr>
          <p:cNvSpPr/>
          <p:nvPr/>
        </p:nvSpPr>
        <p:spPr>
          <a:xfrm>
            <a:off x="457200" y="1552755"/>
            <a:ext cx="10617201" cy="44167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E8E839-0DBC-BBCC-8F54-B0F269CF04F1}"/>
              </a:ext>
            </a:extLst>
          </p:cNvPr>
          <p:cNvSpPr txBox="1">
            <a:spLocks/>
          </p:cNvSpPr>
          <p:nvPr/>
        </p:nvSpPr>
        <p:spPr>
          <a:xfrm>
            <a:off x="85170" y="64289"/>
            <a:ext cx="10890806" cy="756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cs typeface="Arial" panose="020B0604020202020204" pitchFamily="34" charset="0"/>
              </a:rPr>
              <a:t>Define A Stocking Strategy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CE3150-5EF9-7751-5367-3637D353985A}"/>
              </a:ext>
            </a:extLst>
          </p:cNvPr>
          <p:cNvSpPr txBox="1">
            <a:spLocks/>
          </p:cNvSpPr>
          <p:nvPr/>
        </p:nvSpPr>
        <p:spPr>
          <a:xfrm>
            <a:off x="216000" y="676799"/>
            <a:ext cx="6657240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Identify Priority Stock &amp; Optimize Financial Investments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23B453-F929-1339-39B2-91AEAC5D16E3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8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2EE645C-72D6-0AC1-A30D-A40C84805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754772"/>
              </p:ext>
            </p:extLst>
          </p:nvPr>
        </p:nvGraphicFramePr>
        <p:xfrm>
          <a:off x="1117599" y="637606"/>
          <a:ext cx="9570529" cy="6047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415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4F4DB-6D4F-3028-C911-51FC3FA91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ADD6C9-9AC0-C9F1-71F5-AA46707CA216}"/>
              </a:ext>
            </a:extLst>
          </p:cNvPr>
          <p:cNvSpPr txBox="1">
            <a:spLocks/>
          </p:cNvSpPr>
          <p:nvPr/>
        </p:nvSpPr>
        <p:spPr>
          <a:xfrm>
            <a:off x="85170" y="64289"/>
            <a:ext cx="10890806" cy="756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cs typeface="Arial" panose="020B0604020202020204" pitchFamily="34" charset="0"/>
              </a:rPr>
              <a:t>Measure Success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514FEE-7447-AFFF-4A27-FB95D1C81163}"/>
              </a:ext>
            </a:extLst>
          </p:cNvPr>
          <p:cNvSpPr txBox="1">
            <a:spLocks/>
          </p:cNvSpPr>
          <p:nvPr/>
        </p:nvSpPr>
        <p:spPr>
          <a:xfrm>
            <a:off x="215999" y="676799"/>
            <a:ext cx="9334401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Secret #9: Establish The Business Value &amp; Measure Results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6F2228-4AA2-964A-7A66-66AF1F13C8C1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9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9B1F6F-0849-8BF9-5DE8-259ECFC8A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3156"/>
              </p:ext>
            </p:extLst>
          </p:nvPr>
        </p:nvGraphicFramePr>
        <p:xfrm>
          <a:off x="215999" y="1721822"/>
          <a:ext cx="11194984" cy="4114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98746">
                  <a:extLst>
                    <a:ext uri="{9D8B030D-6E8A-4147-A177-3AD203B41FA5}">
                      <a16:colId xmlns:a16="http://schemas.microsoft.com/office/drawing/2014/main" val="534193744"/>
                    </a:ext>
                  </a:extLst>
                </a:gridCol>
                <a:gridCol w="1492932">
                  <a:extLst>
                    <a:ext uri="{9D8B030D-6E8A-4147-A177-3AD203B41FA5}">
                      <a16:colId xmlns:a16="http://schemas.microsoft.com/office/drawing/2014/main" val="27755875"/>
                    </a:ext>
                  </a:extLst>
                </a:gridCol>
                <a:gridCol w="1696994">
                  <a:extLst>
                    <a:ext uri="{9D8B030D-6E8A-4147-A177-3AD203B41FA5}">
                      <a16:colId xmlns:a16="http://schemas.microsoft.com/office/drawing/2014/main" val="3810557132"/>
                    </a:ext>
                  </a:extLst>
                </a:gridCol>
                <a:gridCol w="5206312">
                  <a:extLst>
                    <a:ext uri="{9D8B030D-6E8A-4147-A177-3AD203B41FA5}">
                      <a16:colId xmlns:a16="http://schemas.microsoft.com/office/drawing/2014/main" val="4212507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Typical Percentage 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Example ($500M Annual Revenue Facility)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9860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Inventory Stock-Outs Production Costs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 –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15M - 50M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Driven by poor safety stocking, controls, and forecasting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591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Excessive Stock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 – 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0.5M – 2M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MRO Value is typically 1% - 3% of annual revenue (2% used for calculations)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664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Maintenance Labor Hours (Wrench-Time) Lost Due to Stock-Outs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6 - 15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1.8M – 4.5M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Average wrench-time is 25%-40%. Average maintenance spend is 3% – 10% of revenue (6% used for calculations)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2176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Emergency Orders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– 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0.84M – 2.5M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Cost 20-50% more than planned orders. Average normal order cost is $200-$400 and MRO orders are between 10,000 – 50,000 (35% Cost add, $250 order cost and 25,000 orders used for calculations)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98101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32FCDA2-67AB-7294-99D5-49D17BB220F2}"/>
              </a:ext>
            </a:extLst>
          </p:cNvPr>
          <p:cNvSpPr txBox="1"/>
          <p:nvPr/>
        </p:nvSpPr>
        <p:spPr>
          <a:xfrm>
            <a:off x="150096" y="1324270"/>
            <a:ext cx="733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Arial Nova" panose="020B0504020202020204" pitchFamily="34" charset="0"/>
              </a:rPr>
              <a:t>Identifying Lost Revenue To Establish Business Value &amp; ROI</a:t>
            </a:r>
          </a:p>
        </p:txBody>
      </p:sp>
    </p:spTree>
    <p:extLst>
      <p:ext uri="{BB962C8B-B14F-4D97-AF65-F5344CB8AC3E}">
        <p14:creationId xmlns:p14="http://schemas.microsoft.com/office/powerpoint/2010/main" val="372576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EB0E5-E298-0D0B-1B72-9D7837E6E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AAA351-D539-D852-260C-F5C1824C45D1}"/>
              </a:ext>
            </a:extLst>
          </p:cNvPr>
          <p:cNvSpPr txBox="1">
            <a:spLocks/>
          </p:cNvSpPr>
          <p:nvPr/>
        </p:nvSpPr>
        <p:spPr>
          <a:xfrm>
            <a:off x="85170" y="64289"/>
            <a:ext cx="10890806" cy="756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cs typeface="Arial" panose="020B0604020202020204" pitchFamily="34" charset="0"/>
              </a:rPr>
              <a:t>Measure Success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164631-7E2F-C4DD-F5EC-D4B7860A6465}"/>
              </a:ext>
            </a:extLst>
          </p:cNvPr>
          <p:cNvSpPr txBox="1">
            <a:spLocks/>
          </p:cNvSpPr>
          <p:nvPr/>
        </p:nvSpPr>
        <p:spPr>
          <a:xfrm>
            <a:off x="215999" y="676799"/>
            <a:ext cx="9334401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Define KPIs, Dashboards, &amp; Analytics To Measure Progress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49184C3-993D-58D0-3598-A1A946138C86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F59CC6-4E8E-2CA0-C626-4A4CE5270092}"/>
              </a:ext>
            </a:extLst>
          </p:cNvPr>
          <p:cNvGrpSpPr/>
          <p:nvPr/>
        </p:nvGrpSpPr>
        <p:grpSpPr>
          <a:xfrm>
            <a:off x="472525" y="1600681"/>
            <a:ext cx="3077983" cy="593232"/>
            <a:chOff x="1205692" y="1647460"/>
            <a:chExt cx="3077983" cy="5932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66D8B2A-B7FF-F395-4358-1BE3C6257C49}"/>
                </a:ext>
              </a:extLst>
            </p:cNvPr>
            <p:cNvSpPr/>
            <p:nvPr/>
          </p:nvSpPr>
          <p:spPr>
            <a:xfrm>
              <a:off x="1205692" y="1647460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A3FB1A-9416-2BF4-CD2C-C3C17F5B4B70}"/>
                </a:ext>
              </a:extLst>
            </p:cNvPr>
            <p:cNvSpPr/>
            <p:nvPr/>
          </p:nvSpPr>
          <p:spPr>
            <a:xfrm>
              <a:off x="1878222" y="1647568"/>
              <a:ext cx="2405453" cy="59312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Stock Value As A % of RAV (1-3%)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690677B-0378-35D2-DA6D-EEF0DAB27C62}"/>
                </a:ext>
              </a:extLst>
            </p:cNvPr>
            <p:cNvGrpSpPr/>
            <p:nvPr/>
          </p:nvGrpSpPr>
          <p:grpSpPr>
            <a:xfrm>
              <a:off x="1713470" y="1717375"/>
              <a:ext cx="49836" cy="453510"/>
              <a:chOff x="4423718" y="2458989"/>
              <a:chExt cx="49836" cy="453510"/>
            </a:xfrm>
          </p:grpSpPr>
          <p:sp>
            <p:nvSpPr>
              <p:cNvPr id="10" name="Flowchart: Connector 9">
                <a:extLst>
                  <a:ext uri="{FF2B5EF4-FFF2-40B4-BE49-F238E27FC236}">
                    <a16:creationId xmlns:a16="http://schemas.microsoft.com/office/drawing/2014/main" id="{770F93BA-4415-9E68-6002-8552BB5BB015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FD8D75C4-696E-8D92-8851-1BAB4BD76654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529DF0E1-FBD6-8435-B92B-DDC06B22A7E6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2540D0DE-CB96-D3D7-857C-FF2EE3603221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70CAB4-77DF-7E7D-5287-794BB4B911BB}"/>
                </a:ext>
              </a:extLst>
            </p:cNvPr>
            <p:cNvGrpSpPr/>
            <p:nvPr/>
          </p:nvGrpSpPr>
          <p:grpSpPr>
            <a:xfrm>
              <a:off x="1956488" y="1713253"/>
              <a:ext cx="49836" cy="453510"/>
              <a:chOff x="4423718" y="2458989"/>
              <a:chExt cx="49836" cy="453510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63C1FD9F-4049-61AF-CAAA-29E5D1DAF8AC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58CB2B61-FA44-E4D8-8890-375A13B7CE06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F13F77DD-84D1-7863-5929-94FBEF072A05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A1BFDB7D-EC95-C4B0-CBFE-A6198DCB445B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1A9071-4312-B220-21B0-76B97E6D96F4}"/>
              </a:ext>
            </a:extLst>
          </p:cNvPr>
          <p:cNvGrpSpPr/>
          <p:nvPr/>
        </p:nvGrpSpPr>
        <p:grpSpPr>
          <a:xfrm>
            <a:off x="2347781" y="2522768"/>
            <a:ext cx="3089188" cy="593124"/>
            <a:chOff x="1194487" y="1647568"/>
            <a:chExt cx="3089188" cy="59312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F2ECEE9-5B71-F26C-CF45-637DFE22DC9A}"/>
                </a:ext>
              </a:extLst>
            </p:cNvPr>
            <p:cNvSpPr/>
            <p:nvPr/>
          </p:nvSpPr>
          <p:spPr>
            <a:xfrm>
              <a:off x="1194487" y="1647568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AB3409E-0BD9-6E43-F13E-9C9A94F2E092}"/>
                </a:ext>
              </a:extLst>
            </p:cNvPr>
            <p:cNvSpPr/>
            <p:nvPr/>
          </p:nvSpPr>
          <p:spPr>
            <a:xfrm>
              <a:off x="1878222" y="1647568"/>
              <a:ext cx="2405453" cy="593124"/>
            </a:xfrm>
            <a:prstGeom prst="roundRect">
              <a:avLst/>
            </a:prstGeom>
            <a:solidFill>
              <a:schemeClr val="accent1">
                <a:lumMod val="25000"/>
                <a:lumOff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Inventory Service Level (95-98%)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EF6BB4-FDE2-6521-BB07-A4F31D4C657F}"/>
                </a:ext>
              </a:extLst>
            </p:cNvPr>
            <p:cNvGrpSpPr/>
            <p:nvPr/>
          </p:nvGrpSpPr>
          <p:grpSpPr>
            <a:xfrm>
              <a:off x="1713470" y="1717375"/>
              <a:ext cx="49836" cy="453510"/>
              <a:chOff x="4423718" y="2458989"/>
              <a:chExt cx="49836" cy="453510"/>
            </a:xfrm>
          </p:grpSpPr>
          <p:sp>
            <p:nvSpPr>
              <p:cNvPr id="30" name="Flowchart: Connector 29">
                <a:extLst>
                  <a:ext uri="{FF2B5EF4-FFF2-40B4-BE49-F238E27FC236}">
                    <a16:creationId xmlns:a16="http://schemas.microsoft.com/office/drawing/2014/main" id="{EC5007A3-19D4-60EB-4447-19293A4F103B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19AAC7AA-4954-AE36-505E-454AC437915A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Connector 31">
                <a:extLst>
                  <a:ext uri="{FF2B5EF4-FFF2-40B4-BE49-F238E27FC236}">
                    <a16:creationId xmlns:a16="http://schemas.microsoft.com/office/drawing/2014/main" id="{5BF9557A-2D82-7EB3-B7C7-F7D059E4D8E4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id="{FF04D762-3076-01C3-FCF3-EC00DE1B2704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AE4B97-2D05-8775-3B5A-D652C4ACAD8D}"/>
                </a:ext>
              </a:extLst>
            </p:cNvPr>
            <p:cNvGrpSpPr/>
            <p:nvPr/>
          </p:nvGrpSpPr>
          <p:grpSpPr>
            <a:xfrm>
              <a:off x="1956488" y="1713253"/>
              <a:ext cx="49836" cy="453510"/>
              <a:chOff x="4423718" y="2458989"/>
              <a:chExt cx="49836" cy="453510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3B3ECF76-F9E4-F318-71A9-46A84E6BDB0E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4294BE86-AD97-9E32-8BF8-BB40BC61E22D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F624CB96-ABA3-DD41-DEDD-8B3143717947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25F1DB89-454F-C022-F653-C4BAABB2E9AD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600308-D46B-5D9C-233D-35FD1F234321}"/>
              </a:ext>
            </a:extLst>
          </p:cNvPr>
          <p:cNvGrpSpPr/>
          <p:nvPr/>
        </p:nvGrpSpPr>
        <p:grpSpPr>
          <a:xfrm>
            <a:off x="423104" y="3483055"/>
            <a:ext cx="3089188" cy="593124"/>
            <a:chOff x="1194487" y="1647568"/>
            <a:chExt cx="3089188" cy="59312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53A906D-B348-E290-D8F1-2BD2BD16B48C}"/>
                </a:ext>
              </a:extLst>
            </p:cNvPr>
            <p:cNvSpPr/>
            <p:nvPr/>
          </p:nvSpPr>
          <p:spPr>
            <a:xfrm>
              <a:off x="1194487" y="1647568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3FA5417-F05D-65C4-98F9-712D2DB43204}"/>
                </a:ext>
              </a:extLst>
            </p:cNvPr>
            <p:cNvSpPr/>
            <p:nvPr/>
          </p:nvSpPr>
          <p:spPr>
            <a:xfrm>
              <a:off x="1878222" y="1647568"/>
              <a:ext cx="2405453" cy="593124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Inventory Shrinkage (1-3%)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B69D21A-8799-BE19-A4E5-F1A4F6130459}"/>
                </a:ext>
              </a:extLst>
            </p:cNvPr>
            <p:cNvGrpSpPr/>
            <p:nvPr/>
          </p:nvGrpSpPr>
          <p:grpSpPr>
            <a:xfrm>
              <a:off x="1713470" y="1717375"/>
              <a:ext cx="49836" cy="453510"/>
              <a:chOff x="4423718" y="2458989"/>
              <a:chExt cx="49836" cy="453510"/>
            </a:xfrm>
          </p:grpSpPr>
          <p:sp>
            <p:nvSpPr>
              <p:cNvPr id="43" name="Flowchart: Connector 42">
                <a:extLst>
                  <a:ext uri="{FF2B5EF4-FFF2-40B4-BE49-F238E27FC236}">
                    <a16:creationId xmlns:a16="http://schemas.microsoft.com/office/drawing/2014/main" id="{2809302A-49AA-CA85-C161-16A1BC74CCDF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lowchart: Connector 43">
                <a:extLst>
                  <a:ext uri="{FF2B5EF4-FFF2-40B4-BE49-F238E27FC236}">
                    <a16:creationId xmlns:a16="http://schemas.microsoft.com/office/drawing/2014/main" id="{5429C1A8-D134-6BC5-6DA4-FD5EA861C2FE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Connector 44">
                <a:extLst>
                  <a:ext uri="{FF2B5EF4-FFF2-40B4-BE49-F238E27FC236}">
                    <a16:creationId xmlns:a16="http://schemas.microsoft.com/office/drawing/2014/main" id="{B0F61D2D-4667-BE11-95F6-8597B3507E3A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Connector 45">
                <a:extLst>
                  <a:ext uri="{FF2B5EF4-FFF2-40B4-BE49-F238E27FC236}">
                    <a16:creationId xmlns:a16="http://schemas.microsoft.com/office/drawing/2014/main" id="{5BEF0137-7AD0-7514-92AC-94FF8ABCA765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47D18B-7B9B-DCA0-FD1A-BFC7106D6DF9}"/>
                </a:ext>
              </a:extLst>
            </p:cNvPr>
            <p:cNvGrpSpPr/>
            <p:nvPr/>
          </p:nvGrpSpPr>
          <p:grpSpPr>
            <a:xfrm>
              <a:off x="1956488" y="1713253"/>
              <a:ext cx="49836" cy="453510"/>
              <a:chOff x="4423718" y="2458989"/>
              <a:chExt cx="49836" cy="453510"/>
            </a:xfrm>
          </p:grpSpPr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E91BF24B-9F9A-57A5-D6A6-88BCB6226663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id="{B0A8F0C6-ADF5-C97F-2266-5A4E6080B02D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lowchart: Connector 40">
                <a:extLst>
                  <a:ext uri="{FF2B5EF4-FFF2-40B4-BE49-F238E27FC236}">
                    <a16:creationId xmlns:a16="http://schemas.microsoft.com/office/drawing/2014/main" id="{AEF199C9-C8A0-3313-FED8-7FA3509A3A09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lowchart: Connector 41">
                <a:extLst>
                  <a:ext uri="{FF2B5EF4-FFF2-40B4-BE49-F238E27FC236}">
                    <a16:creationId xmlns:a16="http://schemas.microsoft.com/office/drawing/2014/main" id="{D8091BEF-AE91-D9B6-8890-5F48AB880C8C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100733-3A93-99D2-A6E2-F262CD970961}"/>
              </a:ext>
            </a:extLst>
          </p:cNvPr>
          <p:cNvGrpSpPr/>
          <p:nvPr/>
        </p:nvGrpSpPr>
        <p:grpSpPr>
          <a:xfrm>
            <a:off x="461320" y="5396863"/>
            <a:ext cx="3089188" cy="593124"/>
            <a:chOff x="1194487" y="1647568"/>
            <a:chExt cx="3089188" cy="593124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49FA68D-4A4B-58BC-B166-5B11C2481106}"/>
                </a:ext>
              </a:extLst>
            </p:cNvPr>
            <p:cNvSpPr/>
            <p:nvPr/>
          </p:nvSpPr>
          <p:spPr>
            <a:xfrm>
              <a:off x="1194487" y="1647568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6097D72-E0BC-BEA3-A868-5D9242C3CAA5}"/>
                </a:ext>
              </a:extLst>
            </p:cNvPr>
            <p:cNvSpPr/>
            <p:nvPr/>
          </p:nvSpPr>
          <p:spPr>
            <a:xfrm>
              <a:off x="1878222" y="1647568"/>
              <a:ext cx="2405453" cy="593124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New Items Added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64CC0F-2A05-CE9B-7268-E248A0E9A080}"/>
                </a:ext>
              </a:extLst>
            </p:cNvPr>
            <p:cNvGrpSpPr/>
            <p:nvPr/>
          </p:nvGrpSpPr>
          <p:grpSpPr>
            <a:xfrm>
              <a:off x="1713470" y="1717375"/>
              <a:ext cx="49836" cy="453510"/>
              <a:chOff x="4423718" y="2458989"/>
              <a:chExt cx="49836" cy="453510"/>
            </a:xfrm>
          </p:grpSpPr>
          <p:sp>
            <p:nvSpPr>
              <p:cNvPr id="56" name="Flowchart: Connector 55">
                <a:extLst>
                  <a:ext uri="{FF2B5EF4-FFF2-40B4-BE49-F238E27FC236}">
                    <a16:creationId xmlns:a16="http://schemas.microsoft.com/office/drawing/2014/main" id="{90AD3C3D-900C-D061-1022-D589442CCBC3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Connector 56">
                <a:extLst>
                  <a:ext uri="{FF2B5EF4-FFF2-40B4-BE49-F238E27FC236}">
                    <a16:creationId xmlns:a16="http://schemas.microsoft.com/office/drawing/2014/main" id="{A849D45F-7C02-9946-6257-38539A7706F9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Connector 57">
                <a:extLst>
                  <a:ext uri="{FF2B5EF4-FFF2-40B4-BE49-F238E27FC236}">
                    <a16:creationId xmlns:a16="http://schemas.microsoft.com/office/drawing/2014/main" id="{71B2D63B-9E78-DD5C-AE29-F007AAC2C364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lowchart: Connector 58">
                <a:extLst>
                  <a:ext uri="{FF2B5EF4-FFF2-40B4-BE49-F238E27FC236}">
                    <a16:creationId xmlns:a16="http://schemas.microsoft.com/office/drawing/2014/main" id="{AABA4092-6774-BFC8-1ECC-65EC45E49921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6BFEC6-3E7F-3729-BA6A-C20F5544FE43}"/>
                </a:ext>
              </a:extLst>
            </p:cNvPr>
            <p:cNvGrpSpPr/>
            <p:nvPr/>
          </p:nvGrpSpPr>
          <p:grpSpPr>
            <a:xfrm>
              <a:off x="1956488" y="1713253"/>
              <a:ext cx="49836" cy="453510"/>
              <a:chOff x="4423718" y="2458989"/>
              <a:chExt cx="49836" cy="453510"/>
            </a:xfrm>
          </p:grpSpPr>
          <p:sp>
            <p:nvSpPr>
              <p:cNvPr id="52" name="Flowchart: Connector 51">
                <a:extLst>
                  <a:ext uri="{FF2B5EF4-FFF2-40B4-BE49-F238E27FC236}">
                    <a16:creationId xmlns:a16="http://schemas.microsoft.com/office/drawing/2014/main" id="{E5C8E5DA-3584-0BB2-9AC8-D7D0269A490D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Connector 52">
                <a:extLst>
                  <a:ext uri="{FF2B5EF4-FFF2-40B4-BE49-F238E27FC236}">
                    <a16:creationId xmlns:a16="http://schemas.microsoft.com/office/drawing/2014/main" id="{8CB566B9-3309-8D5B-A60D-086CDD76AB2B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owchart: Connector 53">
                <a:extLst>
                  <a:ext uri="{FF2B5EF4-FFF2-40B4-BE49-F238E27FC236}">
                    <a16:creationId xmlns:a16="http://schemas.microsoft.com/office/drawing/2014/main" id="{CBF620A9-A7C8-EEE0-DAD2-AE5A642CB194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Connector 54">
                <a:extLst>
                  <a:ext uri="{FF2B5EF4-FFF2-40B4-BE49-F238E27FC236}">
                    <a16:creationId xmlns:a16="http://schemas.microsoft.com/office/drawing/2014/main" id="{67F34B92-6DD8-571F-E582-DA1C56C048DE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411E17A-755D-1F4F-FCE8-3FB11859E2EF}"/>
              </a:ext>
            </a:extLst>
          </p:cNvPr>
          <p:cNvGrpSpPr/>
          <p:nvPr/>
        </p:nvGrpSpPr>
        <p:grpSpPr>
          <a:xfrm>
            <a:off x="2347781" y="4468104"/>
            <a:ext cx="3089188" cy="593124"/>
            <a:chOff x="1194487" y="1647568"/>
            <a:chExt cx="3089188" cy="593124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5FE9578-6368-A6AE-84CB-3506226707D1}"/>
                </a:ext>
              </a:extLst>
            </p:cNvPr>
            <p:cNvSpPr/>
            <p:nvPr/>
          </p:nvSpPr>
          <p:spPr>
            <a:xfrm>
              <a:off x="1194487" y="1647568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00493239-88BD-0D58-A37B-26A5F2149736}"/>
                </a:ext>
              </a:extLst>
            </p:cNvPr>
            <p:cNvSpPr/>
            <p:nvPr/>
          </p:nvSpPr>
          <p:spPr>
            <a:xfrm>
              <a:off x="1878222" y="1647568"/>
              <a:ext cx="2405453" cy="593124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Items Received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2C00EC6-BBF0-59EF-5AF5-25891CF5DB64}"/>
                </a:ext>
              </a:extLst>
            </p:cNvPr>
            <p:cNvGrpSpPr/>
            <p:nvPr/>
          </p:nvGrpSpPr>
          <p:grpSpPr>
            <a:xfrm>
              <a:off x="1713470" y="1717375"/>
              <a:ext cx="49836" cy="453510"/>
              <a:chOff x="4423718" y="2458989"/>
              <a:chExt cx="49836" cy="453510"/>
            </a:xfrm>
          </p:grpSpPr>
          <p:sp>
            <p:nvSpPr>
              <p:cNvPr id="82" name="Flowchart: Connector 81">
                <a:extLst>
                  <a:ext uri="{FF2B5EF4-FFF2-40B4-BE49-F238E27FC236}">
                    <a16:creationId xmlns:a16="http://schemas.microsoft.com/office/drawing/2014/main" id="{BFBA026D-6EF7-9525-F764-DBB661C4B72A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lowchart: Connector 82">
                <a:extLst>
                  <a:ext uri="{FF2B5EF4-FFF2-40B4-BE49-F238E27FC236}">
                    <a16:creationId xmlns:a16="http://schemas.microsoft.com/office/drawing/2014/main" id="{362485C7-105B-1765-EECC-E5125449D273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Connector 83">
                <a:extLst>
                  <a:ext uri="{FF2B5EF4-FFF2-40B4-BE49-F238E27FC236}">
                    <a16:creationId xmlns:a16="http://schemas.microsoft.com/office/drawing/2014/main" id="{CD5C378E-4516-0D09-F2F2-EEEEA285F053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lowchart: Connector 84">
                <a:extLst>
                  <a:ext uri="{FF2B5EF4-FFF2-40B4-BE49-F238E27FC236}">
                    <a16:creationId xmlns:a16="http://schemas.microsoft.com/office/drawing/2014/main" id="{8577B962-EC0F-9343-4CC6-8191C6FF6987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5BBE82A-F4ED-C51F-19CF-FB69923F9480}"/>
                </a:ext>
              </a:extLst>
            </p:cNvPr>
            <p:cNvGrpSpPr/>
            <p:nvPr/>
          </p:nvGrpSpPr>
          <p:grpSpPr>
            <a:xfrm>
              <a:off x="1956488" y="1713253"/>
              <a:ext cx="49836" cy="453510"/>
              <a:chOff x="4423718" y="2458989"/>
              <a:chExt cx="49836" cy="453510"/>
            </a:xfrm>
          </p:grpSpPr>
          <p:sp>
            <p:nvSpPr>
              <p:cNvPr id="78" name="Flowchart: Connector 77">
                <a:extLst>
                  <a:ext uri="{FF2B5EF4-FFF2-40B4-BE49-F238E27FC236}">
                    <a16:creationId xmlns:a16="http://schemas.microsoft.com/office/drawing/2014/main" id="{CB2164CB-2325-CE73-C1E3-921876F0BBF8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Connector 78">
                <a:extLst>
                  <a:ext uri="{FF2B5EF4-FFF2-40B4-BE49-F238E27FC236}">
                    <a16:creationId xmlns:a16="http://schemas.microsoft.com/office/drawing/2014/main" id="{70DF901D-EE06-7033-E4BC-B4973B50E96D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lowchart: Connector 79">
                <a:extLst>
                  <a:ext uri="{FF2B5EF4-FFF2-40B4-BE49-F238E27FC236}">
                    <a16:creationId xmlns:a16="http://schemas.microsoft.com/office/drawing/2014/main" id="{8CBFB678-F6C2-C692-6754-9C5837077A9F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lowchart: Connector 80">
                <a:extLst>
                  <a:ext uri="{FF2B5EF4-FFF2-40B4-BE49-F238E27FC236}">
                    <a16:creationId xmlns:a16="http://schemas.microsoft.com/office/drawing/2014/main" id="{BE0C9BCD-D279-07B1-AA53-EE8C6FC9C9DC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B23DC04-5BEF-A5EE-FB0A-962CB8D90596}"/>
              </a:ext>
            </a:extLst>
          </p:cNvPr>
          <p:cNvGrpSpPr/>
          <p:nvPr/>
        </p:nvGrpSpPr>
        <p:grpSpPr>
          <a:xfrm>
            <a:off x="4098731" y="1600735"/>
            <a:ext cx="3109379" cy="593178"/>
            <a:chOff x="6611271" y="1042989"/>
            <a:chExt cx="3109379" cy="59317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78800F4-C2E0-C1E8-616E-750AC54043F0}"/>
                </a:ext>
              </a:extLst>
            </p:cNvPr>
            <p:cNvSpPr/>
            <p:nvPr/>
          </p:nvSpPr>
          <p:spPr>
            <a:xfrm>
              <a:off x="9086336" y="1043043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F857E101-42DB-3B71-87F1-D7A91C44A149}"/>
                </a:ext>
              </a:extLst>
            </p:cNvPr>
            <p:cNvSpPr/>
            <p:nvPr/>
          </p:nvSpPr>
          <p:spPr>
            <a:xfrm>
              <a:off x="6611271" y="1042989"/>
              <a:ext cx="2405453" cy="59312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Inventory Turnover (1-3)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2E027BE-3EA5-ED79-B77F-DAE4A11A2FD9}"/>
                </a:ext>
              </a:extLst>
            </p:cNvPr>
            <p:cNvGrpSpPr/>
            <p:nvPr/>
          </p:nvGrpSpPr>
          <p:grpSpPr>
            <a:xfrm>
              <a:off x="9143995" y="1112850"/>
              <a:ext cx="49836" cy="453510"/>
              <a:chOff x="4423718" y="2458989"/>
              <a:chExt cx="49836" cy="453510"/>
            </a:xfrm>
          </p:grpSpPr>
          <p:sp>
            <p:nvSpPr>
              <p:cNvPr id="95" name="Flowchart: Connector 94">
                <a:extLst>
                  <a:ext uri="{FF2B5EF4-FFF2-40B4-BE49-F238E27FC236}">
                    <a16:creationId xmlns:a16="http://schemas.microsoft.com/office/drawing/2014/main" id="{3C8FC141-1469-0134-C7B6-FC05BA0AAED1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lowchart: Connector 95">
                <a:extLst>
                  <a:ext uri="{FF2B5EF4-FFF2-40B4-BE49-F238E27FC236}">
                    <a16:creationId xmlns:a16="http://schemas.microsoft.com/office/drawing/2014/main" id="{5C989C61-189E-031D-6966-BFD52B413392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lowchart: Connector 96">
                <a:extLst>
                  <a:ext uri="{FF2B5EF4-FFF2-40B4-BE49-F238E27FC236}">
                    <a16:creationId xmlns:a16="http://schemas.microsoft.com/office/drawing/2014/main" id="{800BD0D7-A1EC-B5AE-0AE2-2C332A813E76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lowchart: Connector 97">
                <a:extLst>
                  <a:ext uri="{FF2B5EF4-FFF2-40B4-BE49-F238E27FC236}">
                    <a16:creationId xmlns:a16="http://schemas.microsoft.com/office/drawing/2014/main" id="{E719AFE2-2D41-C7A4-E059-67ACEA922447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F173095-86D8-1CAC-E6D8-3DE3B3D64E8C}"/>
                </a:ext>
              </a:extLst>
            </p:cNvPr>
            <p:cNvGrpSpPr/>
            <p:nvPr/>
          </p:nvGrpSpPr>
          <p:grpSpPr>
            <a:xfrm>
              <a:off x="8890498" y="1107641"/>
              <a:ext cx="49836" cy="453510"/>
              <a:chOff x="4423718" y="2458989"/>
              <a:chExt cx="49836" cy="453510"/>
            </a:xfrm>
          </p:grpSpPr>
          <p:sp>
            <p:nvSpPr>
              <p:cNvPr id="91" name="Flowchart: Connector 90">
                <a:extLst>
                  <a:ext uri="{FF2B5EF4-FFF2-40B4-BE49-F238E27FC236}">
                    <a16:creationId xmlns:a16="http://schemas.microsoft.com/office/drawing/2014/main" id="{E216E467-B64A-32B9-C755-043961B71CFE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lowchart: Connector 91">
                <a:extLst>
                  <a:ext uri="{FF2B5EF4-FFF2-40B4-BE49-F238E27FC236}">
                    <a16:creationId xmlns:a16="http://schemas.microsoft.com/office/drawing/2014/main" id="{BF714A50-BE25-A757-CDCC-1863FBBE2D7D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Connector 92">
                <a:extLst>
                  <a:ext uri="{FF2B5EF4-FFF2-40B4-BE49-F238E27FC236}">
                    <a16:creationId xmlns:a16="http://schemas.microsoft.com/office/drawing/2014/main" id="{E56766ED-8622-B1D9-B66A-33F2EE6C0A10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lowchart: Connector 93">
                <a:extLst>
                  <a:ext uri="{FF2B5EF4-FFF2-40B4-BE49-F238E27FC236}">
                    <a16:creationId xmlns:a16="http://schemas.microsoft.com/office/drawing/2014/main" id="{6EEEA26B-0A23-67B3-2338-917A99181A97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3E9766D-B68B-965E-29D8-927A375996A1}"/>
              </a:ext>
            </a:extLst>
          </p:cNvPr>
          <p:cNvGrpSpPr/>
          <p:nvPr/>
        </p:nvGrpSpPr>
        <p:grpSpPr>
          <a:xfrm>
            <a:off x="8048370" y="5395408"/>
            <a:ext cx="3089188" cy="593124"/>
            <a:chOff x="1194487" y="1647568"/>
            <a:chExt cx="3089188" cy="593124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0D86613D-09BD-8DFF-8E0B-BF2B87F3362A}"/>
                </a:ext>
              </a:extLst>
            </p:cNvPr>
            <p:cNvSpPr/>
            <p:nvPr/>
          </p:nvSpPr>
          <p:spPr>
            <a:xfrm>
              <a:off x="1194487" y="1647568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A1DE312F-E1D9-6EA7-2FB4-910523DE6560}"/>
                </a:ext>
              </a:extLst>
            </p:cNvPr>
            <p:cNvSpPr/>
            <p:nvPr/>
          </p:nvSpPr>
          <p:spPr>
            <a:xfrm>
              <a:off x="1878222" y="1647568"/>
              <a:ext cx="2405453" cy="59312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Total Inventory Value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FCC0145-8963-E6B8-831F-F0223C71D493}"/>
                </a:ext>
              </a:extLst>
            </p:cNvPr>
            <p:cNvGrpSpPr/>
            <p:nvPr/>
          </p:nvGrpSpPr>
          <p:grpSpPr>
            <a:xfrm>
              <a:off x="1713470" y="1717375"/>
              <a:ext cx="49836" cy="453510"/>
              <a:chOff x="4423718" y="2458989"/>
              <a:chExt cx="49836" cy="453510"/>
            </a:xfrm>
          </p:grpSpPr>
          <p:sp>
            <p:nvSpPr>
              <p:cNvPr id="121" name="Flowchart: Connector 120">
                <a:extLst>
                  <a:ext uri="{FF2B5EF4-FFF2-40B4-BE49-F238E27FC236}">
                    <a16:creationId xmlns:a16="http://schemas.microsoft.com/office/drawing/2014/main" id="{E7696B4E-973A-02ED-C456-F7DBFC3E6DDC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lowchart: Connector 121">
                <a:extLst>
                  <a:ext uri="{FF2B5EF4-FFF2-40B4-BE49-F238E27FC236}">
                    <a16:creationId xmlns:a16="http://schemas.microsoft.com/office/drawing/2014/main" id="{C99058C1-86CF-BEF6-F9AB-F493A9E82489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lowchart: Connector 122">
                <a:extLst>
                  <a:ext uri="{FF2B5EF4-FFF2-40B4-BE49-F238E27FC236}">
                    <a16:creationId xmlns:a16="http://schemas.microsoft.com/office/drawing/2014/main" id="{171869B5-B09F-8563-3305-E771BB3B6833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lowchart: Connector 123">
                <a:extLst>
                  <a:ext uri="{FF2B5EF4-FFF2-40B4-BE49-F238E27FC236}">
                    <a16:creationId xmlns:a16="http://schemas.microsoft.com/office/drawing/2014/main" id="{6CC05D7C-AB6C-EB9E-9DC9-1F45F8753C7E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D922BC8-E7F2-8B0D-B697-FC559E2A0BF5}"/>
                </a:ext>
              </a:extLst>
            </p:cNvPr>
            <p:cNvGrpSpPr/>
            <p:nvPr/>
          </p:nvGrpSpPr>
          <p:grpSpPr>
            <a:xfrm>
              <a:off x="1956488" y="1713253"/>
              <a:ext cx="49836" cy="453510"/>
              <a:chOff x="4423718" y="2458989"/>
              <a:chExt cx="49836" cy="453510"/>
            </a:xfrm>
          </p:grpSpPr>
          <p:sp>
            <p:nvSpPr>
              <p:cNvPr id="117" name="Flowchart: Connector 116">
                <a:extLst>
                  <a:ext uri="{FF2B5EF4-FFF2-40B4-BE49-F238E27FC236}">
                    <a16:creationId xmlns:a16="http://schemas.microsoft.com/office/drawing/2014/main" id="{A9FEB506-4E96-449F-AD32-4B6E46B5D8F2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lowchart: Connector 117">
                <a:extLst>
                  <a:ext uri="{FF2B5EF4-FFF2-40B4-BE49-F238E27FC236}">
                    <a16:creationId xmlns:a16="http://schemas.microsoft.com/office/drawing/2014/main" id="{37B1FD2C-C122-1DC9-83DE-64B434D71FA6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lowchart: Connector 118">
                <a:extLst>
                  <a:ext uri="{FF2B5EF4-FFF2-40B4-BE49-F238E27FC236}">
                    <a16:creationId xmlns:a16="http://schemas.microsoft.com/office/drawing/2014/main" id="{586C53EF-934C-D55E-8CD5-20210E8AE0E0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lowchart: Connector 119">
                <a:extLst>
                  <a:ext uri="{FF2B5EF4-FFF2-40B4-BE49-F238E27FC236}">
                    <a16:creationId xmlns:a16="http://schemas.microsoft.com/office/drawing/2014/main" id="{2E41A60C-FBCA-2C76-E33A-857084240DEC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F79D337-A999-66AF-88BA-A47D741583C2}"/>
              </a:ext>
            </a:extLst>
          </p:cNvPr>
          <p:cNvGrpSpPr/>
          <p:nvPr/>
        </p:nvGrpSpPr>
        <p:grpSpPr>
          <a:xfrm>
            <a:off x="8028177" y="1600681"/>
            <a:ext cx="3109379" cy="593178"/>
            <a:chOff x="6611271" y="1042989"/>
            <a:chExt cx="3109379" cy="593178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8B87F761-4CA1-7B4F-87AD-C4AD1E03ED29}"/>
                </a:ext>
              </a:extLst>
            </p:cNvPr>
            <p:cNvSpPr/>
            <p:nvPr/>
          </p:nvSpPr>
          <p:spPr>
            <a:xfrm>
              <a:off x="9086336" y="1043043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1B72AC25-5AD7-2E04-8D63-B313CE2AA790}"/>
                </a:ext>
              </a:extLst>
            </p:cNvPr>
            <p:cNvSpPr/>
            <p:nvPr/>
          </p:nvSpPr>
          <p:spPr>
            <a:xfrm>
              <a:off x="6611271" y="1042989"/>
              <a:ext cx="2405453" cy="593124"/>
            </a:xfrm>
            <a:prstGeom prst="roundRect">
              <a:avLst/>
            </a:prstGeom>
            <a:solidFill>
              <a:schemeClr val="accent1">
                <a:lumMod val="25000"/>
                <a:lumOff val="75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Stock Accuracy (95-99%)</a:t>
              </a: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C0C332E-6987-F4AF-D09D-321F761ADC72}"/>
                </a:ext>
              </a:extLst>
            </p:cNvPr>
            <p:cNvGrpSpPr/>
            <p:nvPr/>
          </p:nvGrpSpPr>
          <p:grpSpPr>
            <a:xfrm>
              <a:off x="9143995" y="1112850"/>
              <a:ext cx="49836" cy="453510"/>
              <a:chOff x="4423718" y="2458989"/>
              <a:chExt cx="49836" cy="453510"/>
            </a:xfrm>
          </p:grpSpPr>
          <p:sp>
            <p:nvSpPr>
              <p:cNvPr id="161" name="Flowchart: Connector 160">
                <a:extLst>
                  <a:ext uri="{FF2B5EF4-FFF2-40B4-BE49-F238E27FC236}">
                    <a16:creationId xmlns:a16="http://schemas.microsoft.com/office/drawing/2014/main" id="{6C58696C-1BEC-3218-114C-311E9FA969C3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lowchart: Connector 161">
                <a:extLst>
                  <a:ext uri="{FF2B5EF4-FFF2-40B4-BE49-F238E27FC236}">
                    <a16:creationId xmlns:a16="http://schemas.microsoft.com/office/drawing/2014/main" id="{76106C29-50DF-AC65-34C4-A0A9C2110C69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lowchart: Connector 162">
                <a:extLst>
                  <a:ext uri="{FF2B5EF4-FFF2-40B4-BE49-F238E27FC236}">
                    <a16:creationId xmlns:a16="http://schemas.microsoft.com/office/drawing/2014/main" id="{4EF7AABB-25AD-6A9A-2211-5697AC6B9373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lowchart: Connector 163">
                <a:extLst>
                  <a:ext uri="{FF2B5EF4-FFF2-40B4-BE49-F238E27FC236}">
                    <a16:creationId xmlns:a16="http://schemas.microsoft.com/office/drawing/2014/main" id="{FBDA7BEA-ECAA-E1C1-BDCF-2552A27FE5DD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61FFBE8-E294-FBA3-3264-3F375DFDBA4E}"/>
                </a:ext>
              </a:extLst>
            </p:cNvPr>
            <p:cNvGrpSpPr/>
            <p:nvPr/>
          </p:nvGrpSpPr>
          <p:grpSpPr>
            <a:xfrm>
              <a:off x="8890498" y="1107641"/>
              <a:ext cx="49836" cy="453510"/>
              <a:chOff x="4423718" y="2458989"/>
              <a:chExt cx="49836" cy="453510"/>
            </a:xfrm>
          </p:grpSpPr>
          <p:sp>
            <p:nvSpPr>
              <p:cNvPr id="157" name="Flowchart: Connector 156">
                <a:extLst>
                  <a:ext uri="{FF2B5EF4-FFF2-40B4-BE49-F238E27FC236}">
                    <a16:creationId xmlns:a16="http://schemas.microsoft.com/office/drawing/2014/main" id="{63E76858-F454-3806-811E-8C8E218CF897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lowchart: Connector 157">
                <a:extLst>
                  <a:ext uri="{FF2B5EF4-FFF2-40B4-BE49-F238E27FC236}">
                    <a16:creationId xmlns:a16="http://schemas.microsoft.com/office/drawing/2014/main" id="{32F4895F-3A58-642E-C31C-73DAE1A1E70D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lowchart: Connector 158">
                <a:extLst>
                  <a:ext uri="{FF2B5EF4-FFF2-40B4-BE49-F238E27FC236}">
                    <a16:creationId xmlns:a16="http://schemas.microsoft.com/office/drawing/2014/main" id="{10B15F22-637F-D888-818D-F8169E7D6B17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lowchart: Connector 159">
                <a:extLst>
                  <a:ext uri="{FF2B5EF4-FFF2-40B4-BE49-F238E27FC236}">
                    <a16:creationId xmlns:a16="http://schemas.microsoft.com/office/drawing/2014/main" id="{66A0AE6F-ABB3-E63B-3848-31FB07467B06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EE36933-A94C-1958-9D2C-E5F4F5178133}"/>
              </a:ext>
            </a:extLst>
          </p:cNvPr>
          <p:cNvGrpSpPr/>
          <p:nvPr/>
        </p:nvGrpSpPr>
        <p:grpSpPr>
          <a:xfrm>
            <a:off x="6161909" y="2522714"/>
            <a:ext cx="3109379" cy="593178"/>
            <a:chOff x="6611271" y="1042989"/>
            <a:chExt cx="3109379" cy="593178"/>
          </a:xfrm>
        </p:grpSpPr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28FFFDED-6357-C986-BA1C-6198197185DB}"/>
                </a:ext>
              </a:extLst>
            </p:cNvPr>
            <p:cNvSpPr/>
            <p:nvPr/>
          </p:nvSpPr>
          <p:spPr>
            <a:xfrm>
              <a:off x="9086336" y="1043043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F1A53B0C-65A6-A40A-E101-D1BC255CCC8C}"/>
                </a:ext>
              </a:extLst>
            </p:cNvPr>
            <p:cNvSpPr/>
            <p:nvPr/>
          </p:nvSpPr>
          <p:spPr>
            <a:xfrm>
              <a:off x="6611271" y="1042989"/>
              <a:ext cx="2405453" cy="593124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Stock Outs (2-5%)</a:t>
              </a: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AB4E1EB-228E-A750-147B-2639D337FC22}"/>
                </a:ext>
              </a:extLst>
            </p:cNvPr>
            <p:cNvGrpSpPr/>
            <p:nvPr/>
          </p:nvGrpSpPr>
          <p:grpSpPr>
            <a:xfrm>
              <a:off x="9143995" y="1112850"/>
              <a:ext cx="49836" cy="453510"/>
              <a:chOff x="4423718" y="2458989"/>
              <a:chExt cx="49836" cy="453510"/>
            </a:xfrm>
          </p:grpSpPr>
          <p:sp>
            <p:nvSpPr>
              <p:cNvPr id="174" name="Flowchart: Connector 173">
                <a:extLst>
                  <a:ext uri="{FF2B5EF4-FFF2-40B4-BE49-F238E27FC236}">
                    <a16:creationId xmlns:a16="http://schemas.microsoft.com/office/drawing/2014/main" id="{4E338311-E050-A0C9-C365-539AAFC21EB1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lowchart: Connector 174">
                <a:extLst>
                  <a:ext uri="{FF2B5EF4-FFF2-40B4-BE49-F238E27FC236}">
                    <a16:creationId xmlns:a16="http://schemas.microsoft.com/office/drawing/2014/main" id="{CF3EC918-0BED-27D0-730C-226642F954B0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lowchart: Connector 175">
                <a:extLst>
                  <a:ext uri="{FF2B5EF4-FFF2-40B4-BE49-F238E27FC236}">
                    <a16:creationId xmlns:a16="http://schemas.microsoft.com/office/drawing/2014/main" id="{EF92D7D8-0E68-757E-C8A2-5546CBEE2858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lowchart: Connector 176">
                <a:extLst>
                  <a:ext uri="{FF2B5EF4-FFF2-40B4-BE49-F238E27FC236}">
                    <a16:creationId xmlns:a16="http://schemas.microsoft.com/office/drawing/2014/main" id="{83DA6175-B9EF-03A2-6D5A-B8246EB72C18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4166798-CBE5-8E18-9483-C48AF4463715}"/>
                </a:ext>
              </a:extLst>
            </p:cNvPr>
            <p:cNvGrpSpPr/>
            <p:nvPr/>
          </p:nvGrpSpPr>
          <p:grpSpPr>
            <a:xfrm>
              <a:off x="8890498" y="1107641"/>
              <a:ext cx="49836" cy="453510"/>
              <a:chOff x="4423718" y="2458989"/>
              <a:chExt cx="49836" cy="453510"/>
            </a:xfrm>
          </p:grpSpPr>
          <p:sp>
            <p:nvSpPr>
              <p:cNvPr id="170" name="Flowchart: Connector 169">
                <a:extLst>
                  <a:ext uri="{FF2B5EF4-FFF2-40B4-BE49-F238E27FC236}">
                    <a16:creationId xmlns:a16="http://schemas.microsoft.com/office/drawing/2014/main" id="{820D856F-6C48-AC66-B210-BB0F98616270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lowchart: Connector 170">
                <a:extLst>
                  <a:ext uri="{FF2B5EF4-FFF2-40B4-BE49-F238E27FC236}">
                    <a16:creationId xmlns:a16="http://schemas.microsoft.com/office/drawing/2014/main" id="{D61AC65D-2DAA-3F14-5D74-938646337BCF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lowchart: Connector 171">
                <a:extLst>
                  <a:ext uri="{FF2B5EF4-FFF2-40B4-BE49-F238E27FC236}">
                    <a16:creationId xmlns:a16="http://schemas.microsoft.com/office/drawing/2014/main" id="{05C67447-2B57-C7A4-9DBF-2312668DF8D4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lowchart: Connector 172">
                <a:extLst>
                  <a:ext uri="{FF2B5EF4-FFF2-40B4-BE49-F238E27FC236}">
                    <a16:creationId xmlns:a16="http://schemas.microsoft.com/office/drawing/2014/main" id="{A1A5DD3C-003E-200B-AF55-156BDCFAF409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7C4CA3CC-38AC-38D1-52E9-AC4B8285D999}"/>
              </a:ext>
            </a:extLst>
          </p:cNvPr>
          <p:cNvGrpSpPr/>
          <p:nvPr/>
        </p:nvGrpSpPr>
        <p:grpSpPr>
          <a:xfrm>
            <a:off x="4098731" y="3495131"/>
            <a:ext cx="3109379" cy="593178"/>
            <a:chOff x="6611271" y="1042989"/>
            <a:chExt cx="3109379" cy="593178"/>
          </a:xfrm>
        </p:grpSpPr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231B07C2-A61F-CDAD-E114-230F54B0F14D}"/>
                </a:ext>
              </a:extLst>
            </p:cNvPr>
            <p:cNvSpPr/>
            <p:nvPr/>
          </p:nvSpPr>
          <p:spPr>
            <a:xfrm>
              <a:off x="9086336" y="1043043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224990B3-FEE7-D120-94D7-966FC47E201E}"/>
                </a:ext>
              </a:extLst>
            </p:cNvPr>
            <p:cNvSpPr/>
            <p:nvPr/>
          </p:nvSpPr>
          <p:spPr>
            <a:xfrm>
              <a:off x="6611271" y="1042989"/>
              <a:ext cx="2405453" cy="593124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Slow Moving Items (3-5%)</a:t>
              </a:r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0470C7F-4A62-7D85-2EB3-1729FE0CCE71}"/>
                </a:ext>
              </a:extLst>
            </p:cNvPr>
            <p:cNvGrpSpPr/>
            <p:nvPr/>
          </p:nvGrpSpPr>
          <p:grpSpPr>
            <a:xfrm>
              <a:off x="9143995" y="1112850"/>
              <a:ext cx="49836" cy="453510"/>
              <a:chOff x="4423718" y="2458989"/>
              <a:chExt cx="49836" cy="453510"/>
            </a:xfrm>
          </p:grpSpPr>
          <p:sp>
            <p:nvSpPr>
              <p:cNvPr id="187" name="Flowchart: Connector 186">
                <a:extLst>
                  <a:ext uri="{FF2B5EF4-FFF2-40B4-BE49-F238E27FC236}">
                    <a16:creationId xmlns:a16="http://schemas.microsoft.com/office/drawing/2014/main" id="{357BFB3E-EB93-FA85-CE6D-293128B432B4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lowchart: Connector 187">
                <a:extLst>
                  <a:ext uri="{FF2B5EF4-FFF2-40B4-BE49-F238E27FC236}">
                    <a16:creationId xmlns:a16="http://schemas.microsoft.com/office/drawing/2014/main" id="{0A084F1C-20F9-A6EF-4C32-EDD45B9A5A24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lowchart: Connector 188">
                <a:extLst>
                  <a:ext uri="{FF2B5EF4-FFF2-40B4-BE49-F238E27FC236}">
                    <a16:creationId xmlns:a16="http://schemas.microsoft.com/office/drawing/2014/main" id="{D045625C-1E18-E32C-CC84-64109006E729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lowchart: Connector 189">
                <a:extLst>
                  <a:ext uri="{FF2B5EF4-FFF2-40B4-BE49-F238E27FC236}">
                    <a16:creationId xmlns:a16="http://schemas.microsoft.com/office/drawing/2014/main" id="{6B27A19A-BD60-3E94-8106-F55B48D32821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E98AA67-05A3-6074-2BAD-31E37691E4C9}"/>
                </a:ext>
              </a:extLst>
            </p:cNvPr>
            <p:cNvGrpSpPr/>
            <p:nvPr/>
          </p:nvGrpSpPr>
          <p:grpSpPr>
            <a:xfrm>
              <a:off x="8890498" y="1107641"/>
              <a:ext cx="49836" cy="453510"/>
              <a:chOff x="4423718" y="2458989"/>
              <a:chExt cx="49836" cy="453510"/>
            </a:xfrm>
          </p:grpSpPr>
          <p:sp>
            <p:nvSpPr>
              <p:cNvPr id="183" name="Flowchart: Connector 182">
                <a:extLst>
                  <a:ext uri="{FF2B5EF4-FFF2-40B4-BE49-F238E27FC236}">
                    <a16:creationId xmlns:a16="http://schemas.microsoft.com/office/drawing/2014/main" id="{D31867D3-5DC8-47BB-9B38-250253AA2D5F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lowchart: Connector 183">
                <a:extLst>
                  <a:ext uri="{FF2B5EF4-FFF2-40B4-BE49-F238E27FC236}">
                    <a16:creationId xmlns:a16="http://schemas.microsoft.com/office/drawing/2014/main" id="{5F66B9F9-B339-B665-6635-65AC09F16D14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lowchart: Connector 184">
                <a:extLst>
                  <a:ext uri="{FF2B5EF4-FFF2-40B4-BE49-F238E27FC236}">
                    <a16:creationId xmlns:a16="http://schemas.microsoft.com/office/drawing/2014/main" id="{92E9DB43-9A9D-857F-4D27-1CA18C6ECC13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lowchart: Connector 185">
                <a:extLst>
                  <a:ext uri="{FF2B5EF4-FFF2-40B4-BE49-F238E27FC236}">
                    <a16:creationId xmlns:a16="http://schemas.microsoft.com/office/drawing/2014/main" id="{579A6B1C-365A-8027-9966-AEEF16B04BB6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3395DD5-1659-7076-987C-C398D7A134A0}"/>
              </a:ext>
            </a:extLst>
          </p:cNvPr>
          <p:cNvGrpSpPr/>
          <p:nvPr/>
        </p:nvGrpSpPr>
        <p:grpSpPr>
          <a:xfrm>
            <a:off x="8027131" y="3482974"/>
            <a:ext cx="3109379" cy="593178"/>
            <a:chOff x="6611271" y="1042989"/>
            <a:chExt cx="3109379" cy="593178"/>
          </a:xfrm>
        </p:grpSpPr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40519426-883B-248D-1627-AB521B66B66E}"/>
                </a:ext>
              </a:extLst>
            </p:cNvPr>
            <p:cNvSpPr/>
            <p:nvPr/>
          </p:nvSpPr>
          <p:spPr>
            <a:xfrm>
              <a:off x="9086336" y="1043043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953A6503-C805-34CA-A8EF-1FF857C51627}"/>
                </a:ext>
              </a:extLst>
            </p:cNvPr>
            <p:cNvSpPr/>
            <p:nvPr/>
          </p:nvSpPr>
          <p:spPr>
            <a:xfrm>
              <a:off x="6611271" y="1042989"/>
              <a:ext cx="2405453" cy="59312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Parts Issued To A WO (95%)</a:t>
              </a:r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E3E2078-30D8-4384-85BF-7BD61B5162EB}"/>
                </a:ext>
              </a:extLst>
            </p:cNvPr>
            <p:cNvGrpSpPr/>
            <p:nvPr/>
          </p:nvGrpSpPr>
          <p:grpSpPr>
            <a:xfrm>
              <a:off x="9143995" y="1112850"/>
              <a:ext cx="49836" cy="453510"/>
              <a:chOff x="4423718" y="2458989"/>
              <a:chExt cx="49836" cy="453510"/>
            </a:xfrm>
          </p:grpSpPr>
          <p:sp>
            <p:nvSpPr>
              <p:cNvPr id="200" name="Flowchart: Connector 199">
                <a:extLst>
                  <a:ext uri="{FF2B5EF4-FFF2-40B4-BE49-F238E27FC236}">
                    <a16:creationId xmlns:a16="http://schemas.microsoft.com/office/drawing/2014/main" id="{024B2EE6-00C5-C73A-9F64-1520009A7244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Flowchart: Connector 200">
                <a:extLst>
                  <a:ext uri="{FF2B5EF4-FFF2-40B4-BE49-F238E27FC236}">
                    <a16:creationId xmlns:a16="http://schemas.microsoft.com/office/drawing/2014/main" id="{7AEA8056-AAFA-B96E-2C17-E5E1F8046795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lowchart: Connector 201">
                <a:extLst>
                  <a:ext uri="{FF2B5EF4-FFF2-40B4-BE49-F238E27FC236}">
                    <a16:creationId xmlns:a16="http://schemas.microsoft.com/office/drawing/2014/main" id="{CDBBE976-509C-3F89-F61B-FF55F843F3EC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lowchart: Connector 202">
                <a:extLst>
                  <a:ext uri="{FF2B5EF4-FFF2-40B4-BE49-F238E27FC236}">
                    <a16:creationId xmlns:a16="http://schemas.microsoft.com/office/drawing/2014/main" id="{04379BA7-8FE0-2144-D985-DFED7425333C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29D16590-1F30-9E5E-0FE6-495A3D83FA68}"/>
                </a:ext>
              </a:extLst>
            </p:cNvPr>
            <p:cNvGrpSpPr/>
            <p:nvPr/>
          </p:nvGrpSpPr>
          <p:grpSpPr>
            <a:xfrm>
              <a:off x="8890498" y="1107641"/>
              <a:ext cx="49836" cy="453510"/>
              <a:chOff x="4423718" y="2458989"/>
              <a:chExt cx="49836" cy="453510"/>
            </a:xfrm>
          </p:grpSpPr>
          <p:sp>
            <p:nvSpPr>
              <p:cNvPr id="196" name="Flowchart: Connector 195">
                <a:extLst>
                  <a:ext uri="{FF2B5EF4-FFF2-40B4-BE49-F238E27FC236}">
                    <a16:creationId xmlns:a16="http://schemas.microsoft.com/office/drawing/2014/main" id="{B862668B-8813-557A-880E-54A45ECEB998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lowchart: Connector 196">
                <a:extLst>
                  <a:ext uri="{FF2B5EF4-FFF2-40B4-BE49-F238E27FC236}">
                    <a16:creationId xmlns:a16="http://schemas.microsoft.com/office/drawing/2014/main" id="{078A87E4-830F-26AB-D5FF-B37C9D1CAFF7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lowchart: Connector 197">
                <a:extLst>
                  <a:ext uri="{FF2B5EF4-FFF2-40B4-BE49-F238E27FC236}">
                    <a16:creationId xmlns:a16="http://schemas.microsoft.com/office/drawing/2014/main" id="{6347E361-1628-676D-27F3-464269C38F15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lowchart: Connector 198">
                <a:extLst>
                  <a:ext uri="{FF2B5EF4-FFF2-40B4-BE49-F238E27FC236}">
                    <a16:creationId xmlns:a16="http://schemas.microsoft.com/office/drawing/2014/main" id="{89CB197F-5C86-FB3C-170D-AB71EF585D19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83EAAC0-CFAC-ABFE-31CA-BAF9A94F2637}"/>
              </a:ext>
            </a:extLst>
          </p:cNvPr>
          <p:cNvGrpSpPr/>
          <p:nvPr/>
        </p:nvGrpSpPr>
        <p:grpSpPr>
          <a:xfrm>
            <a:off x="4255256" y="5396809"/>
            <a:ext cx="3109379" cy="593178"/>
            <a:chOff x="6611271" y="1042989"/>
            <a:chExt cx="3109379" cy="593178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BDD34565-4FEE-2462-05CE-87EC97CD676E}"/>
                </a:ext>
              </a:extLst>
            </p:cNvPr>
            <p:cNvSpPr/>
            <p:nvPr/>
          </p:nvSpPr>
          <p:spPr>
            <a:xfrm>
              <a:off x="9086336" y="1043043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753606CE-A92E-922B-3EFC-73E85C68DB16}"/>
                </a:ext>
              </a:extLst>
            </p:cNvPr>
            <p:cNvSpPr/>
            <p:nvPr/>
          </p:nvSpPr>
          <p:spPr>
            <a:xfrm>
              <a:off x="6611271" y="1042989"/>
              <a:ext cx="2405453" cy="593124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# Storeroom Transactions</a:t>
              </a: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90469E2E-3FB1-ED59-37C3-8F51C378A5F5}"/>
                </a:ext>
              </a:extLst>
            </p:cNvPr>
            <p:cNvGrpSpPr/>
            <p:nvPr/>
          </p:nvGrpSpPr>
          <p:grpSpPr>
            <a:xfrm>
              <a:off x="9143995" y="1112850"/>
              <a:ext cx="49836" cy="453510"/>
              <a:chOff x="4423718" y="2458989"/>
              <a:chExt cx="49836" cy="453510"/>
            </a:xfrm>
          </p:grpSpPr>
          <p:sp>
            <p:nvSpPr>
              <p:cNvPr id="213" name="Flowchart: Connector 212">
                <a:extLst>
                  <a:ext uri="{FF2B5EF4-FFF2-40B4-BE49-F238E27FC236}">
                    <a16:creationId xmlns:a16="http://schemas.microsoft.com/office/drawing/2014/main" id="{F3F71880-76DF-900D-315E-52EE9AA33B6B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lowchart: Connector 213">
                <a:extLst>
                  <a:ext uri="{FF2B5EF4-FFF2-40B4-BE49-F238E27FC236}">
                    <a16:creationId xmlns:a16="http://schemas.microsoft.com/office/drawing/2014/main" id="{952277A0-D92E-F8B2-572A-EA960E917167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Flowchart: Connector 214">
                <a:extLst>
                  <a:ext uri="{FF2B5EF4-FFF2-40B4-BE49-F238E27FC236}">
                    <a16:creationId xmlns:a16="http://schemas.microsoft.com/office/drawing/2014/main" id="{9EC2940C-3F2A-D0B8-F01B-031462949A07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Flowchart: Connector 215">
                <a:extLst>
                  <a:ext uri="{FF2B5EF4-FFF2-40B4-BE49-F238E27FC236}">
                    <a16:creationId xmlns:a16="http://schemas.microsoft.com/office/drawing/2014/main" id="{5BBD7DE1-03F6-F7B7-B21D-F3D572400772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D1D5C7FF-34D9-E405-01C5-96F151946DCE}"/>
                </a:ext>
              </a:extLst>
            </p:cNvPr>
            <p:cNvGrpSpPr/>
            <p:nvPr/>
          </p:nvGrpSpPr>
          <p:grpSpPr>
            <a:xfrm>
              <a:off x="8890498" y="1107641"/>
              <a:ext cx="49836" cy="453510"/>
              <a:chOff x="4423718" y="2458989"/>
              <a:chExt cx="49836" cy="453510"/>
            </a:xfrm>
          </p:grpSpPr>
          <p:sp>
            <p:nvSpPr>
              <p:cNvPr id="209" name="Flowchart: Connector 208">
                <a:extLst>
                  <a:ext uri="{FF2B5EF4-FFF2-40B4-BE49-F238E27FC236}">
                    <a16:creationId xmlns:a16="http://schemas.microsoft.com/office/drawing/2014/main" id="{3E177291-205C-1B80-FFA1-11A6B22DCE7A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Flowchart: Connector 209">
                <a:extLst>
                  <a:ext uri="{FF2B5EF4-FFF2-40B4-BE49-F238E27FC236}">
                    <a16:creationId xmlns:a16="http://schemas.microsoft.com/office/drawing/2014/main" id="{B3F4E210-EF97-234B-7AE1-AED129D14807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Flowchart: Connector 210">
                <a:extLst>
                  <a:ext uri="{FF2B5EF4-FFF2-40B4-BE49-F238E27FC236}">
                    <a16:creationId xmlns:a16="http://schemas.microsoft.com/office/drawing/2014/main" id="{5482F6DD-4974-9A36-9CE8-3B1749D5860C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lowchart: Connector 211">
                <a:extLst>
                  <a:ext uri="{FF2B5EF4-FFF2-40B4-BE49-F238E27FC236}">
                    <a16:creationId xmlns:a16="http://schemas.microsoft.com/office/drawing/2014/main" id="{58B48275-5A64-F18A-DC4E-485594A3049F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4F34B283-DADC-5319-39E3-298D9FD5E82A}"/>
              </a:ext>
            </a:extLst>
          </p:cNvPr>
          <p:cNvGrpSpPr/>
          <p:nvPr/>
        </p:nvGrpSpPr>
        <p:grpSpPr>
          <a:xfrm>
            <a:off x="6141716" y="4468104"/>
            <a:ext cx="3109379" cy="593178"/>
            <a:chOff x="6611271" y="1042989"/>
            <a:chExt cx="3109379" cy="593178"/>
          </a:xfrm>
        </p:grpSpPr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D5E9FBD7-8F25-4D82-40AE-1E90D912C3FF}"/>
                </a:ext>
              </a:extLst>
            </p:cNvPr>
            <p:cNvSpPr/>
            <p:nvPr/>
          </p:nvSpPr>
          <p:spPr>
            <a:xfrm>
              <a:off x="9086336" y="1043043"/>
              <a:ext cx="634314" cy="593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9" name="Rectangle: Rounded Corners 218">
              <a:extLst>
                <a:ext uri="{FF2B5EF4-FFF2-40B4-BE49-F238E27FC236}">
                  <a16:creationId xmlns:a16="http://schemas.microsoft.com/office/drawing/2014/main" id="{DB7DEED3-D4DD-D17E-B9C3-5ADEF2A55624}"/>
                </a:ext>
              </a:extLst>
            </p:cNvPr>
            <p:cNvSpPr/>
            <p:nvPr/>
          </p:nvSpPr>
          <p:spPr>
            <a:xfrm>
              <a:off x="6611271" y="1042989"/>
              <a:ext cx="2405453" cy="593124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Items Issued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3078F62-A6EF-A619-8A2F-25948B391D0D}"/>
                </a:ext>
              </a:extLst>
            </p:cNvPr>
            <p:cNvGrpSpPr/>
            <p:nvPr/>
          </p:nvGrpSpPr>
          <p:grpSpPr>
            <a:xfrm>
              <a:off x="9143995" y="1112850"/>
              <a:ext cx="49836" cy="453510"/>
              <a:chOff x="4423718" y="2458989"/>
              <a:chExt cx="49836" cy="453510"/>
            </a:xfrm>
          </p:grpSpPr>
          <p:sp>
            <p:nvSpPr>
              <p:cNvPr id="226" name="Flowchart: Connector 225">
                <a:extLst>
                  <a:ext uri="{FF2B5EF4-FFF2-40B4-BE49-F238E27FC236}">
                    <a16:creationId xmlns:a16="http://schemas.microsoft.com/office/drawing/2014/main" id="{14F507BB-26D7-E814-D45A-836672D96AD1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lowchart: Connector 226">
                <a:extLst>
                  <a:ext uri="{FF2B5EF4-FFF2-40B4-BE49-F238E27FC236}">
                    <a16:creationId xmlns:a16="http://schemas.microsoft.com/office/drawing/2014/main" id="{84037447-B55D-AEDF-E740-5CFA3F07005B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Flowchart: Connector 227">
                <a:extLst>
                  <a:ext uri="{FF2B5EF4-FFF2-40B4-BE49-F238E27FC236}">
                    <a16:creationId xmlns:a16="http://schemas.microsoft.com/office/drawing/2014/main" id="{F875FA65-8AB1-491C-7F29-376079B4C261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Flowchart: Connector 228">
                <a:extLst>
                  <a:ext uri="{FF2B5EF4-FFF2-40B4-BE49-F238E27FC236}">
                    <a16:creationId xmlns:a16="http://schemas.microsoft.com/office/drawing/2014/main" id="{2230D1E3-BEF1-0EE4-B1AB-519094EA660E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165B882E-EA2B-BDD4-8222-C0079D168CA4}"/>
                </a:ext>
              </a:extLst>
            </p:cNvPr>
            <p:cNvGrpSpPr/>
            <p:nvPr/>
          </p:nvGrpSpPr>
          <p:grpSpPr>
            <a:xfrm>
              <a:off x="8890498" y="1107641"/>
              <a:ext cx="49836" cy="453510"/>
              <a:chOff x="4423718" y="2458989"/>
              <a:chExt cx="49836" cy="453510"/>
            </a:xfrm>
          </p:grpSpPr>
          <p:sp>
            <p:nvSpPr>
              <p:cNvPr id="222" name="Flowchart: Connector 221">
                <a:extLst>
                  <a:ext uri="{FF2B5EF4-FFF2-40B4-BE49-F238E27FC236}">
                    <a16:creationId xmlns:a16="http://schemas.microsoft.com/office/drawing/2014/main" id="{17283996-A3DD-8255-1712-77E55A93C193}"/>
                  </a:ext>
                </a:extLst>
              </p:cNvPr>
              <p:cNvSpPr/>
              <p:nvPr/>
            </p:nvSpPr>
            <p:spPr>
              <a:xfrm>
                <a:off x="4423719" y="259491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Flowchart: Connector 222">
                <a:extLst>
                  <a:ext uri="{FF2B5EF4-FFF2-40B4-BE49-F238E27FC236}">
                    <a16:creationId xmlns:a16="http://schemas.microsoft.com/office/drawing/2014/main" id="{29B4D45A-7DA3-6BDC-7E92-EEEAE529CD2F}"/>
                  </a:ext>
                </a:extLst>
              </p:cNvPr>
              <p:cNvSpPr/>
              <p:nvPr/>
            </p:nvSpPr>
            <p:spPr>
              <a:xfrm>
                <a:off x="4427835" y="245898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lowchart: Connector 223">
                <a:extLst>
                  <a:ext uri="{FF2B5EF4-FFF2-40B4-BE49-F238E27FC236}">
                    <a16:creationId xmlns:a16="http://schemas.microsoft.com/office/drawing/2014/main" id="{539E221B-81EC-C775-DA6D-1D44ACCAEFB7}"/>
                  </a:ext>
                </a:extLst>
              </p:cNvPr>
              <p:cNvSpPr/>
              <p:nvPr/>
            </p:nvSpPr>
            <p:spPr>
              <a:xfrm>
                <a:off x="4423718" y="273084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lowchart: Connector 224">
                <a:extLst>
                  <a:ext uri="{FF2B5EF4-FFF2-40B4-BE49-F238E27FC236}">
                    <a16:creationId xmlns:a16="http://schemas.microsoft.com/office/drawing/2014/main" id="{1422F061-97BC-BA58-473C-BDCC3C9689A8}"/>
                  </a:ext>
                </a:extLst>
              </p:cNvPr>
              <p:cNvSpPr/>
              <p:nvPr/>
            </p:nvSpPr>
            <p:spPr>
              <a:xfrm>
                <a:off x="4423718" y="2866779"/>
                <a:ext cx="45719" cy="45720"/>
              </a:xfrm>
              <a:prstGeom prst="flowChartConnector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3" name="Graphic 1">
            <a:extLst>
              <a:ext uri="{FF2B5EF4-FFF2-40B4-BE49-F238E27FC236}">
                <a16:creationId xmlns:a16="http://schemas.microsoft.com/office/drawing/2014/main" id="{03B29DE0-5D74-70F9-3C89-9454AA965BEE}"/>
              </a:ext>
            </a:extLst>
          </p:cNvPr>
          <p:cNvSpPr/>
          <p:nvPr/>
        </p:nvSpPr>
        <p:spPr>
          <a:xfrm>
            <a:off x="564390" y="5511556"/>
            <a:ext cx="351741" cy="360828"/>
          </a:xfrm>
          <a:custGeom>
            <a:avLst/>
            <a:gdLst>
              <a:gd name="connsiteX0" fmla="*/ 2975391 w 4863281"/>
              <a:gd name="connsiteY0" fmla="*/ 4988932 h 4988931"/>
              <a:gd name="connsiteX1" fmla="*/ 2918336 w 4863281"/>
              <a:gd name="connsiteY1" fmla="*/ 4965310 h 4988931"/>
              <a:gd name="connsiteX2" fmla="*/ 323154 w 4863281"/>
              <a:gd name="connsiteY2" fmla="*/ 2375367 h 4988931"/>
              <a:gd name="connsiteX3" fmla="*/ 299723 w 4863281"/>
              <a:gd name="connsiteY3" fmla="*/ 2311454 h 4988931"/>
              <a:gd name="connsiteX4" fmla="*/ 421833 w 4863281"/>
              <a:gd name="connsiteY4" fmla="*/ 842318 h 4988931"/>
              <a:gd name="connsiteX5" fmla="*/ 284102 w 4863281"/>
              <a:gd name="connsiteY5" fmla="*/ 703825 h 4988931"/>
              <a:gd name="connsiteX6" fmla="*/ 281435 w 4863281"/>
              <a:gd name="connsiteY6" fmla="*/ 700777 h 4988931"/>
              <a:gd name="connsiteX7" fmla="*/ 45501 w 4863281"/>
              <a:gd name="connsiteY7" fmla="*/ 37932 h 4988931"/>
              <a:gd name="connsiteX8" fmla="*/ 45691 w 4863281"/>
              <a:gd name="connsiteY8" fmla="*/ 37646 h 4988931"/>
              <a:gd name="connsiteX9" fmla="*/ 795785 w 4863281"/>
              <a:gd name="connsiteY9" fmla="*/ 425885 h 4988931"/>
              <a:gd name="connsiteX10" fmla="*/ 892940 w 4863281"/>
              <a:gd name="connsiteY10" fmla="*/ 536471 h 4988931"/>
              <a:gd name="connsiteX11" fmla="*/ 2180529 w 4863281"/>
              <a:gd name="connsiteY11" fmla="*/ 426838 h 4988931"/>
              <a:gd name="connsiteX12" fmla="*/ 2180529 w 4863281"/>
              <a:gd name="connsiteY12" fmla="*/ 426838 h 4988931"/>
              <a:gd name="connsiteX13" fmla="*/ 2244442 w 4863281"/>
              <a:gd name="connsiteY13" fmla="*/ 450174 h 4988931"/>
              <a:gd name="connsiteX14" fmla="*/ 4839624 w 4863281"/>
              <a:gd name="connsiteY14" fmla="*/ 3040212 h 4988931"/>
              <a:gd name="connsiteX15" fmla="*/ 4839719 w 4863281"/>
              <a:gd name="connsiteY15" fmla="*/ 3154512 h 4988931"/>
              <a:gd name="connsiteX16" fmla="*/ 3032636 w 4863281"/>
              <a:gd name="connsiteY16" fmla="*/ 4965215 h 4988931"/>
              <a:gd name="connsiteX17" fmla="*/ 2975391 w 4863281"/>
              <a:gd name="connsiteY17" fmla="*/ 4988932 h 4988931"/>
              <a:gd name="connsiteX18" fmla="*/ 2975391 w 4863281"/>
              <a:gd name="connsiteY18" fmla="*/ 4988932 h 4988931"/>
              <a:gd name="connsiteX19" fmla="*/ 422500 w 4863281"/>
              <a:gd name="connsiteY19" fmla="*/ 2302596 h 4988931"/>
              <a:gd name="connsiteX20" fmla="*/ 2975296 w 4863281"/>
              <a:gd name="connsiteY20" fmla="*/ 4850343 h 4988931"/>
              <a:gd name="connsiteX21" fmla="*/ 4724753 w 4863281"/>
              <a:gd name="connsiteY21" fmla="*/ 3097362 h 4988931"/>
              <a:gd name="connsiteX22" fmla="*/ 2171957 w 4863281"/>
              <a:gd name="connsiteY22" fmla="*/ 549710 h 4988931"/>
              <a:gd name="connsiteX23" fmla="*/ 981522 w 4863281"/>
              <a:gd name="connsiteY23" fmla="*/ 651056 h 4988931"/>
              <a:gd name="connsiteX24" fmla="*/ 1174499 w 4863281"/>
              <a:gd name="connsiteY24" fmla="*/ 1058631 h 4988931"/>
              <a:gd name="connsiteX25" fmla="*/ 1221457 w 4863281"/>
              <a:gd name="connsiteY25" fmla="*/ 1054916 h 4988931"/>
              <a:gd name="connsiteX26" fmla="*/ 1221743 w 4863281"/>
              <a:gd name="connsiteY26" fmla="*/ 1054916 h 4988931"/>
              <a:gd name="connsiteX27" fmla="*/ 1430817 w 4863281"/>
              <a:gd name="connsiteY27" fmla="*/ 1141403 h 4988931"/>
              <a:gd name="connsiteX28" fmla="*/ 1517685 w 4863281"/>
              <a:gd name="connsiteY28" fmla="*/ 1350572 h 4988931"/>
              <a:gd name="connsiteX29" fmla="*/ 1431198 w 4863281"/>
              <a:gd name="connsiteY29" fmla="*/ 1559932 h 4988931"/>
              <a:gd name="connsiteX30" fmla="*/ 1012574 w 4863281"/>
              <a:gd name="connsiteY30" fmla="*/ 1560313 h 4988931"/>
              <a:gd name="connsiteX31" fmla="*/ 925706 w 4863281"/>
              <a:gd name="connsiteY31" fmla="*/ 1351144 h 4988931"/>
              <a:gd name="connsiteX32" fmla="*/ 1012193 w 4863281"/>
              <a:gd name="connsiteY32" fmla="*/ 1141784 h 4988931"/>
              <a:gd name="connsiteX33" fmla="*/ 1012193 w 4863281"/>
              <a:gd name="connsiteY33" fmla="*/ 1141784 h 4988931"/>
              <a:gd name="connsiteX34" fmla="*/ 1048864 w 4863281"/>
              <a:gd name="connsiteY34" fmla="*/ 1110447 h 4988931"/>
              <a:gd name="connsiteX35" fmla="*/ 1002858 w 4863281"/>
              <a:gd name="connsiteY35" fmla="*/ 918614 h 4988931"/>
              <a:gd name="connsiteX36" fmla="*/ 838552 w 4863281"/>
              <a:gd name="connsiteY36" fmla="*/ 663153 h 4988931"/>
              <a:gd name="connsiteX37" fmla="*/ 556612 w 4863281"/>
              <a:gd name="connsiteY37" fmla="*/ 687156 h 4988931"/>
              <a:gd name="connsiteX38" fmla="*/ 545373 w 4863281"/>
              <a:gd name="connsiteY38" fmla="*/ 822125 h 4988931"/>
              <a:gd name="connsiteX39" fmla="*/ 545277 w 4863281"/>
              <a:gd name="connsiteY39" fmla="*/ 823840 h 4988931"/>
              <a:gd name="connsiteX40" fmla="*/ 422500 w 4863281"/>
              <a:gd name="connsiteY40" fmla="*/ 2302596 h 4988931"/>
              <a:gd name="connsiteX41" fmla="*/ 1098394 w 4863281"/>
              <a:gd name="connsiteY41" fmla="*/ 1227700 h 4988931"/>
              <a:gd name="connsiteX42" fmla="*/ 1047435 w 4863281"/>
              <a:gd name="connsiteY42" fmla="*/ 1351049 h 4988931"/>
              <a:gd name="connsiteX43" fmla="*/ 1098680 w 4863281"/>
              <a:gd name="connsiteY43" fmla="*/ 1474302 h 4988931"/>
              <a:gd name="connsiteX44" fmla="*/ 1221838 w 4863281"/>
              <a:gd name="connsiteY44" fmla="*/ 1525261 h 4988931"/>
              <a:gd name="connsiteX45" fmla="*/ 1222029 w 4863281"/>
              <a:gd name="connsiteY45" fmla="*/ 1525261 h 4988931"/>
              <a:gd name="connsiteX46" fmla="*/ 1345282 w 4863281"/>
              <a:gd name="connsiteY46" fmla="*/ 1474016 h 4988931"/>
              <a:gd name="connsiteX47" fmla="*/ 1396241 w 4863281"/>
              <a:gd name="connsiteY47" fmla="*/ 1350668 h 4988931"/>
              <a:gd name="connsiteX48" fmla="*/ 1344997 w 4863281"/>
              <a:gd name="connsiteY48" fmla="*/ 1227414 h 4988931"/>
              <a:gd name="connsiteX49" fmla="*/ 1221838 w 4863281"/>
              <a:gd name="connsiteY49" fmla="*/ 1176455 h 4988931"/>
              <a:gd name="connsiteX50" fmla="*/ 1221648 w 4863281"/>
              <a:gd name="connsiteY50" fmla="*/ 1176455 h 4988931"/>
              <a:gd name="connsiteX51" fmla="*/ 1125826 w 4863281"/>
              <a:gd name="connsiteY51" fmla="*/ 1205221 h 4988931"/>
              <a:gd name="connsiteX52" fmla="*/ 1120588 w 4863281"/>
              <a:gd name="connsiteY52" fmla="*/ 1208840 h 4988931"/>
              <a:gd name="connsiteX53" fmla="*/ 1098394 w 4863281"/>
              <a:gd name="connsiteY53" fmla="*/ 1227700 h 4988931"/>
              <a:gd name="connsiteX54" fmla="*/ 1098394 w 4863281"/>
              <a:gd name="connsiteY54" fmla="*/ 1227700 h 4988931"/>
              <a:gd name="connsiteX55" fmla="*/ 374018 w 4863281"/>
              <a:gd name="connsiteY55" fmla="*/ 621815 h 4988931"/>
              <a:gd name="connsiteX56" fmla="*/ 434978 w 4863281"/>
              <a:gd name="connsiteY56" fmla="*/ 684680 h 4988931"/>
              <a:gd name="connsiteX57" fmla="*/ 438502 w 4863281"/>
              <a:gd name="connsiteY57" fmla="*/ 642770 h 4988931"/>
              <a:gd name="connsiteX58" fmla="*/ 512130 w 4863281"/>
              <a:gd name="connsiteY58" fmla="*/ 568951 h 4988931"/>
              <a:gd name="connsiteX59" fmla="*/ 743683 w 4863281"/>
              <a:gd name="connsiteY59" fmla="*/ 549234 h 4988931"/>
              <a:gd name="connsiteX60" fmla="*/ 706821 w 4863281"/>
              <a:gd name="connsiteY60" fmla="*/ 508848 h 4988931"/>
              <a:gd name="connsiteX61" fmla="*/ 318868 w 4863281"/>
              <a:gd name="connsiteY61" fmla="*/ 184522 h 4988931"/>
              <a:gd name="connsiteX62" fmla="*/ 128654 w 4863281"/>
              <a:gd name="connsiteY62" fmla="*/ 126610 h 4988931"/>
              <a:gd name="connsiteX63" fmla="*/ 128559 w 4863281"/>
              <a:gd name="connsiteY63" fmla="*/ 126705 h 4988931"/>
              <a:gd name="connsiteX64" fmla="*/ 374018 w 4863281"/>
              <a:gd name="connsiteY64" fmla="*/ 621815 h 4988931"/>
              <a:gd name="connsiteX65" fmla="*/ 3085024 w 4863281"/>
              <a:gd name="connsiteY65" fmla="*/ 3745919 h 4988931"/>
              <a:gd name="connsiteX66" fmla="*/ 3042066 w 4863281"/>
              <a:gd name="connsiteY66" fmla="*/ 3728108 h 4988931"/>
              <a:gd name="connsiteX67" fmla="*/ 1758001 w 4863281"/>
              <a:gd name="connsiteY67" fmla="*/ 2446519 h 4988931"/>
              <a:gd name="connsiteX68" fmla="*/ 1757905 w 4863281"/>
              <a:gd name="connsiteY68" fmla="*/ 2360508 h 4988931"/>
              <a:gd name="connsiteX69" fmla="*/ 1843916 w 4863281"/>
              <a:gd name="connsiteY69" fmla="*/ 2360413 h 4988931"/>
              <a:gd name="connsiteX70" fmla="*/ 3127981 w 4863281"/>
              <a:gd name="connsiteY70" fmla="*/ 3642002 h 4988931"/>
              <a:gd name="connsiteX71" fmla="*/ 3128077 w 4863281"/>
              <a:gd name="connsiteY71" fmla="*/ 3728013 h 4988931"/>
              <a:gd name="connsiteX72" fmla="*/ 3085024 w 4863281"/>
              <a:gd name="connsiteY72" fmla="*/ 3745919 h 4988931"/>
              <a:gd name="connsiteX73" fmla="*/ 3488503 w 4863281"/>
              <a:gd name="connsiteY73" fmla="*/ 3341583 h 4988931"/>
              <a:gd name="connsiteX74" fmla="*/ 3445545 w 4863281"/>
              <a:gd name="connsiteY74" fmla="*/ 3323772 h 4988931"/>
              <a:gd name="connsiteX75" fmla="*/ 2161384 w 4863281"/>
              <a:gd name="connsiteY75" fmla="*/ 2042278 h 4988931"/>
              <a:gd name="connsiteX76" fmla="*/ 2161289 w 4863281"/>
              <a:gd name="connsiteY76" fmla="*/ 1956267 h 4988931"/>
              <a:gd name="connsiteX77" fmla="*/ 2247300 w 4863281"/>
              <a:gd name="connsiteY77" fmla="*/ 1956172 h 4988931"/>
              <a:gd name="connsiteX78" fmla="*/ 3531460 w 4863281"/>
              <a:gd name="connsiteY78" fmla="*/ 3237761 h 4988931"/>
              <a:gd name="connsiteX79" fmla="*/ 3531555 w 4863281"/>
              <a:gd name="connsiteY79" fmla="*/ 3323772 h 4988931"/>
              <a:gd name="connsiteX80" fmla="*/ 3488503 w 4863281"/>
              <a:gd name="connsiteY80" fmla="*/ 3341583 h 4988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863281" h="4988931">
                <a:moveTo>
                  <a:pt x="2975391" y="4988932"/>
                </a:moveTo>
                <a:cubicBezTo>
                  <a:pt x="2953864" y="4988932"/>
                  <a:pt x="2933576" y="4980550"/>
                  <a:pt x="2918336" y="4965310"/>
                </a:cubicBezTo>
                <a:lnTo>
                  <a:pt x="323154" y="2375367"/>
                </a:lnTo>
                <a:cubicBezTo>
                  <a:pt x="306295" y="2358508"/>
                  <a:pt x="297723" y="2335267"/>
                  <a:pt x="299723" y="2311454"/>
                </a:cubicBezTo>
                <a:lnTo>
                  <a:pt x="421833" y="842318"/>
                </a:lnTo>
                <a:cubicBezTo>
                  <a:pt x="356682" y="780692"/>
                  <a:pt x="287340" y="707254"/>
                  <a:pt x="284102" y="703825"/>
                </a:cubicBezTo>
                <a:cubicBezTo>
                  <a:pt x="283149" y="702872"/>
                  <a:pt x="282292" y="701825"/>
                  <a:pt x="281435" y="700777"/>
                </a:cubicBezTo>
                <a:cubicBezTo>
                  <a:pt x="82743" y="459413"/>
                  <a:pt x="-83468" y="158709"/>
                  <a:pt x="45501" y="37932"/>
                </a:cubicBezTo>
                <a:cubicBezTo>
                  <a:pt x="45596" y="37837"/>
                  <a:pt x="45691" y="37742"/>
                  <a:pt x="45691" y="37646"/>
                </a:cubicBezTo>
                <a:cubicBezTo>
                  <a:pt x="188566" y="-95418"/>
                  <a:pt x="534705" y="145660"/>
                  <a:pt x="795785" y="425885"/>
                </a:cubicBezTo>
                <a:cubicBezTo>
                  <a:pt x="829122" y="461604"/>
                  <a:pt x="861698" y="498752"/>
                  <a:pt x="892940" y="536471"/>
                </a:cubicBezTo>
                <a:lnTo>
                  <a:pt x="2180529" y="426838"/>
                </a:lnTo>
                <a:cubicBezTo>
                  <a:pt x="2180529" y="426838"/>
                  <a:pt x="2180529" y="426838"/>
                  <a:pt x="2180529" y="426838"/>
                </a:cubicBezTo>
                <a:cubicBezTo>
                  <a:pt x="2204247" y="424742"/>
                  <a:pt x="2227583" y="433315"/>
                  <a:pt x="2244442" y="450174"/>
                </a:cubicBezTo>
                <a:lnTo>
                  <a:pt x="4839624" y="3040212"/>
                </a:lnTo>
                <a:cubicBezTo>
                  <a:pt x="4871152" y="3071740"/>
                  <a:pt x="4871152" y="3122984"/>
                  <a:pt x="4839719" y="3154512"/>
                </a:cubicBezTo>
                <a:lnTo>
                  <a:pt x="3032636" y="4965215"/>
                </a:lnTo>
                <a:cubicBezTo>
                  <a:pt x="3017396" y="4980455"/>
                  <a:pt x="2997108" y="4988837"/>
                  <a:pt x="2975391" y="4988932"/>
                </a:cubicBezTo>
                <a:cubicBezTo>
                  <a:pt x="2975486" y="4988932"/>
                  <a:pt x="2975486" y="4988932"/>
                  <a:pt x="2975391" y="4988932"/>
                </a:cubicBezTo>
                <a:close/>
                <a:moveTo>
                  <a:pt x="422500" y="2302596"/>
                </a:moveTo>
                <a:lnTo>
                  <a:pt x="2975296" y="4850343"/>
                </a:lnTo>
                <a:lnTo>
                  <a:pt x="4724753" y="3097362"/>
                </a:lnTo>
                <a:lnTo>
                  <a:pt x="2171957" y="549710"/>
                </a:lnTo>
                <a:lnTo>
                  <a:pt x="981522" y="651056"/>
                </a:lnTo>
                <a:cubicBezTo>
                  <a:pt x="1087821" y="798313"/>
                  <a:pt x="1164212" y="946236"/>
                  <a:pt x="1174499" y="1058631"/>
                </a:cubicBezTo>
                <a:cubicBezTo>
                  <a:pt x="1189929" y="1056155"/>
                  <a:pt x="1205550" y="1054916"/>
                  <a:pt x="1221457" y="1054916"/>
                </a:cubicBezTo>
                <a:cubicBezTo>
                  <a:pt x="1221552" y="1054916"/>
                  <a:pt x="1221648" y="1054916"/>
                  <a:pt x="1221743" y="1054916"/>
                </a:cubicBezTo>
                <a:cubicBezTo>
                  <a:pt x="1300705" y="1054916"/>
                  <a:pt x="1374905" y="1085587"/>
                  <a:pt x="1430817" y="1141403"/>
                </a:cubicBezTo>
                <a:cubicBezTo>
                  <a:pt x="1486824" y="1197220"/>
                  <a:pt x="1517685" y="1271515"/>
                  <a:pt x="1517685" y="1350572"/>
                </a:cubicBezTo>
                <a:cubicBezTo>
                  <a:pt x="1517780" y="1429630"/>
                  <a:pt x="1487014" y="1504020"/>
                  <a:pt x="1431198" y="1559932"/>
                </a:cubicBezTo>
                <a:cubicBezTo>
                  <a:pt x="1315850" y="1675470"/>
                  <a:pt x="1128112" y="1675661"/>
                  <a:pt x="1012574" y="1560313"/>
                </a:cubicBezTo>
                <a:cubicBezTo>
                  <a:pt x="956567" y="1504496"/>
                  <a:pt x="925706" y="1430201"/>
                  <a:pt x="925706" y="1351144"/>
                </a:cubicBezTo>
                <a:cubicBezTo>
                  <a:pt x="925611" y="1272086"/>
                  <a:pt x="956376" y="1197696"/>
                  <a:pt x="1012193" y="1141784"/>
                </a:cubicBezTo>
                <a:cubicBezTo>
                  <a:pt x="1012193" y="1141784"/>
                  <a:pt x="1012193" y="1141784"/>
                  <a:pt x="1012193" y="1141784"/>
                </a:cubicBezTo>
                <a:cubicBezTo>
                  <a:pt x="1023718" y="1130259"/>
                  <a:pt x="1036005" y="1119782"/>
                  <a:pt x="1048864" y="1110447"/>
                </a:cubicBezTo>
                <a:cubicBezTo>
                  <a:pt x="1058770" y="1095493"/>
                  <a:pt x="1059437" y="1034342"/>
                  <a:pt x="1002858" y="918614"/>
                </a:cubicBezTo>
                <a:cubicBezTo>
                  <a:pt x="964092" y="839461"/>
                  <a:pt x="907704" y="752021"/>
                  <a:pt x="838552" y="663153"/>
                </a:cubicBezTo>
                <a:lnTo>
                  <a:pt x="556612" y="687156"/>
                </a:lnTo>
                <a:lnTo>
                  <a:pt x="545373" y="822125"/>
                </a:lnTo>
                <a:cubicBezTo>
                  <a:pt x="545373" y="822697"/>
                  <a:pt x="545277" y="823268"/>
                  <a:pt x="545277" y="823840"/>
                </a:cubicBezTo>
                <a:lnTo>
                  <a:pt x="422500" y="2302596"/>
                </a:lnTo>
                <a:close/>
                <a:moveTo>
                  <a:pt x="1098394" y="1227700"/>
                </a:moveTo>
                <a:cubicBezTo>
                  <a:pt x="1065533" y="1260656"/>
                  <a:pt x="1047435" y="1304471"/>
                  <a:pt x="1047435" y="1351049"/>
                </a:cubicBezTo>
                <a:cubicBezTo>
                  <a:pt x="1047435" y="1397626"/>
                  <a:pt x="1065628" y="1441441"/>
                  <a:pt x="1098680" y="1474302"/>
                </a:cubicBezTo>
                <a:cubicBezTo>
                  <a:pt x="1131636" y="1507163"/>
                  <a:pt x="1175356" y="1525261"/>
                  <a:pt x="1221838" y="1525261"/>
                </a:cubicBezTo>
                <a:cubicBezTo>
                  <a:pt x="1221933" y="1525261"/>
                  <a:pt x="1221933" y="1525261"/>
                  <a:pt x="1222029" y="1525261"/>
                </a:cubicBezTo>
                <a:cubicBezTo>
                  <a:pt x="1268606" y="1525261"/>
                  <a:pt x="1312421" y="1507068"/>
                  <a:pt x="1345282" y="1474016"/>
                </a:cubicBezTo>
                <a:cubicBezTo>
                  <a:pt x="1378144" y="1441060"/>
                  <a:pt x="1396241" y="1397245"/>
                  <a:pt x="1396241" y="1350668"/>
                </a:cubicBezTo>
                <a:cubicBezTo>
                  <a:pt x="1396241" y="1304090"/>
                  <a:pt x="1378048" y="1260371"/>
                  <a:pt x="1344997" y="1227414"/>
                </a:cubicBezTo>
                <a:cubicBezTo>
                  <a:pt x="1312040" y="1194553"/>
                  <a:pt x="1268320" y="1176455"/>
                  <a:pt x="1221838" y="1176455"/>
                </a:cubicBezTo>
                <a:cubicBezTo>
                  <a:pt x="1221743" y="1176455"/>
                  <a:pt x="1221743" y="1176455"/>
                  <a:pt x="1221648" y="1176455"/>
                </a:cubicBezTo>
                <a:cubicBezTo>
                  <a:pt x="1187072" y="1176455"/>
                  <a:pt x="1154020" y="1186552"/>
                  <a:pt x="1125826" y="1205221"/>
                </a:cubicBezTo>
                <a:cubicBezTo>
                  <a:pt x="1124112" y="1206554"/>
                  <a:pt x="1122397" y="1207697"/>
                  <a:pt x="1120588" y="1208840"/>
                </a:cubicBezTo>
                <a:cubicBezTo>
                  <a:pt x="1112682" y="1214460"/>
                  <a:pt x="1105252" y="1220747"/>
                  <a:pt x="1098394" y="1227700"/>
                </a:cubicBezTo>
                <a:lnTo>
                  <a:pt x="1098394" y="1227700"/>
                </a:lnTo>
                <a:close/>
                <a:moveTo>
                  <a:pt x="374018" y="621815"/>
                </a:moveTo>
                <a:cubicBezTo>
                  <a:pt x="379923" y="628006"/>
                  <a:pt x="404212" y="653628"/>
                  <a:pt x="434978" y="684680"/>
                </a:cubicBezTo>
                <a:lnTo>
                  <a:pt x="438502" y="642770"/>
                </a:lnTo>
                <a:cubicBezTo>
                  <a:pt x="441741" y="603336"/>
                  <a:pt x="472792" y="572285"/>
                  <a:pt x="512130" y="568951"/>
                </a:cubicBezTo>
                <a:lnTo>
                  <a:pt x="743683" y="549234"/>
                </a:lnTo>
                <a:cubicBezTo>
                  <a:pt x="731682" y="535709"/>
                  <a:pt x="719394" y="522278"/>
                  <a:pt x="706821" y="508848"/>
                </a:cubicBezTo>
                <a:cubicBezTo>
                  <a:pt x="577091" y="369497"/>
                  <a:pt x="439264" y="254340"/>
                  <a:pt x="318868" y="184522"/>
                </a:cubicBezTo>
                <a:cubicBezTo>
                  <a:pt x="201330" y="116418"/>
                  <a:pt x="139989" y="116132"/>
                  <a:pt x="128654" y="126610"/>
                </a:cubicBezTo>
                <a:cubicBezTo>
                  <a:pt x="128654" y="126610"/>
                  <a:pt x="128559" y="126610"/>
                  <a:pt x="128559" y="126705"/>
                </a:cubicBezTo>
                <a:cubicBezTo>
                  <a:pt x="102555" y="151280"/>
                  <a:pt x="137512" y="334160"/>
                  <a:pt x="374018" y="621815"/>
                </a:cubicBezTo>
                <a:close/>
                <a:moveTo>
                  <a:pt x="3085024" y="3745919"/>
                </a:moveTo>
                <a:cubicBezTo>
                  <a:pt x="3069498" y="3745919"/>
                  <a:pt x="3053972" y="3740014"/>
                  <a:pt x="3042066" y="3728108"/>
                </a:cubicBezTo>
                <a:lnTo>
                  <a:pt x="1758001" y="2446519"/>
                </a:lnTo>
                <a:cubicBezTo>
                  <a:pt x="1734188" y="2422802"/>
                  <a:pt x="1734188" y="2384321"/>
                  <a:pt x="1757905" y="2360508"/>
                </a:cubicBezTo>
                <a:cubicBezTo>
                  <a:pt x="1781623" y="2336696"/>
                  <a:pt x="1820103" y="2336696"/>
                  <a:pt x="1843916" y="2360413"/>
                </a:cubicBezTo>
                <a:lnTo>
                  <a:pt x="3127981" y="3642002"/>
                </a:lnTo>
                <a:cubicBezTo>
                  <a:pt x="3151794" y="3665719"/>
                  <a:pt x="3151794" y="3704200"/>
                  <a:pt x="3128077" y="3728013"/>
                </a:cubicBezTo>
                <a:cubicBezTo>
                  <a:pt x="3116170" y="3739919"/>
                  <a:pt x="3100645" y="3745919"/>
                  <a:pt x="3085024" y="3745919"/>
                </a:cubicBezTo>
                <a:close/>
                <a:moveTo>
                  <a:pt x="3488503" y="3341583"/>
                </a:moveTo>
                <a:cubicBezTo>
                  <a:pt x="3472977" y="3341583"/>
                  <a:pt x="3457451" y="3335678"/>
                  <a:pt x="3445545" y="3323772"/>
                </a:cubicBezTo>
                <a:lnTo>
                  <a:pt x="2161384" y="2042278"/>
                </a:lnTo>
                <a:cubicBezTo>
                  <a:pt x="2137572" y="2018561"/>
                  <a:pt x="2137572" y="1980080"/>
                  <a:pt x="2161289" y="1956267"/>
                </a:cubicBezTo>
                <a:cubicBezTo>
                  <a:pt x="2185006" y="1932455"/>
                  <a:pt x="2223487" y="1932455"/>
                  <a:pt x="2247300" y="1956172"/>
                </a:cubicBezTo>
                <a:lnTo>
                  <a:pt x="3531460" y="3237761"/>
                </a:lnTo>
                <a:cubicBezTo>
                  <a:pt x="3555273" y="3261478"/>
                  <a:pt x="3555273" y="3299959"/>
                  <a:pt x="3531555" y="3323772"/>
                </a:cubicBezTo>
                <a:cubicBezTo>
                  <a:pt x="3519649" y="3335678"/>
                  <a:pt x="3504124" y="3341583"/>
                  <a:pt x="3488503" y="3341583"/>
                </a:cubicBezTo>
                <a:close/>
              </a:path>
            </a:pathLst>
          </a:custGeom>
          <a:gradFill>
            <a:gsLst>
              <a:gs pos="0">
                <a:srgbClr val="A5CF67"/>
              </a:gs>
              <a:gs pos="100000">
                <a:schemeClr val="accent1"/>
              </a:gs>
            </a:gsLst>
            <a:lin ang="2700000" scaled="0"/>
          </a:gra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78DC0C08-66E7-9D82-FB5B-5638B2CDDD0E}"/>
              </a:ext>
            </a:extLst>
          </p:cNvPr>
          <p:cNvGrpSpPr/>
          <p:nvPr/>
        </p:nvGrpSpPr>
        <p:grpSpPr>
          <a:xfrm>
            <a:off x="8815214" y="2597463"/>
            <a:ext cx="411480" cy="411480"/>
            <a:chOff x="6707015" y="5772464"/>
            <a:chExt cx="272355" cy="295099"/>
          </a:xfrm>
          <a:solidFill>
            <a:schemeClr val="accent2"/>
          </a:solidFill>
        </p:grpSpPr>
        <p:sp>
          <p:nvSpPr>
            <p:cNvPr id="250" name="Freeform: Shape 3">
              <a:extLst>
                <a:ext uri="{FF2B5EF4-FFF2-40B4-BE49-F238E27FC236}">
                  <a16:creationId xmlns:a16="http://schemas.microsoft.com/office/drawing/2014/main" id="{E7A3A2E6-6C3A-A8E4-B6CD-64090AA130BF}"/>
                </a:ext>
              </a:extLst>
            </p:cNvPr>
            <p:cNvSpPr/>
            <p:nvPr/>
          </p:nvSpPr>
          <p:spPr>
            <a:xfrm>
              <a:off x="6707015" y="6060365"/>
              <a:ext cx="272355" cy="7198"/>
            </a:xfrm>
            <a:custGeom>
              <a:avLst/>
              <a:gdLst>
                <a:gd name="connsiteX0" fmla="*/ 6245774 w 6329411"/>
                <a:gd name="connsiteY0" fmla="*/ 167276 h 167275"/>
                <a:gd name="connsiteX1" fmla="*/ 83638 w 6329411"/>
                <a:gd name="connsiteY1" fmla="*/ 167276 h 167275"/>
                <a:gd name="connsiteX2" fmla="*/ 0 w 6329411"/>
                <a:gd name="connsiteY2" fmla="*/ 83638 h 167275"/>
                <a:gd name="connsiteX3" fmla="*/ 83638 w 6329411"/>
                <a:gd name="connsiteY3" fmla="*/ 0 h 167275"/>
                <a:gd name="connsiteX4" fmla="*/ 6245774 w 6329411"/>
                <a:gd name="connsiteY4" fmla="*/ 0 h 167275"/>
                <a:gd name="connsiteX5" fmla="*/ 6329412 w 6329411"/>
                <a:gd name="connsiteY5" fmla="*/ 83638 h 167275"/>
                <a:gd name="connsiteX6" fmla="*/ 6245774 w 6329411"/>
                <a:gd name="connsiteY6" fmla="*/ 167276 h 1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9411" h="167275">
                  <a:moveTo>
                    <a:pt x="6245774" y="167276"/>
                  </a:moveTo>
                  <a:lnTo>
                    <a:pt x="83638" y="167276"/>
                  </a:lnTo>
                  <a:cubicBezTo>
                    <a:pt x="37450" y="167276"/>
                    <a:pt x="0" y="129826"/>
                    <a:pt x="0" y="83638"/>
                  </a:cubicBezTo>
                  <a:cubicBezTo>
                    <a:pt x="0" y="37450"/>
                    <a:pt x="37450" y="0"/>
                    <a:pt x="83638" y="0"/>
                  </a:cubicBezTo>
                  <a:lnTo>
                    <a:pt x="6245774" y="0"/>
                  </a:lnTo>
                  <a:cubicBezTo>
                    <a:pt x="6291962" y="0"/>
                    <a:pt x="6329412" y="37450"/>
                    <a:pt x="6329412" y="83638"/>
                  </a:cubicBezTo>
                  <a:cubicBezTo>
                    <a:pt x="6329412" y="129826"/>
                    <a:pt x="6291962" y="167276"/>
                    <a:pt x="6245774" y="167276"/>
                  </a:cubicBezTo>
                  <a:close/>
                </a:path>
              </a:pathLst>
            </a:custGeom>
            <a:grpFill/>
            <a:ln w="7799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Freeform: Shape 7">
              <a:extLst>
                <a:ext uri="{FF2B5EF4-FFF2-40B4-BE49-F238E27FC236}">
                  <a16:creationId xmlns:a16="http://schemas.microsoft.com/office/drawing/2014/main" id="{B4FDC024-38AF-8775-3888-83DEB9C7F1EF}"/>
                </a:ext>
              </a:extLst>
            </p:cNvPr>
            <p:cNvSpPr/>
            <p:nvPr/>
          </p:nvSpPr>
          <p:spPr>
            <a:xfrm>
              <a:off x="6758324" y="5772464"/>
              <a:ext cx="125579" cy="125580"/>
            </a:xfrm>
            <a:custGeom>
              <a:avLst/>
              <a:gdLst>
                <a:gd name="connsiteX0" fmla="*/ 1460297 w 2918408"/>
                <a:gd name="connsiteY0" fmla="*/ 2918421 h 2918421"/>
                <a:gd name="connsiteX1" fmla="*/ 1314789 w 2918408"/>
                <a:gd name="connsiteY1" fmla="*/ 2911166 h 2918421"/>
                <a:gd name="connsiteX2" fmla="*/ 7243 w 2918408"/>
                <a:gd name="connsiteY2" fmla="*/ 1314789 h 2918421"/>
                <a:gd name="connsiteX3" fmla="*/ 1603620 w 2918408"/>
                <a:gd name="connsiteY3" fmla="*/ 7243 h 2918421"/>
                <a:gd name="connsiteX4" fmla="*/ 1603620 w 2918408"/>
                <a:gd name="connsiteY4" fmla="*/ 7243 h 2918421"/>
                <a:gd name="connsiteX5" fmla="*/ 2911166 w 2918408"/>
                <a:gd name="connsiteY5" fmla="*/ 1603620 h 2918421"/>
                <a:gd name="connsiteX6" fmla="*/ 1460297 w 2918408"/>
                <a:gd name="connsiteY6" fmla="*/ 2918421 h 2918421"/>
                <a:gd name="connsiteX7" fmla="*/ 1458190 w 2918408"/>
                <a:gd name="connsiteY7" fmla="*/ 167263 h 2918421"/>
                <a:gd name="connsiteX8" fmla="*/ 173661 w 2918408"/>
                <a:gd name="connsiteY8" fmla="*/ 1331329 h 2918421"/>
                <a:gd name="connsiteX9" fmla="*/ 1331329 w 2918408"/>
                <a:gd name="connsiteY9" fmla="*/ 2744748 h 2918421"/>
                <a:gd name="connsiteX10" fmla="*/ 2744748 w 2918408"/>
                <a:gd name="connsiteY10" fmla="*/ 1587080 h 2918421"/>
                <a:gd name="connsiteX11" fmla="*/ 1587080 w 2918408"/>
                <a:gd name="connsiteY11" fmla="*/ 173661 h 2918421"/>
                <a:gd name="connsiteX12" fmla="*/ 1458190 w 2918408"/>
                <a:gd name="connsiteY12" fmla="*/ 167263 h 291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8408" h="2918421">
                  <a:moveTo>
                    <a:pt x="1460297" y="2918421"/>
                  </a:moveTo>
                  <a:cubicBezTo>
                    <a:pt x="1412158" y="2918421"/>
                    <a:pt x="1363629" y="2916081"/>
                    <a:pt x="1314789" y="2911166"/>
                  </a:cubicBezTo>
                  <a:cubicBezTo>
                    <a:pt x="514142" y="2831507"/>
                    <a:pt x="-72416" y="2115357"/>
                    <a:pt x="7243" y="1314789"/>
                  </a:cubicBezTo>
                  <a:cubicBezTo>
                    <a:pt x="86824" y="514142"/>
                    <a:pt x="803052" y="-72416"/>
                    <a:pt x="1603620" y="7243"/>
                  </a:cubicBezTo>
                  <a:cubicBezTo>
                    <a:pt x="1603620" y="7243"/>
                    <a:pt x="1603620" y="7243"/>
                    <a:pt x="1603620" y="7243"/>
                  </a:cubicBezTo>
                  <a:cubicBezTo>
                    <a:pt x="2404267" y="86902"/>
                    <a:pt x="2990824" y="803052"/>
                    <a:pt x="2911166" y="1603620"/>
                  </a:cubicBezTo>
                  <a:cubicBezTo>
                    <a:pt x="2836422" y="2355348"/>
                    <a:pt x="2200399" y="2918421"/>
                    <a:pt x="1460297" y="2918421"/>
                  </a:cubicBezTo>
                  <a:close/>
                  <a:moveTo>
                    <a:pt x="1458190" y="167263"/>
                  </a:moveTo>
                  <a:cubicBezTo>
                    <a:pt x="802818" y="167263"/>
                    <a:pt x="239822" y="665736"/>
                    <a:pt x="173661" y="1331329"/>
                  </a:cubicBezTo>
                  <a:cubicBezTo>
                    <a:pt x="103130" y="2040145"/>
                    <a:pt x="622513" y="2674217"/>
                    <a:pt x="1331329" y="2744748"/>
                  </a:cubicBezTo>
                  <a:cubicBezTo>
                    <a:pt x="2040145" y="2815278"/>
                    <a:pt x="2674217" y="2295896"/>
                    <a:pt x="2744748" y="1587080"/>
                  </a:cubicBezTo>
                  <a:cubicBezTo>
                    <a:pt x="2815278" y="878264"/>
                    <a:pt x="2295896" y="244191"/>
                    <a:pt x="1587080" y="173661"/>
                  </a:cubicBezTo>
                  <a:cubicBezTo>
                    <a:pt x="1543857" y="169370"/>
                    <a:pt x="1500789" y="167263"/>
                    <a:pt x="1458190" y="167263"/>
                  </a:cubicBezTo>
                  <a:close/>
                </a:path>
              </a:pathLst>
            </a:custGeom>
            <a:grpFill/>
            <a:ln w="7799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: Shape 8">
              <a:extLst>
                <a:ext uri="{FF2B5EF4-FFF2-40B4-BE49-F238E27FC236}">
                  <a16:creationId xmlns:a16="http://schemas.microsoft.com/office/drawing/2014/main" id="{A85F9DB0-1120-2C4D-9D50-03234C51B906}"/>
                </a:ext>
              </a:extLst>
            </p:cNvPr>
            <p:cNvSpPr/>
            <p:nvPr/>
          </p:nvSpPr>
          <p:spPr>
            <a:xfrm>
              <a:off x="6720736" y="5873382"/>
              <a:ext cx="61188" cy="59765"/>
            </a:xfrm>
            <a:custGeom>
              <a:avLst/>
              <a:gdLst>
                <a:gd name="connsiteX0" fmla="*/ 83636 w 1421996"/>
                <a:gd name="connsiteY0" fmla="*/ 1388918 h 1388918"/>
                <a:gd name="connsiteX1" fmla="*/ 23716 w 1421996"/>
                <a:gd name="connsiteY1" fmla="*/ 1363640 h 1388918"/>
                <a:gd name="connsiteX2" fmla="*/ 25276 w 1421996"/>
                <a:gd name="connsiteY2" fmla="*/ 1245360 h 1388918"/>
                <a:gd name="connsiteX3" fmla="*/ 1280002 w 1421996"/>
                <a:gd name="connsiteY3" fmla="*/ 23716 h 1388918"/>
                <a:gd name="connsiteX4" fmla="*/ 1398281 w 1421996"/>
                <a:gd name="connsiteY4" fmla="*/ 25276 h 1388918"/>
                <a:gd name="connsiteX5" fmla="*/ 1396720 w 1421996"/>
                <a:gd name="connsiteY5" fmla="*/ 143555 h 1388918"/>
                <a:gd name="connsiteX6" fmla="*/ 141995 w 1421996"/>
                <a:gd name="connsiteY6" fmla="*/ 1365200 h 1388918"/>
                <a:gd name="connsiteX7" fmla="*/ 83636 w 1421996"/>
                <a:gd name="connsiteY7" fmla="*/ 1388918 h 138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96" h="1388918">
                  <a:moveTo>
                    <a:pt x="83636" y="1388918"/>
                  </a:moveTo>
                  <a:cubicBezTo>
                    <a:pt x="61868" y="1388918"/>
                    <a:pt x="40100" y="1380492"/>
                    <a:pt x="23716" y="1363640"/>
                  </a:cubicBezTo>
                  <a:cubicBezTo>
                    <a:pt x="-8507" y="1330559"/>
                    <a:pt x="-7804" y="1277583"/>
                    <a:pt x="25276" y="1245360"/>
                  </a:cubicBezTo>
                  <a:lnTo>
                    <a:pt x="1280002" y="23716"/>
                  </a:lnTo>
                  <a:cubicBezTo>
                    <a:pt x="1313082" y="-8507"/>
                    <a:pt x="1366058" y="-7804"/>
                    <a:pt x="1398281" y="25276"/>
                  </a:cubicBezTo>
                  <a:cubicBezTo>
                    <a:pt x="1430503" y="58357"/>
                    <a:pt x="1429801" y="111333"/>
                    <a:pt x="1396720" y="143555"/>
                  </a:cubicBezTo>
                  <a:lnTo>
                    <a:pt x="141995" y="1365200"/>
                  </a:lnTo>
                  <a:cubicBezTo>
                    <a:pt x="125767" y="1381038"/>
                    <a:pt x="104701" y="1388918"/>
                    <a:pt x="83636" y="1388918"/>
                  </a:cubicBezTo>
                  <a:close/>
                </a:path>
              </a:pathLst>
            </a:custGeom>
            <a:grpFill/>
            <a:ln w="7799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Freeform: Shape 9">
              <a:extLst>
                <a:ext uri="{FF2B5EF4-FFF2-40B4-BE49-F238E27FC236}">
                  <a16:creationId xmlns:a16="http://schemas.microsoft.com/office/drawing/2014/main" id="{921EB83F-54F5-12B3-62C2-9B8A96A00FD5}"/>
                </a:ext>
              </a:extLst>
            </p:cNvPr>
            <p:cNvSpPr/>
            <p:nvPr/>
          </p:nvSpPr>
          <p:spPr>
            <a:xfrm>
              <a:off x="6844894" y="5804278"/>
              <a:ext cx="23005" cy="68006"/>
            </a:xfrm>
            <a:custGeom>
              <a:avLst/>
              <a:gdLst>
                <a:gd name="connsiteX0" fmla="*/ 83690 w 534617"/>
                <a:gd name="connsiteY0" fmla="*/ 1580434 h 1580434"/>
                <a:gd name="connsiteX1" fmla="*/ 18932 w 534617"/>
                <a:gd name="connsiteY1" fmla="*/ 1549772 h 1580434"/>
                <a:gd name="connsiteX2" fmla="*/ 30636 w 534617"/>
                <a:gd name="connsiteY2" fmla="*/ 1432118 h 1580434"/>
                <a:gd name="connsiteX3" fmla="*/ 159447 w 534617"/>
                <a:gd name="connsiteY3" fmla="*/ 136587 h 1580434"/>
                <a:gd name="connsiteX4" fmla="*/ 171151 w 534617"/>
                <a:gd name="connsiteY4" fmla="*/ 18933 h 1580434"/>
                <a:gd name="connsiteX5" fmla="*/ 288805 w 534617"/>
                <a:gd name="connsiteY5" fmla="*/ 30636 h 1580434"/>
                <a:gd name="connsiteX6" fmla="*/ 136509 w 534617"/>
                <a:gd name="connsiteY6" fmla="*/ 1561553 h 1580434"/>
                <a:gd name="connsiteX7" fmla="*/ 83690 w 534617"/>
                <a:gd name="connsiteY7" fmla="*/ 1580434 h 15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617" h="1580434">
                  <a:moveTo>
                    <a:pt x="83690" y="1580434"/>
                  </a:moveTo>
                  <a:cubicBezTo>
                    <a:pt x="59503" y="1580434"/>
                    <a:pt x="35473" y="1569980"/>
                    <a:pt x="18932" y="1549772"/>
                  </a:cubicBezTo>
                  <a:cubicBezTo>
                    <a:pt x="-10325" y="1514039"/>
                    <a:pt x="-5098" y="1461375"/>
                    <a:pt x="30636" y="1432118"/>
                  </a:cubicBezTo>
                  <a:cubicBezTo>
                    <a:pt x="423313" y="1110439"/>
                    <a:pt x="481126" y="529265"/>
                    <a:pt x="159447" y="136587"/>
                  </a:cubicBezTo>
                  <a:cubicBezTo>
                    <a:pt x="130190" y="100854"/>
                    <a:pt x="135417" y="48190"/>
                    <a:pt x="171151" y="18933"/>
                  </a:cubicBezTo>
                  <a:cubicBezTo>
                    <a:pt x="206884" y="-10325"/>
                    <a:pt x="259548" y="-5098"/>
                    <a:pt x="288805" y="30636"/>
                  </a:cubicBezTo>
                  <a:cubicBezTo>
                    <a:pt x="668921" y="494701"/>
                    <a:pt x="600575" y="1181438"/>
                    <a:pt x="136509" y="1561553"/>
                  </a:cubicBezTo>
                  <a:cubicBezTo>
                    <a:pt x="121139" y="1574193"/>
                    <a:pt x="102336" y="1580434"/>
                    <a:pt x="83690" y="1580434"/>
                  </a:cubicBezTo>
                  <a:close/>
                </a:path>
              </a:pathLst>
            </a:custGeom>
            <a:grpFill/>
            <a:ln w="7799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Freeform: Shape 10">
              <a:extLst>
                <a:ext uri="{FF2B5EF4-FFF2-40B4-BE49-F238E27FC236}">
                  <a16:creationId xmlns:a16="http://schemas.microsoft.com/office/drawing/2014/main" id="{9B390623-E263-9609-A4AC-506AA3EA8C15}"/>
                </a:ext>
              </a:extLst>
            </p:cNvPr>
            <p:cNvSpPr/>
            <p:nvPr/>
          </p:nvSpPr>
          <p:spPr>
            <a:xfrm>
              <a:off x="6902342" y="5867808"/>
              <a:ext cx="58449" cy="199755"/>
            </a:xfrm>
            <a:custGeom>
              <a:avLst/>
              <a:gdLst>
                <a:gd name="connsiteX0" fmla="*/ 1274699 w 1358336"/>
                <a:gd name="connsiteY0" fmla="*/ 4642219 h 4642218"/>
                <a:gd name="connsiteX1" fmla="*/ 83638 w 1358336"/>
                <a:gd name="connsiteY1" fmla="*/ 4642219 h 4642218"/>
                <a:gd name="connsiteX2" fmla="*/ 0 w 1358336"/>
                <a:gd name="connsiteY2" fmla="*/ 4558581 h 4642218"/>
                <a:gd name="connsiteX3" fmla="*/ 0 w 1358336"/>
                <a:gd name="connsiteY3" fmla="*/ 217443 h 4642218"/>
                <a:gd name="connsiteX4" fmla="*/ 217443 w 1358336"/>
                <a:gd name="connsiteY4" fmla="*/ 0 h 4642218"/>
                <a:gd name="connsiteX5" fmla="*/ 1140893 w 1358336"/>
                <a:gd name="connsiteY5" fmla="*/ 0 h 4642218"/>
                <a:gd name="connsiteX6" fmla="*/ 1358336 w 1358336"/>
                <a:gd name="connsiteY6" fmla="*/ 217443 h 4642218"/>
                <a:gd name="connsiteX7" fmla="*/ 1358336 w 1358336"/>
                <a:gd name="connsiteY7" fmla="*/ 4558581 h 4642218"/>
                <a:gd name="connsiteX8" fmla="*/ 1274699 w 1358336"/>
                <a:gd name="connsiteY8" fmla="*/ 4642219 h 4642218"/>
                <a:gd name="connsiteX9" fmla="*/ 167276 w 1358336"/>
                <a:gd name="connsiteY9" fmla="*/ 4474943 h 4642218"/>
                <a:gd name="connsiteX10" fmla="*/ 1191061 w 1358336"/>
                <a:gd name="connsiteY10" fmla="*/ 4474943 h 4642218"/>
                <a:gd name="connsiteX11" fmla="*/ 1191061 w 1358336"/>
                <a:gd name="connsiteY11" fmla="*/ 217443 h 4642218"/>
                <a:gd name="connsiteX12" fmla="*/ 1140893 w 1358336"/>
                <a:gd name="connsiteY12" fmla="*/ 167276 h 4642218"/>
                <a:gd name="connsiteX13" fmla="*/ 217443 w 1358336"/>
                <a:gd name="connsiteY13" fmla="*/ 167276 h 4642218"/>
                <a:gd name="connsiteX14" fmla="*/ 167276 w 1358336"/>
                <a:gd name="connsiteY14" fmla="*/ 217443 h 4642218"/>
                <a:gd name="connsiteX15" fmla="*/ 167276 w 1358336"/>
                <a:gd name="connsiteY15" fmla="*/ 4474943 h 464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336" h="4642218">
                  <a:moveTo>
                    <a:pt x="1274699" y="4642219"/>
                  </a:moveTo>
                  <a:lnTo>
                    <a:pt x="83638" y="4642219"/>
                  </a:lnTo>
                  <a:cubicBezTo>
                    <a:pt x="37450" y="4642219"/>
                    <a:pt x="0" y="4604769"/>
                    <a:pt x="0" y="4558581"/>
                  </a:cubicBezTo>
                  <a:lnTo>
                    <a:pt x="0" y="217443"/>
                  </a:lnTo>
                  <a:cubicBezTo>
                    <a:pt x="0" y="97526"/>
                    <a:pt x="97526" y="0"/>
                    <a:pt x="217443" y="0"/>
                  </a:cubicBezTo>
                  <a:lnTo>
                    <a:pt x="1140893" y="0"/>
                  </a:lnTo>
                  <a:cubicBezTo>
                    <a:pt x="1260811" y="0"/>
                    <a:pt x="1358336" y="97526"/>
                    <a:pt x="1358336" y="217443"/>
                  </a:cubicBezTo>
                  <a:lnTo>
                    <a:pt x="1358336" y="4558581"/>
                  </a:lnTo>
                  <a:cubicBezTo>
                    <a:pt x="1358336" y="4604769"/>
                    <a:pt x="1320887" y="4642219"/>
                    <a:pt x="1274699" y="4642219"/>
                  </a:cubicBezTo>
                  <a:close/>
                  <a:moveTo>
                    <a:pt x="167276" y="4474943"/>
                  </a:moveTo>
                  <a:lnTo>
                    <a:pt x="1191061" y="4474943"/>
                  </a:lnTo>
                  <a:lnTo>
                    <a:pt x="1191061" y="217443"/>
                  </a:lnTo>
                  <a:cubicBezTo>
                    <a:pt x="1191061" y="189746"/>
                    <a:pt x="1168591" y="167276"/>
                    <a:pt x="1140893" y="167276"/>
                  </a:cubicBezTo>
                  <a:lnTo>
                    <a:pt x="217443" y="167276"/>
                  </a:lnTo>
                  <a:cubicBezTo>
                    <a:pt x="189746" y="167276"/>
                    <a:pt x="167276" y="189746"/>
                    <a:pt x="167276" y="217443"/>
                  </a:cubicBezTo>
                  <a:lnTo>
                    <a:pt x="167276" y="4474943"/>
                  </a:lnTo>
                  <a:close/>
                </a:path>
              </a:pathLst>
            </a:custGeom>
            <a:grpFill/>
            <a:ln w="7799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: Shape 11">
              <a:extLst>
                <a:ext uri="{FF2B5EF4-FFF2-40B4-BE49-F238E27FC236}">
                  <a16:creationId xmlns:a16="http://schemas.microsoft.com/office/drawing/2014/main" id="{28012C0F-B3E4-D868-8AE3-A79B2819A6C5}"/>
                </a:ext>
              </a:extLst>
            </p:cNvPr>
            <p:cNvSpPr/>
            <p:nvPr/>
          </p:nvSpPr>
          <p:spPr>
            <a:xfrm>
              <a:off x="6813969" y="5920496"/>
              <a:ext cx="58446" cy="147067"/>
            </a:xfrm>
            <a:custGeom>
              <a:avLst/>
              <a:gdLst>
                <a:gd name="connsiteX0" fmla="*/ 1274699 w 1358258"/>
                <a:gd name="connsiteY0" fmla="*/ 3417765 h 3417765"/>
                <a:gd name="connsiteX1" fmla="*/ 83638 w 1358258"/>
                <a:gd name="connsiteY1" fmla="*/ 3417765 h 3417765"/>
                <a:gd name="connsiteX2" fmla="*/ 0 w 1358258"/>
                <a:gd name="connsiteY2" fmla="*/ 3334127 h 3417765"/>
                <a:gd name="connsiteX3" fmla="*/ 0 w 1358258"/>
                <a:gd name="connsiteY3" fmla="*/ 217443 h 3417765"/>
                <a:gd name="connsiteX4" fmla="*/ 217443 w 1358258"/>
                <a:gd name="connsiteY4" fmla="*/ 0 h 3417765"/>
                <a:gd name="connsiteX5" fmla="*/ 1140816 w 1358258"/>
                <a:gd name="connsiteY5" fmla="*/ 0 h 3417765"/>
                <a:gd name="connsiteX6" fmla="*/ 1358259 w 1358258"/>
                <a:gd name="connsiteY6" fmla="*/ 217443 h 3417765"/>
                <a:gd name="connsiteX7" fmla="*/ 1358259 w 1358258"/>
                <a:gd name="connsiteY7" fmla="*/ 3334049 h 3417765"/>
                <a:gd name="connsiteX8" fmla="*/ 1274699 w 1358258"/>
                <a:gd name="connsiteY8" fmla="*/ 3417765 h 3417765"/>
                <a:gd name="connsiteX9" fmla="*/ 167276 w 1358258"/>
                <a:gd name="connsiteY9" fmla="*/ 3250489 h 3417765"/>
                <a:gd name="connsiteX10" fmla="*/ 1191061 w 1358258"/>
                <a:gd name="connsiteY10" fmla="*/ 3250489 h 3417765"/>
                <a:gd name="connsiteX11" fmla="*/ 1191061 w 1358258"/>
                <a:gd name="connsiteY11" fmla="*/ 217443 h 3417765"/>
                <a:gd name="connsiteX12" fmla="*/ 1140894 w 1358258"/>
                <a:gd name="connsiteY12" fmla="*/ 167276 h 3417765"/>
                <a:gd name="connsiteX13" fmla="*/ 217443 w 1358258"/>
                <a:gd name="connsiteY13" fmla="*/ 167276 h 3417765"/>
                <a:gd name="connsiteX14" fmla="*/ 167276 w 1358258"/>
                <a:gd name="connsiteY14" fmla="*/ 217443 h 3417765"/>
                <a:gd name="connsiteX15" fmla="*/ 167276 w 1358258"/>
                <a:gd name="connsiteY15" fmla="*/ 3250489 h 341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258" h="3417765">
                  <a:moveTo>
                    <a:pt x="1274699" y="3417765"/>
                  </a:moveTo>
                  <a:lnTo>
                    <a:pt x="83638" y="3417765"/>
                  </a:lnTo>
                  <a:cubicBezTo>
                    <a:pt x="37450" y="3417765"/>
                    <a:pt x="0" y="3380315"/>
                    <a:pt x="0" y="3334127"/>
                  </a:cubicBezTo>
                  <a:lnTo>
                    <a:pt x="0" y="217443"/>
                  </a:lnTo>
                  <a:cubicBezTo>
                    <a:pt x="0" y="97526"/>
                    <a:pt x="97526" y="0"/>
                    <a:pt x="217443" y="0"/>
                  </a:cubicBezTo>
                  <a:lnTo>
                    <a:pt x="1140816" y="0"/>
                  </a:lnTo>
                  <a:cubicBezTo>
                    <a:pt x="1260733" y="0"/>
                    <a:pt x="1358259" y="97526"/>
                    <a:pt x="1358259" y="217443"/>
                  </a:cubicBezTo>
                  <a:lnTo>
                    <a:pt x="1358259" y="3334049"/>
                  </a:lnTo>
                  <a:cubicBezTo>
                    <a:pt x="1358337" y="3380315"/>
                    <a:pt x="1320887" y="3417765"/>
                    <a:pt x="1274699" y="3417765"/>
                  </a:cubicBezTo>
                  <a:close/>
                  <a:moveTo>
                    <a:pt x="167276" y="3250489"/>
                  </a:moveTo>
                  <a:lnTo>
                    <a:pt x="1191061" y="3250489"/>
                  </a:lnTo>
                  <a:lnTo>
                    <a:pt x="1191061" y="217443"/>
                  </a:lnTo>
                  <a:cubicBezTo>
                    <a:pt x="1191061" y="189746"/>
                    <a:pt x="1168591" y="167276"/>
                    <a:pt x="1140894" y="167276"/>
                  </a:cubicBezTo>
                  <a:lnTo>
                    <a:pt x="217443" y="167276"/>
                  </a:lnTo>
                  <a:cubicBezTo>
                    <a:pt x="189746" y="167276"/>
                    <a:pt x="167276" y="189746"/>
                    <a:pt x="167276" y="217443"/>
                  </a:cubicBezTo>
                  <a:lnTo>
                    <a:pt x="167276" y="3250489"/>
                  </a:lnTo>
                  <a:close/>
                </a:path>
              </a:pathLst>
            </a:custGeom>
            <a:grpFill/>
            <a:ln w="7799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: Shape 12">
              <a:extLst>
                <a:ext uri="{FF2B5EF4-FFF2-40B4-BE49-F238E27FC236}">
                  <a16:creationId xmlns:a16="http://schemas.microsoft.com/office/drawing/2014/main" id="{B6C55825-900A-5D43-DE30-692B7419B565}"/>
                </a:ext>
              </a:extLst>
            </p:cNvPr>
            <p:cNvSpPr/>
            <p:nvPr/>
          </p:nvSpPr>
          <p:spPr>
            <a:xfrm>
              <a:off x="6732970" y="5970022"/>
              <a:ext cx="58449" cy="97541"/>
            </a:xfrm>
            <a:custGeom>
              <a:avLst/>
              <a:gdLst>
                <a:gd name="connsiteX0" fmla="*/ 1274699 w 1358336"/>
                <a:gd name="connsiteY0" fmla="*/ 2266807 h 2266806"/>
                <a:gd name="connsiteX1" fmla="*/ 83638 w 1358336"/>
                <a:gd name="connsiteY1" fmla="*/ 2266807 h 2266806"/>
                <a:gd name="connsiteX2" fmla="*/ 0 w 1358336"/>
                <a:gd name="connsiteY2" fmla="*/ 2183169 h 2266806"/>
                <a:gd name="connsiteX3" fmla="*/ 0 w 1358336"/>
                <a:gd name="connsiteY3" fmla="*/ 217443 h 2266806"/>
                <a:gd name="connsiteX4" fmla="*/ 217443 w 1358336"/>
                <a:gd name="connsiteY4" fmla="*/ 0 h 2266806"/>
                <a:gd name="connsiteX5" fmla="*/ 1140894 w 1358336"/>
                <a:gd name="connsiteY5" fmla="*/ 0 h 2266806"/>
                <a:gd name="connsiteX6" fmla="*/ 1358337 w 1358336"/>
                <a:gd name="connsiteY6" fmla="*/ 217443 h 2266806"/>
                <a:gd name="connsiteX7" fmla="*/ 1358337 w 1358336"/>
                <a:gd name="connsiteY7" fmla="*/ 2183169 h 2266806"/>
                <a:gd name="connsiteX8" fmla="*/ 1274699 w 1358336"/>
                <a:gd name="connsiteY8" fmla="*/ 2266807 h 2266806"/>
                <a:gd name="connsiteX9" fmla="*/ 167276 w 1358336"/>
                <a:gd name="connsiteY9" fmla="*/ 2099531 h 2266806"/>
                <a:gd name="connsiteX10" fmla="*/ 1191061 w 1358336"/>
                <a:gd name="connsiteY10" fmla="*/ 2099531 h 2266806"/>
                <a:gd name="connsiteX11" fmla="*/ 1191061 w 1358336"/>
                <a:gd name="connsiteY11" fmla="*/ 217443 h 2266806"/>
                <a:gd name="connsiteX12" fmla="*/ 1140894 w 1358336"/>
                <a:gd name="connsiteY12" fmla="*/ 167276 h 2266806"/>
                <a:gd name="connsiteX13" fmla="*/ 217443 w 1358336"/>
                <a:gd name="connsiteY13" fmla="*/ 167276 h 2266806"/>
                <a:gd name="connsiteX14" fmla="*/ 167276 w 1358336"/>
                <a:gd name="connsiteY14" fmla="*/ 217443 h 2266806"/>
                <a:gd name="connsiteX15" fmla="*/ 167276 w 1358336"/>
                <a:gd name="connsiteY15" fmla="*/ 2099531 h 226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336" h="2266806">
                  <a:moveTo>
                    <a:pt x="1274699" y="2266807"/>
                  </a:moveTo>
                  <a:lnTo>
                    <a:pt x="83638" y="2266807"/>
                  </a:lnTo>
                  <a:cubicBezTo>
                    <a:pt x="37450" y="2266807"/>
                    <a:pt x="0" y="2229357"/>
                    <a:pt x="0" y="2183169"/>
                  </a:cubicBezTo>
                  <a:lnTo>
                    <a:pt x="0" y="217443"/>
                  </a:lnTo>
                  <a:cubicBezTo>
                    <a:pt x="0" y="97526"/>
                    <a:pt x="97526" y="0"/>
                    <a:pt x="217443" y="0"/>
                  </a:cubicBezTo>
                  <a:lnTo>
                    <a:pt x="1140894" y="0"/>
                  </a:lnTo>
                  <a:cubicBezTo>
                    <a:pt x="1260811" y="0"/>
                    <a:pt x="1358337" y="97526"/>
                    <a:pt x="1358337" y="217443"/>
                  </a:cubicBezTo>
                  <a:lnTo>
                    <a:pt x="1358337" y="2183169"/>
                  </a:lnTo>
                  <a:cubicBezTo>
                    <a:pt x="1358337" y="2229357"/>
                    <a:pt x="1320887" y="2266807"/>
                    <a:pt x="1274699" y="2266807"/>
                  </a:cubicBezTo>
                  <a:close/>
                  <a:moveTo>
                    <a:pt x="167276" y="2099531"/>
                  </a:moveTo>
                  <a:lnTo>
                    <a:pt x="1191061" y="2099531"/>
                  </a:lnTo>
                  <a:lnTo>
                    <a:pt x="1191061" y="217443"/>
                  </a:lnTo>
                  <a:cubicBezTo>
                    <a:pt x="1191061" y="189746"/>
                    <a:pt x="1168591" y="167276"/>
                    <a:pt x="1140894" y="167276"/>
                  </a:cubicBezTo>
                  <a:lnTo>
                    <a:pt x="217443" y="167276"/>
                  </a:lnTo>
                  <a:cubicBezTo>
                    <a:pt x="189746" y="167276"/>
                    <a:pt x="167276" y="189746"/>
                    <a:pt x="167276" y="217443"/>
                  </a:cubicBezTo>
                  <a:lnTo>
                    <a:pt x="167276" y="2099531"/>
                  </a:lnTo>
                  <a:close/>
                </a:path>
              </a:pathLst>
            </a:custGeom>
            <a:grpFill/>
            <a:ln w="7799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AB6ADDA-0DB1-009E-BFD1-B9EB58AAF41A}"/>
              </a:ext>
            </a:extLst>
          </p:cNvPr>
          <p:cNvGrpSpPr/>
          <p:nvPr/>
        </p:nvGrpSpPr>
        <p:grpSpPr>
          <a:xfrm>
            <a:off x="522077" y="1701047"/>
            <a:ext cx="400489" cy="416925"/>
            <a:chOff x="9949593" y="5740689"/>
            <a:chExt cx="400489" cy="416925"/>
          </a:xfrm>
          <a:solidFill>
            <a:schemeClr val="accent2"/>
          </a:solidFill>
        </p:grpSpPr>
        <p:sp>
          <p:nvSpPr>
            <p:cNvPr id="258" name="Freeform: Shape 3">
              <a:extLst>
                <a:ext uri="{FF2B5EF4-FFF2-40B4-BE49-F238E27FC236}">
                  <a16:creationId xmlns:a16="http://schemas.microsoft.com/office/drawing/2014/main" id="{AB28447A-96DB-D05D-385D-387B6FEC2CF3}"/>
                </a:ext>
              </a:extLst>
            </p:cNvPr>
            <p:cNvSpPr/>
            <p:nvPr/>
          </p:nvSpPr>
          <p:spPr>
            <a:xfrm>
              <a:off x="10164504" y="5790270"/>
              <a:ext cx="185578" cy="207492"/>
            </a:xfrm>
            <a:custGeom>
              <a:avLst/>
              <a:gdLst>
                <a:gd name="connsiteX0" fmla="*/ 202569 w 391450"/>
                <a:gd name="connsiteY0" fmla="*/ 437674 h 437673"/>
                <a:gd name="connsiteX1" fmla="*/ 190854 w 391450"/>
                <a:gd name="connsiteY1" fmla="*/ 427577 h 437673"/>
                <a:gd name="connsiteX2" fmla="*/ 200855 w 391450"/>
                <a:gd name="connsiteY2" fmla="*/ 414052 h 437673"/>
                <a:gd name="connsiteX3" fmla="*/ 351064 w 391450"/>
                <a:gd name="connsiteY3" fmla="*/ 298990 h 437673"/>
                <a:gd name="connsiteX4" fmla="*/ 367638 w 391450"/>
                <a:gd name="connsiteY4" fmla="*/ 220028 h 437673"/>
                <a:gd name="connsiteX5" fmla="*/ 171423 w 391450"/>
                <a:gd name="connsiteY5" fmla="*/ 23813 h 437673"/>
                <a:gd name="connsiteX6" fmla="*/ 21023 w 391450"/>
                <a:gd name="connsiteY6" fmla="*/ 94012 h 437673"/>
                <a:gd name="connsiteX7" fmla="*/ 4259 w 391450"/>
                <a:gd name="connsiteY7" fmla="*/ 95441 h 437673"/>
                <a:gd name="connsiteX8" fmla="*/ 2830 w 391450"/>
                <a:gd name="connsiteY8" fmla="*/ 78677 h 437673"/>
                <a:gd name="connsiteX9" fmla="*/ 171423 w 391450"/>
                <a:gd name="connsiteY9" fmla="*/ 0 h 437673"/>
                <a:gd name="connsiteX10" fmla="*/ 391450 w 391450"/>
                <a:gd name="connsiteY10" fmla="*/ 220028 h 437673"/>
                <a:gd name="connsiteX11" fmla="*/ 372876 w 391450"/>
                <a:gd name="connsiteY11" fmla="*/ 308610 h 437673"/>
                <a:gd name="connsiteX12" fmla="*/ 204379 w 391450"/>
                <a:gd name="connsiteY12" fmla="*/ 437674 h 437673"/>
                <a:gd name="connsiteX13" fmla="*/ 202569 w 391450"/>
                <a:gd name="connsiteY13" fmla="*/ 437674 h 43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450" h="437673">
                  <a:moveTo>
                    <a:pt x="202569" y="437674"/>
                  </a:moveTo>
                  <a:cubicBezTo>
                    <a:pt x="196759" y="437674"/>
                    <a:pt x="191711" y="433483"/>
                    <a:pt x="190854" y="427577"/>
                  </a:cubicBezTo>
                  <a:cubicBezTo>
                    <a:pt x="189901" y="421100"/>
                    <a:pt x="194378" y="415004"/>
                    <a:pt x="200855" y="414052"/>
                  </a:cubicBezTo>
                  <a:cubicBezTo>
                    <a:pt x="266673" y="404146"/>
                    <a:pt x="324204" y="360045"/>
                    <a:pt x="351064" y="298990"/>
                  </a:cubicBezTo>
                  <a:cubicBezTo>
                    <a:pt x="362018" y="274034"/>
                    <a:pt x="367638" y="247460"/>
                    <a:pt x="367638" y="220028"/>
                  </a:cubicBezTo>
                  <a:cubicBezTo>
                    <a:pt x="367638" y="111824"/>
                    <a:pt x="279627" y="23813"/>
                    <a:pt x="171423" y="23813"/>
                  </a:cubicBezTo>
                  <a:cubicBezTo>
                    <a:pt x="113320" y="23813"/>
                    <a:pt x="58456" y="49340"/>
                    <a:pt x="21023" y="94012"/>
                  </a:cubicBezTo>
                  <a:cubicBezTo>
                    <a:pt x="16832" y="99060"/>
                    <a:pt x="9307" y="99727"/>
                    <a:pt x="4259" y="95441"/>
                  </a:cubicBezTo>
                  <a:cubicBezTo>
                    <a:pt x="-789" y="91250"/>
                    <a:pt x="-1456" y="83725"/>
                    <a:pt x="2830" y="78677"/>
                  </a:cubicBezTo>
                  <a:cubicBezTo>
                    <a:pt x="44740" y="28670"/>
                    <a:pt x="106272" y="0"/>
                    <a:pt x="171423" y="0"/>
                  </a:cubicBezTo>
                  <a:cubicBezTo>
                    <a:pt x="292771" y="0"/>
                    <a:pt x="391450" y="98679"/>
                    <a:pt x="391450" y="220028"/>
                  </a:cubicBezTo>
                  <a:cubicBezTo>
                    <a:pt x="391450" y="250793"/>
                    <a:pt x="385164" y="280607"/>
                    <a:pt x="372876" y="308610"/>
                  </a:cubicBezTo>
                  <a:cubicBezTo>
                    <a:pt x="342777" y="377095"/>
                    <a:pt x="278198" y="426530"/>
                    <a:pt x="204379" y="437674"/>
                  </a:cubicBezTo>
                  <a:cubicBezTo>
                    <a:pt x="203712" y="437579"/>
                    <a:pt x="203141" y="437674"/>
                    <a:pt x="202569" y="437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: Shape 7">
              <a:extLst>
                <a:ext uri="{FF2B5EF4-FFF2-40B4-BE49-F238E27FC236}">
                  <a16:creationId xmlns:a16="http://schemas.microsoft.com/office/drawing/2014/main" id="{1CCD8FDB-985C-1057-328C-49E6728B2A3E}"/>
                </a:ext>
              </a:extLst>
            </p:cNvPr>
            <p:cNvSpPr/>
            <p:nvPr/>
          </p:nvSpPr>
          <p:spPr>
            <a:xfrm>
              <a:off x="10213429" y="5846208"/>
              <a:ext cx="64574" cy="53972"/>
            </a:xfrm>
            <a:custGeom>
              <a:avLst/>
              <a:gdLst>
                <a:gd name="connsiteX0" fmla="*/ 68126 w 136210"/>
                <a:gd name="connsiteY0" fmla="*/ 113846 h 113846"/>
                <a:gd name="connsiteX1" fmla="*/ 68126 w 136210"/>
                <a:gd name="connsiteY1" fmla="*/ 113846 h 113846"/>
                <a:gd name="connsiteX2" fmla="*/ 58030 w 136210"/>
                <a:gd name="connsiteY2" fmla="*/ 108227 h 113846"/>
                <a:gd name="connsiteX3" fmla="*/ 1832 w 136210"/>
                <a:gd name="connsiteY3" fmla="*/ 18215 h 113846"/>
                <a:gd name="connsiteX4" fmla="*/ 5642 w 136210"/>
                <a:gd name="connsiteY4" fmla="*/ 1832 h 113846"/>
                <a:gd name="connsiteX5" fmla="*/ 22025 w 136210"/>
                <a:gd name="connsiteY5" fmla="*/ 5642 h 113846"/>
                <a:gd name="connsiteX6" fmla="*/ 68126 w 136210"/>
                <a:gd name="connsiteY6" fmla="*/ 79461 h 113846"/>
                <a:gd name="connsiteX7" fmla="*/ 114227 w 136210"/>
                <a:gd name="connsiteY7" fmla="*/ 5642 h 113846"/>
                <a:gd name="connsiteX8" fmla="*/ 130610 w 136210"/>
                <a:gd name="connsiteY8" fmla="*/ 1832 h 113846"/>
                <a:gd name="connsiteX9" fmla="*/ 134420 w 136210"/>
                <a:gd name="connsiteY9" fmla="*/ 18215 h 113846"/>
                <a:gd name="connsiteX10" fmla="*/ 78223 w 136210"/>
                <a:gd name="connsiteY10" fmla="*/ 108227 h 113846"/>
                <a:gd name="connsiteX11" fmla="*/ 68126 w 136210"/>
                <a:gd name="connsiteY11" fmla="*/ 113846 h 11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210" h="113846">
                  <a:moveTo>
                    <a:pt x="68126" y="113846"/>
                  </a:moveTo>
                  <a:lnTo>
                    <a:pt x="68126" y="113846"/>
                  </a:lnTo>
                  <a:cubicBezTo>
                    <a:pt x="64031" y="113846"/>
                    <a:pt x="60221" y="111751"/>
                    <a:pt x="58030" y="108227"/>
                  </a:cubicBezTo>
                  <a:lnTo>
                    <a:pt x="1832" y="18215"/>
                  </a:lnTo>
                  <a:cubicBezTo>
                    <a:pt x="-1692" y="12691"/>
                    <a:pt x="23" y="5261"/>
                    <a:pt x="5642" y="1832"/>
                  </a:cubicBezTo>
                  <a:cubicBezTo>
                    <a:pt x="11262" y="-1692"/>
                    <a:pt x="18596" y="23"/>
                    <a:pt x="22025" y="5642"/>
                  </a:cubicBezTo>
                  <a:lnTo>
                    <a:pt x="68126" y="79461"/>
                  </a:lnTo>
                  <a:lnTo>
                    <a:pt x="114227" y="5642"/>
                  </a:lnTo>
                  <a:cubicBezTo>
                    <a:pt x="117656" y="23"/>
                    <a:pt x="125086" y="-1597"/>
                    <a:pt x="130610" y="1832"/>
                  </a:cubicBezTo>
                  <a:cubicBezTo>
                    <a:pt x="136230" y="5357"/>
                    <a:pt x="137849" y="12691"/>
                    <a:pt x="134420" y="18215"/>
                  </a:cubicBezTo>
                  <a:lnTo>
                    <a:pt x="78223" y="108227"/>
                  </a:lnTo>
                  <a:cubicBezTo>
                    <a:pt x="76032" y="111751"/>
                    <a:pt x="72222" y="113846"/>
                    <a:pt x="68126" y="113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: Shape 8">
              <a:extLst>
                <a:ext uri="{FF2B5EF4-FFF2-40B4-BE49-F238E27FC236}">
                  <a16:creationId xmlns:a16="http://schemas.microsoft.com/office/drawing/2014/main" id="{20CC6603-C048-8F30-7E11-D2E8ED2CCA84}"/>
                </a:ext>
              </a:extLst>
            </p:cNvPr>
            <p:cNvSpPr/>
            <p:nvPr/>
          </p:nvSpPr>
          <p:spPr>
            <a:xfrm>
              <a:off x="10240082" y="5888846"/>
              <a:ext cx="11289" cy="53961"/>
            </a:xfrm>
            <a:custGeom>
              <a:avLst/>
              <a:gdLst>
                <a:gd name="connsiteX0" fmla="*/ 11906 w 23812"/>
                <a:gd name="connsiteY0" fmla="*/ 113824 h 113823"/>
                <a:gd name="connsiteX1" fmla="*/ 0 w 23812"/>
                <a:gd name="connsiteY1" fmla="*/ 101917 h 113823"/>
                <a:gd name="connsiteX2" fmla="*/ 0 w 23812"/>
                <a:gd name="connsiteY2" fmla="*/ 11906 h 113823"/>
                <a:gd name="connsiteX3" fmla="*/ 11906 w 23812"/>
                <a:gd name="connsiteY3" fmla="*/ 0 h 113823"/>
                <a:gd name="connsiteX4" fmla="*/ 23813 w 23812"/>
                <a:gd name="connsiteY4" fmla="*/ 11906 h 113823"/>
                <a:gd name="connsiteX5" fmla="*/ 23813 w 23812"/>
                <a:gd name="connsiteY5" fmla="*/ 101917 h 113823"/>
                <a:gd name="connsiteX6" fmla="*/ 11906 w 23812"/>
                <a:gd name="connsiteY6" fmla="*/ 113824 h 11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113823">
                  <a:moveTo>
                    <a:pt x="11906" y="113824"/>
                  </a:moveTo>
                  <a:cubicBezTo>
                    <a:pt x="5334" y="113824"/>
                    <a:pt x="0" y="108490"/>
                    <a:pt x="0" y="101917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101917"/>
                  </a:lnTo>
                  <a:cubicBezTo>
                    <a:pt x="23813" y="108490"/>
                    <a:pt x="18478" y="113824"/>
                    <a:pt x="11906" y="1138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Freeform: Shape 9">
              <a:extLst>
                <a:ext uri="{FF2B5EF4-FFF2-40B4-BE49-F238E27FC236}">
                  <a16:creationId xmlns:a16="http://schemas.microsoft.com/office/drawing/2014/main" id="{53E8CC26-A437-C71B-6D1E-944976D8C37B}"/>
                </a:ext>
              </a:extLst>
            </p:cNvPr>
            <p:cNvSpPr/>
            <p:nvPr/>
          </p:nvSpPr>
          <p:spPr>
            <a:xfrm>
              <a:off x="10215246" y="5889297"/>
              <a:ext cx="60915" cy="11289"/>
            </a:xfrm>
            <a:custGeom>
              <a:avLst/>
              <a:gdLst>
                <a:gd name="connsiteX0" fmla="*/ 116681 w 128492"/>
                <a:gd name="connsiteY0" fmla="*/ 23813 h 23812"/>
                <a:gd name="connsiteX1" fmla="*/ 11906 w 128492"/>
                <a:gd name="connsiteY1" fmla="*/ 23813 h 23812"/>
                <a:gd name="connsiteX2" fmla="*/ 0 w 128492"/>
                <a:gd name="connsiteY2" fmla="*/ 11906 h 23812"/>
                <a:gd name="connsiteX3" fmla="*/ 11906 w 128492"/>
                <a:gd name="connsiteY3" fmla="*/ 0 h 23812"/>
                <a:gd name="connsiteX4" fmla="*/ 116586 w 128492"/>
                <a:gd name="connsiteY4" fmla="*/ 0 h 23812"/>
                <a:gd name="connsiteX5" fmla="*/ 128492 w 128492"/>
                <a:gd name="connsiteY5" fmla="*/ 11906 h 23812"/>
                <a:gd name="connsiteX6" fmla="*/ 116681 w 128492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492" h="23812">
                  <a:moveTo>
                    <a:pt x="116681" y="23813"/>
                  </a:moveTo>
                  <a:lnTo>
                    <a:pt x="11906" y="23813"/>
                  </a:lnTo>
                  <a:cubicBezTo>
                    <a:pt x="5334" y="23813"/>
                    <a:pt x="0" y="18478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116586" y="0"/>
                  </a:lnTo>
                  <a:cubicBezTo>
                    <a:pt x="123158" y="0"/>
                    <a:pt x="128492" y="5334"/>
                    <a:pt x="128492" y="11906"/>
                  </a:cubicBezTo>
                  <a:cubicBezTo>
                    <a:pt x="128492" y="18478"/>
                    <a:pt x="123253" y="23813"/>
                    <a:pt x="116681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Freeform: Shape 10">
              <a:extLst>
                <a:ext uri="{FF2B5EF4-FFF2-40B4-BE49-F238E27FC236}">
                  <a16:creationId xmlns:a16="http://schemas.microsoft.com/office/drawing/2014/main" id="{EDD814A2-6633-69B9-687A-90AECE1C6D60}"/>
                </a:ext>
              </a:extLst>
            </p:cNvPr>
            <p:cNvSpPr/>
            <p:nvPr/>
          </p:nvSpPr>
          <p:spPr>
            <a:xfrm>
              <a:off x="10215246" y="5910611"/>
              <a:ext cx="60915" cy="11289"/>
            </a:xfrm>
            <a:custGeom>
              <a:avLst/>
              <a:gdLst>
                <a:gd name="connsiteX0" fmla="*/ 116681 w 128492"/>
                <a:gd name="connsiteY0" fmla="*/ 23813 h 23812"/>
                <a:gd name="connsiteX1" fmla="*/ 11906 w 128492"/>
                <a:gd name="connsiteY1" fmla="*/ 23813 h 23812"/>
                <a:gd name="connsiteX2" fmla="*/ 0 w 128492"/>
                <a:gd name="connsiteY2" fmla="*/ 11906 h 23812"/>
                <a:gd name="connsiteX3" fmla="*/ 11906 w 128492"/>
                <a:gd name="connsiteY3" fmla="*/ 0 h 23812"/>
                <a:gd name="connsiteX4" fmla="*/ 116586 w 128492"/>
                <a:gd name="connsiteY4" fmla="*/ 0 h 23812"/>
                <a:gd name="connsiteX5" fmla="*/ 128492 w 128492"/>
                <a:gd name="connsiteY5" fmla="*/ 11906 h 23812"/>
                <a:gd name="connsiteX6" fmla="*/ 116681 w 128492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492" h="23812">
                  <a:moveTo>
                    <a:pt x="116681" y="23813"/>
                  </a:moveTo>
                  <a:lnTo>
                    <a:pt x="11906" y="23813"/>
                  </a:lnTo>
                  <a:cubicBezTo>
                    <a:pt x="5334" y="23813"/>
                    <a:pt x="0" y="18478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116586" y="0"/>
                  </a:lnTo>
                  <a:cubicBezTo>
                    <a:pt x="123158" y="0"/>
                    <a:pt x="128492" y="5334"/>
                    <a:pt x="128492" y="11906"/>
                  </a:cubicBezTo>
                  <a:cubicBezTo>
                    <a:pt x="128492" y="18478"/>
                    <a:pt x="123253" y="23813"/>
                    <a:pt x="116681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: Shape 12">
              <a:extLst>
                <a:ext uri="{FF2B5EF4-FFF2-40B4-BE49-F238E27FC236}">
                  <a16:creationId xmlns:a16="http://schemas.microsoft.com/office/drawing/2014/main" id="{DF2AF394-1803-E43D-2515-2C65B1FD2B4E}"/>
                </a:ext>
              </a:extLst>
            </p:cNvPr>
            <p:cNvSpPr/>
            <p:nvPr/>
          </p:nvSpPr>
          <p:spPr>
            <a:xfrm>
              <a:off x="9949593" y="5740689"/>
              <a:ext cx="224516" cy="223929"/>
            </a:xfrm>
            <a:custGeom>
              <a:avLst/>
              <a:gdLst>
                <a:gd name="connsiteX0" fmla="*/ 212979 w 473583"/>
                <a:gd name="connsiteY0" fmla="*/ 472345 h 472344"/>
                <a:gd name="connsiteX1" fmla="*/ 211741 w 473583"/>
                <a:gd name="connsiteY1" fmla="*/ 472250 h 472344"/>
                <a:gd name="connsiteX2" fmla="*/ 0 w 473583"/>
                <a:gd name="connsiteY2" fmla="*/ 236792 h 472344"/>
                <a:gd name="connsiteX3" fmla="*/ 236792 w 473583"/>
                <a:gd name="connsiteY3" fmla="*/ 0 h 472344"/>
                <a:gd name="connsiteX4" fmla="*/ 473583 w 473583"/>
                <a:gd name="connsiteY4" fmla="*/ 236792 h 472344"/>
                <a:gd name="connsiteX5" fmla="*/ 467773 w 473583"/>
                <a:gd name="connsiteY5" fmla="*/ 289084 h 472344"/>
                <a:gd name="connsiteX6" fmla="*/ 437483 w 473583"/>
                <a:gd name="connsiteY6" fmla="*/ 362522 h 472344"/>
                <a:gd name="connsiteX7" fmla="*/ 421100 w 473583"/>
                <a:gd name="connsiteY7" fmla="*/ 366236 h 472344"/>
                <a:gd name="connsiteX8" fmla="*/ 417386 w 473583"/>
                <a:gd name="connsiteY8" fmla="*/ 349853 h 472344"/>
                <a:gd name="connsiteX9" fmla="*/ 444627 w 473583"/>
                <a:gd name="connsiteY9" fmla="*/ 283845 h 472344"/>
                <a:gd name="connsiteX10" fmla="*/ 449866 w 473583"/>
                <a:gd name="connsiteY10" fmla="*/ 236792 h 472344"/>
                <a:gd name="connsiteX11" fmla="*/ 236887 w 473583"/>
                <a:gd name="connsiteY11" fmla="*/ 23813 h 472344"/>
                <a:gd name="connsiteX12" fmla="*/ 23813 w 473583"/>
                <a:gd name="connsiteY12" fmla="*/ 236792 h 472344"/>
                <a:gd name="connsiteX13" fmla="*/ 214217 w 473583"/>
                <a:gd name="connsiteY13" fmla="*/ 448628 h 472344"/>
                <a:gd name="connsiteX14" fmla="*/ 224790 w 473583"/>
                <a:gd name="connsiteY14" fmla="*/ 461677 h 472344"/>
                <a:gd name="connsiteX15" fmla="*/ 212979 w 473583"/>
                <a:gd name="connsiteY15" fmla="*/ 472345 h 47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3583" h="472344">
                  <a:moveTo>
                    <a:pt x="212979" y="472345"/>
                  </a:moveTo>
                  <a:cubicBezTo>
                    <a:pt x="212598" y="472345"/>
                    <a:pt x="212122" y="472345"/>
                    <a:pt x="211741" y="472250"/>
                  </a:cubicBezTo>
                  <a:cubicBezTo>
                    <a:pt x="90964" y="459581"/>
                    <a:pt x="0" y="358331"/>
                    <a:pt x="0" y="236792"/>
                  </a:cubicBezTo>
                  <a:cubicBezTo>
                    <a:pt x="0" y="106204"/>
                    <a:pt x="106204" y="0"/>
                    <a:pt x="236792" y="0"/>
                  </a:cubicBezTo>
                  <a:cubicBezTo>
                    <a:pt x="367379" y="0"/>
                    <a:pt x="473583" y="106204"/>
                    <a:pt x="473583" y="236792"/>
                  </a:cubicBezTo>
                  <a:cubicBezTo>
                    <a:pt x="473583" y="254413"/>
                    <a:pt x="471583" y="272034"/>
                    <a:pt x="467773" y="289084"/>
                  </a:cubicBezTo>
                  <a:cubicBezTo>
                    <a:pt x="461867" y="315087"/>
                    <a:pt x="451675" y="339852"/>
                    <a:pt x="437483" y="362522"/>
                  </a:cubicBezTo>
                  <a:cubicBezTo>
                    <a:pt x="433959" y="368046"/>
                    <a:pt x="426625" y="369761"/>
                    <a:pt x="421100" y="366236"/>
                  </a:cubicBezTo>
                  <a:cubicBezTo>
                    <a:pt x="415576" y="362712"/>
                    <a:pt x="413861" y="355378"/>
                    <a:pt x="417386" y="349853"/>
                  </a:cubicBezTo>
                  <a:cubicBezTo>
                    <a:pt x="430149" y="329470"/>
                    <a:pt x="439293" y="307276"/>
                    <a:pt x="444627" y="283845"/>
                  </a:cubicBezTo>
                  <a:cubicBezTo>
                    <a:pt x="448056" y="268510"/>
                    <a:pt x="449866" y="252698"/>
                    <a:pt x="449866" y="236792"/>
                  </a:cubicBezTo>
                  <a:cubicBezTo>
                    <a:pt x="449866" y="119348"/>
                    <a:pt x="354330" y="23813"/>
                    <a:pt x="236887" y="23813"/>
                  </a:cubicBezTo>
                  <a:cubicBezTo>
                    <a:pt x="119348" y="23813"/>
                    <a:pt x="23813" y="119348"/>
                    <a:pt x="23813" y="236792"/>
                  </a:cubicBezTo>
                  <a:cubicBezTo>
                    <a:pt x="23813" y="346139"/>
                    <a:pt x="105632" y="437198"/>
                    <a:pt x="214217" y="448628"/>
                  </a:cubicBezTo>
                  <a:cubicBezTo>
                    <a:pt x="220790" y="449294"/>
                    <a:pt x="225457" y="455200"/>
                    <a:pt x="224790" y="461677"/>
                  </a:cubicBezTo>
                  <a:cubicBezTo>
                    <a:pt x="224123" y="467868"/>
                    <a:pt x="218980" y="472345"/>
                    <a:pt x="212979" y="4723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: Shape 14">
              <a:extLst>
                <a:ext uri="{FF2B5EF4-FFF2-40B4-BE49-F238E27FC236}">
                  <a16:creationId xmlns:a16="http://schemas.microsoft.com/office/drawing/2014/main" id="{587A73AF-0EAC-18F3-BCCF-4DD194CB229D}"/>
                </a:ext>
              </a:extLst>
            </p:cNvPr>
            <p:cNvSpPr/>
            <p:nvPr/>
          </p:nvSpPr>
          <p:spPr>
            <a:xfrm>
              <a:off x="10016785" y="5850644"/>
              <a:ext cx="60825" cy="11289"/>
            </a:xfrm>
            <a:custGeom>
              <a:avLst/>
              <a:gdLst>
                <a:gd name="connsiteX0" fmla="*/ 116300 w 128301"/>
                <a:gd name="connsiteY0" fmla="*/ 23813 h 23812"/>
                <a:gd name="connsiteX1" fmla="*/ 11906 w 128301"/>
                <a:gd name="connsiteY1" fmla="*/ 23813 h 23812"/>
                <a:gd name="connsiteX2" fmla="*/ 0 w 128301"/>
                <a:gd name="connsiteY2" fmla="*/ 11906 h 23812"/>
                <a:gd name="connsiteX3" fmla="*/ 11906 w 128301"/>
                <a:gd name="connsiteY3" fmla="*/ 0 h 23812"/>
                <a:gd name="connsiteX4" fmla="*/ 116396 w 128301"/>
                <a:gd name="connsiteY4" fmla="*/ 0 h 23812"/>
                <a:gd name="connsiteX5" fmla="*/ 128302 w 128301"/>
                <a:gd name="connsiteY5" fmla="*/ 11906 h 23812"/>
                <a:gd name="connsiteX6" fmla="*/ 116300 w 12830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301" h="23812">
                  <a:moveTo>
                    <a:pt x="116300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116396" y="0"/>
                  </a:lnTo>
                  <a:cubicBezTo>
                    <a:pt x="122968" y="0"/>
                    <a:pt x="128302" y="5334"/>
                    <a:pt x="128302" y="11906"/>
                  </a:cubicBezTo>
                  <a:cubicBezTo>
                    <a:pt x="128302" y="18479"/>
                    <a:pt x="122873" y="23813"/>
                    <a:pt x="116300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Freeform: Shape 15">
              <a:extLst>
                <a:ext uri="{FF2B5EF4-FFF2-40B4-BE49-F238E27FC236}">
                  <a16:creationId xmlns:a16="http://schemas.microsoft.com/office/drawing/2014/main" id="{CB6AA606-DAB2-59DC-DED6-EC724CBC172C}"/>
                </a:ext>
              </a:extLst>
            </p:cNvPr>
            <p:cNvSpPr/>
            <p:nvPr/>
          </p:nvSpPr>
          <p:spPr>
            <a:xfrm>
              <a:off x="10021500" y="5801867"/>
              <a:ext cx="85401" cy="102197"/>
            </a:xfrm>
            <a:custGeom>
              <a:avLst/>
              <a:gdLst>
                <a:gd name="connsiteX0" fmla="*/ 132834 w 180141"/>
                <a:gd name="connsiteY0" fmla="*/ 215568 h 215568"/>
                <a:gd name="connsiteX1" fmla="*/ 118547 w 180141"/>
                <a:gd name="connsiteY1" fmla="*/ 213473 h 215568"/>
                <a:gd name="connsiteX2" fmla="*/ 18915 w 180141"/>
                <a:gd name="connsiteY2" fmla="*/ 211758 h 215568"/>
                <a:gd name="connsiteX3" fmla="*/ 2532 w 180141"/>
                <a:gd name="connsiteY3" fmla="*/ 209472 h 215568"/>
                <a:gd name="connsiteX4" fmla="*/ 4152 w 180141"/>
                <a:gd name="connsiteY4" fmla="*/ 193185 h 215568"/>
                <a:gd name="connsiteX5" fmla="*/ 33489 w 180141"/>
                <a:gd name="connsiteY5" fmla="*/ 94601 h 215568"/>
                <a:gd name="connsiteX6" fmla="*/ 27964 w 180141"/>
                <a:gd name="connsiteY6" fmla="*/ 76218 h 215568"/>
                <a:gd name="connsiteX7" fmla="*/ 61778 w 180141"/>
                <a:gd name="connsiteY7" fmla="*/ 7447 h 215568"/>
                <a:gd name="connsiteX8" fmla="*/ 62921 w 180141"/>
                <a:gd name="connsiteY8" fmla="*/ 6971 h 215568"/>
                <a:gd name="connsiteX9" fmla="*/ 127119 w 180141"/>
                <a:gd name="connsiteY9" fmla="*/ 8876 h 215568"/>
                <a:gd name="connsiteX10" fmla="*/ 152646 w 180141"/>
                <a:gd name="connsiteY10" fmla="*/ 64121 h 215568"/>
                <a:gd name="connsiteX11" fmla="*/ 140740 w 180141"/>
                <a:gd name="connsiteY11" fmla="*/ 76027 h 215568"/>
                <a:gd name="connsiteX12" fmla="*/ 128834 w 180141"/>
                <a:gd name="connsiteY12" fmla="*/ 64121 h 215568"/>
                <a:gd name="connsiteX13" fmla="*/ 113499 w 180141"/>
                <a:gd name="connsiteY13" fmla="*/ 28402 h 215568"/>
                <a:gd name="connsiteX14" fmla="*/ 71970 w 180141"/>
                <a:gd name="connsiteY14" fmla="*/ 28974 h 215568"/>
                <a:gd name="connsiteX15" fmla="*/ 51015 w 180141"/>
                <a:gd name="connsiteY15" fmla="*/ 70407 h 215568"/>
                <a:gd name="connsiteX16" fmla="*/ 56063 w 180141"/>
                <a:gd name="connsiteY16" fmla="*/ 87076 h 215568"/>
                <a:gd name="connsiteX17" fmla="*/ 49681 w 180141"/>
                <a:gd name="connsiteY17" fmla="*/ 178516 h 215568"/>
                <a:gd name="connsiteX18" fmla="*/ 126453 w 180141"/>
                <a:gd name="connsiteY18" fmla="*/ 191089 h 215568"/>
                <a:gd name="connsiteX19" fmla="*/ 158361 w 180141"/>
                <a:gd name="connsiteY19" fmla="*/ 177183 h 215568"/>
                <a:gd name="connsiteX20" fmla="*/ 174840 w 180141"/>
                <a:gd name="connsiteY20" fmla="*/ 173849 h 215568"/>
                <a:gd name="connsiteX21" fmla="*/ 178173 w 180141"/>
                <a:gd name="connsiteY21" fmla="*/ 190327 h 215568"/>
                <a:gd name="connsiteX22" fmla="*/ 132834 w 180141"/>
                <a:gd name="connsiteY22" fmla="*/ 215568 h 2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141" h="215568">
                  <a:moveTo>
                    <a:pt x="132834" y="215568"/>
                  </a:moveTo>
                  <a:cubicBezTo>
                    <a:pt x="127119" y="215568"/>
                    <a:pt x="122166" y="214616"/>
                    <a:pt x="118547" y="213473"/>
                  </a:cubicBezTo>
                  <a:cubicBezTo>
                    <a:pt x="52443" y="188708"/>
                    <a:pt x="20249" y="210806"/>
                    <a:pt x="18915" y="211758"/>
                  </a:cubicBezTo>
                  <a:cubicBezTo>
                    <a:pt x="13772" y="215473"/>
                    <a:pt x="6533" y="214425"/>
                    <a:pt x="2532" y="209472"/>
                  </a:cubicBezTo>
                  <a:cubicBezTo>
                    <a:pt x="-1373" y="204424"/>
                    <a:pt x="-706" y="197280"/>
                    <a:pt x="4152" y="193185"/>
                  </a:cubicBezTo>
                  <a:cubicBezTo>
                    <a:pt x="52348" y="151846"/>
                    <a:pt x="43585" y="125271"/>
                    <a:pt x="33489" y="94601"/>
                  </a:cubicBezTo>
                  <a:cubicBezTo>
                    <a:pt x="31488" y="88600"/>
                    <a:pt x="29488" y="82504"/>
                    <a:pt x="27964" y="76218"/>
                  </a:cubicBezTo>
                  <a:cubicBezTo>
                    <a:pt x="18820" y="39737"/>
                    <a:pt x="46157" y="15258"/>
                    <a:pt x="61778" y="7447"/>
                  </a:cubicBezTo>
                  <a:cubicBezTo>
                    <a:pt x="62159" y="7257"/>
                    <a:pt x="62540" y="7066"/>
                    <a:pt x="62921" y="6971"/>
                  </a:cubicBezTo>
                  <a:cubicBezTo>
                    <a:pt x="89400" y="-2935"/>
                    <a:pt x="110927" y="-2268"/>
                    <a:pt x="127119" y="8876"/>
                  </a:cubicBezTo>
                  <a:cubicBezTo>
                    <a:pt x="152361" y="26402"/>
                    <a:pt x="152646" y="62597"/>
                    <a:pt x="152646" y="64121"/>
                  </a:cubicBezTo>
                  <a:cubicBezTo>
                    <a:pt x="152646" y="70693"/>
                    <a:pt x="147312" y="76027"/>
                    <a:pt x="140740" y="76027"/>
                  </a:cubicBezTo>
                  <a:cubicBezTo>
                    <a:pt x="134168" y="76027"/>
                    <a:pt x="128834" y="70693"/>
                    <a:pt x="128834" y="64121"/>
                  </a:cubicBezTo>
                  <a:cubicBezTo>
                    <a:pt x="128834" y="63645"/>
                    <a:pt x="128453" y="38689"/>
                    <a:pt x="113499" y="28402"/>
                  </a:cubicBezTo>
                  <a:cubicBezTo>
                    <a:pt x="104259" y="22020"/>
                    <a:pt x="90258" y="22211"/>
                    <a:pt x="71970" y="28974"/>
                  </a:cubicBezTo>
                  <a:cubicBezTo>
                    <a:pt x="68255" y="30974"/>
                    <a:pt x="44728" y="45071"/>
                    <a:pt x="51015" y="70407"/>
                  </a:cubicBezTo>
                  <a:cubicBezTo>
                    <a:pt x="52348" y="75837"/>
                    <a:pt x="54158" y="81266"/>
                    <a:pt x="56063" y="87076"/>
                  </a:cubicBezTo>
                  <a:cubicBezTo>
                    <a:pt x="64350" y="112222"/>
                    <a:pt x="74160" y="142035"/>
                    <a:pt x="49681" y="178516"/>
                  </a:cubicBezTo>
                  <a:cubicBezTo>
                    <a:pt x="69112" y="176897"/>
                    <a:pt x="94734" y="179183"/>
                    <a:pt x="126453" y="191089"/>
                  </a:cubicBezTo>
                  <a:cubicBezTo>
                    <a:pt x="127881" y="191470"/>
                    <a:pt x="145693" y="196328"/>
                    <a:pt x="158361" y="177183"/>
                  </a:cubicBezTo>
                  <a:cubicBezTo>
                    <a:pt x="161981" y="171753"/>
                    <a:pt x="169410" y="170229"/>
                    <a:pt x="174840" y="173849"/>
                  </a:cubicBezTo>
                  <a:cubicBezTo>
                    <a:pt x="180269" y="177468"/>
                    <a:pt x="181793" y="184898"/>
                    <a:pt x="178173" y="190327"/>
                  </a:cubicBezTo>
                  <a:cubicBezTo>
                    <a:pt x="165029" y="210139"/>
                    <a:pt x="146836" y="215568"/>
                    <a:pt x="132834" y="2155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: Shape 17">
              <a:extLst>
                <a:ext uri="{FF2B5EF4-FFF2-40B4-BE49-F238E27FC236}">
                  <a16:creationId xmlns:a16="http://schemas.microsoft.com/office/drawing/2014/main" id="{70DDFC40-6B79-B82A-2D1B-2C5BC93FF2E1}"/>
                </a:ext>
              </a:extLst>
            </p:cNvPr>
            <p:cNvSpPr/>
            <p:nvPr/>
          </p:nvSpPr>
          <p:spPr>
            <a:xfrm>
              <a:off x="10108659" y="5961366"/>
              <a:ext cx="80707" cy="143596"/>
            </a:xfrm>
            <a:custGeom>
              <a:avLst/>
              <a:gdLst>
                <a:gd name="connsiteX0" fmla="*/ 85098 w 170240"/>
                <a:gd name="connsiteY0" fmla="*/ 302895 h 302894"/>
                <a:gd name="connsiteX1" fmla="*/ 73191 w 170240"/>
                <a:gd name="connsiteY1" fmla="*/ 290989 h 302894"/>
                <a:gd name="connsiteX2" fmla="*/ 73191 w 170240"/>
                <a:gd name="connsiteY2" fmla="*/ 270510 h 302894"/>
                <a:gd name="connsiteX3" fmla="*/ 1373 w 170240"/>
                <a:gd name="connsiteY3" fmla="*/ 224980 h 302894"/>
                <a:gd name="connsiteX4" fmla="*/ 6326 w 170240"/>
                <a:gd name="connsiteY4" fmla="*/ 208883 h 302894"/>
                <a:gd name="connsiteX5" fmla="*/ 22423 w 170240"/>
                <a:gd name="connsiteY5" fmla="*/ 213836 h 302894"/>
                <a:gd name="connsiteX6" fmla="*/ 107577 w 170240"/>
                <a:gd name="connsiteY6" fmla="*/ 243269 h 302894"/>
                <a:gd name="connsiteX7" fmla="*/ 133485 w 170240"/>
                <a:gd name="connsiteY7" fmla="*/ 219170 h 302894"/>
                <a:gd name="connsiteX8" fmla="*/ 132342 w 170240"/>
                <a:gd name="connsiteY8" fmla="*/ 196310 h 302894"/>
                <a:gd name="connsiteX9" fmla="*/ 80430 w 170240"/>
                <a:gd name="connsiteY9" fmla="*/ 160020 h 302894"/>
                <a:gd name="connsiteX10" fmla="*/ 16708 w 170240"/>
                <a:gd name="connsiteY10" fmla="*/ 114395 h 302894"/>
                <a:gd name="connsiteX11" fmla="*/ 14422 w 170240"/>
                <a:gd name="connsiteY11" fmla="*/ 72009 h 302894"/>
                <a:gd name="connsiteX12" fmla="*/ 54141 w 170240"/>
                <a:gd name="connsiteY12" fmla="*/ 34100 h 302894"/>
                <a:gd name="connsiteX13" fmla="*/ 73191 w 170240"/>
                <a:gd name="connsiteY13" fmla="*/ 29242 h 302894"/>
                <a:gd name="connsiteX14" fmla="*/ 73191 w 170240"/>
                <a:gd name="connsiteY14" fmla="*/ 11906 h 302894"/>
                <a:gd name="connsiteX15" fmla="*/ 85098 w 170240"/>
                <a:gd name="connsiteY15" fmla="*/ 0 h 302894"/>
                <a:gd name="connsiteX16" fmla="*/ 97004 w 170240"/>
                <a:gd name="connsiteY16" fmla="*/ 11906 h 302894"/>
                <a:gd name="connsiteX17" fmla="*/ 97004 w 170240"/>
                <a:gd name="connsiteY17" fmla="*/ 29147 h 302894"/>
                <a:gd name="connsiteX18" fmla="*/ 168822 w 170240"/>
                <a:gd name="connsiteY18" fmla="*/ 74581 h 302894"/>
                <a:gd name="connsiteX19" fmla="*/ 163965 w 170240"/>
                <a:gd name="connsiteY19" fmla="*/ 90678 h 302894"/>
                <a:gd name="connsiteX20" fmla="*/ 147867 w 170240"/>
                <a:gd name="connsiteY20" fmla="*/ 85820 h 302894"/>
                <a:gd name="connsiteX21" fmla="*/ 62714 w 170240"/>
                <a:gd name="connsiteY21" fmla="*/ 56388 h 302894"/>
                <a:gd name="connsiteX22" fmla="*/ 36806 w 170240"/>
                <a:gd name="connsiteY22" fmla="*/ 80486 h 302894"/>
                <a:gd name="connsiteX23" fmla="*/ 37949 w 170240"/>
                <a:gd name="connsiteY23" fmla="*/ 103346 h 302894"/>
                <a:gd name="connsiteX24" fmla="*/ 89574 w 170240"/>
                <a:gd name="connsiteY24" fmla="*/ 138017 h 302894"/>
                <a:gd name="connsiteX25" fmla="*/ 153582 w 170240"/>
                <a:gd name="connsiteY25" fmla="*/ 185261 h 302894"/>
                <a:gd name="connsiteX26" fmla="*/ 155868 w 170240"/>
                <a:gd name="connsiteY26" fmla="*/ 227647 h 302894"/>
                <a:gd name="connsiteX27" fmla="*/ 116149 w 170240"/>
                <a:gd name="connsiteY27" fmla="*/ 265557 h 302894"/>
                <a:gd name="connsiteX28" fmla="*/ 97099 w 170240"/>
                <a:gd name="connsiteY28" fmla="*/ 270415 h 302894"/>
                <a:gd name="connsiteX29" fmla="*/ 97099 w 170240"/>
                <a:gd name="connsiteY29" fmla="*/ 291084 h 302894"/>
                <a:gd name="connsiteX30" fmla="*/ 85098 w 170240"/>
                <a:gd name="connsiteY30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0240" h="302894">
                  <a:moveTo>
                    <a:pt x="85098" y="302895"/>
                  </a:moveTo>
                  <a:cubicBezTo>
                    <a:pt x="78525" y="302895"/>
                    <a:pt x="73191" y="297561"/>
                    <a:pt x="73191" y="290989"/>
                  </a:cubicBezTo>
                  <a:lnTo>
                    <a:pt x="73191" y="270510"/>
                  </a:lnTo>
                  <a:cubicBezTo>
                    <a:pt x="41854" y="266700"/>
                    <a:pt x="13565" y="247841"/>
                    <a:pt x="1373" y="224980"/>
                  </a:cubicBezTo>
                  <a:cubicBezTo>
                    <a:pt x="-1675" y="219170"/>
                    <a:pt x="516" y="211931"/>
                    <a:pt x="6326" y="208883"/>
                  </a:cubicBezTo>
                  <a:cubicBezTo>
                    <a:pt x="12136" y="205740"/>
                    <a:pt x="19375" y="208026"/>
                    <a:pt x="22423" y="213836"/>
                  </a:cubicBezTo>
                  <a:cubicBezTo>
                    <a:pt x="35377" y="238030"/>
                    <a:pt x="74525" y="255842"/>
                    <a:pt x="107577" y="243269"/>
                  </a:cubicBezTo>
                  <a:cubicBezTo>
                    <a:pt x="119959" y="238601"/>
                    <a:pt x="129389" y="229743"/>
                    <a:pt x="133485" y="219170"/>
                  </a:cubicBezTo>
                  <a:cubicBezTo>
                    <a:pt x="135580" y="213646"/>
                    <a:pt x="137104" y="205264"/>
                    <a:pt x="132342" y="196310"/>
                  </a:cubicBezTo>
                  <a:cubicBezTo>
                    <a:pt x="123388" y="179165"/>
                    <a:pt x="99861" y="167926"/>
                    <a:pt x="80430" y="160020"/>
                  </a:cubicBezTo>
                  <a:cubicBezTo>
                    <a:pt x="57856" y="150876"/>
                    <a:pt x="29853" y="139446"/>
                    <a:pt x="16708" y="114395"/>
                  </a:cubicBezTo>
                  <a:cubicBezTo>
                    <a:pt x="9850" y="101251"/>
                    <a:pt x="8993" y="86201"/>
                    <a:pt x="14422" y="72009"/>
                  </a:cubicBezTo>
                  <a:cubicBezTo>
                    <a:pt x="20899" y="55055"/>
                    <a:pt x="35377" y="41243"/>
                    <a:pt x="54141" y="34100"/>
                  </a:cubicBezTo>
                  <a:cubicBezTo>
                    <a:pt x="60428" y="31718"/>
                    <a:pt x="66810" y="30099"/>
                    <a:pt x="73191" y="29242"/>
                  </a:cubicBezTo>
                  <a:lnTo>
                    <a:pt x="73191" y="11906"/>
                  </a:lnTo>
                  <a:cubicBezTo>
                    <a:pt x="73191" y="5334"/>
                    <a:pt x="78525" y="0"/>
                    <a:pt x="85098" y="0"/>
                  </a:cubicBezTo>
                  <a:cubicBezTo>
                    <a:pt x="91670" y="0"/>
                    <a:pt x="97004" y="5334"/>
                    <a:pt x="97004" y="11906"/>
                  </a:cubicBezTo>
                  <a:lnTo>
                    <a:pt x="97004" y="29147"/>
                  </a:lnTo>
                  <a:cubicBezTo>
                    <a:pt x="128341" y="32957"/>
                    <a:pt x="156630" y="51816"/>
                    <a:pt x="168822" y="74581"/>
                  </a:cubicBezTo>
                  <a:cubicBezTo>
                    <a:pt x="171966" y="80391"/>
                    <a:pt x="169680" y="87630"/>
                    <a:pt x="163965" y="90678"/>
                  </a:cubicBezTo>
                  <a:cubicBezTo>
                    <a:pt x="158154" y="93821"/>
                    <a:pt x="150915" y="91535"/>
                    <a:pt x="147867" y="85820"/>
                  </a:cubicBezTo>
                  <a:cubicBezTo>
                    <a:pt x="134913" y="61627"/>
                    <a:pt x="95766" y="43910"/>
                    <a:pt x="62714" y="56388"/>
                  </a:cubicBezTo>
                  <a:cubicBezTo>
                    <a:pt x="50331" y="61055"/>
                    <a:pt x="40806" y="69914"/>
                    <a:pt x="36806" y="80486"/>
                  </a:cubicBezTo>
                  <a:cubicBezTo>
                    <a:pt x="34710" y="86011"/>
                    <a:pt x="33186" y="94393"/>
                    <a:pt x="37949" y="103346"/>
                  </a:cubicBezTo>
                  <a:cubicBezTo>
                    <a:pt x="46331" y="119444"/>
                    <a:pt x="65476" y="128207"/>
                    <a:pt x="89574" y="138017"/>
                  </a:cubicBezTo>
                  <a:cubicBezTo>
                    <a:pt x="112815" y="147447"/>
                    <a:pt x="141009" y="161353"/>
                    <a:pt x="153582" y="185261"/>
                  </a:cubicBezTo>
                  <a:cubicBezTo>
                    <a:pt x="160440" y="198406"/>
                    <a:pt x="161298" y="213455"/>
                    <a:pt x="155868" y="227647"/>
                  </a:cubicBezTo>
                  <a:cubicBezTo>
                    <a:pt x="149391" y="244602"/>
                    <a:pt x="134913" y="258413"/>
                    <a:pt x="116149" y="265557"/>
                  </a:cubicBezTo>
                  <a:cubicBezTo>
                    <a:pt x="109863" y="267938"/>
                    <a:pt x="103481" y="269558"/>
                    <a:pt x="97099" y="270415"/>
                  </a:cubicBezTo>
                  <a:lnTo>
                    <a:pt x="97099" y="291084"/>
                  </a:lnTo>
                  <a:cubicBezTo>
                    <a:pt x="97004" y="297561"/>
                    <a:pt x="91670" y="302895"/>
                    <a:pt x="85098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: Shape 18">
              <a:extLst>
                <a:ext uri="{FF2B5EF4-FFF2-40B4-BE49-F238E27FC236}">
                  <a16:creationId xmlns:a16="http://schemas.microsoft.com/office/drawing/2014/main" id="{2678DF17-3210-ECF7-A565-2947FD78CCE0}"/>
                </a:ext>
              </a:extLst>
            </p:cNvPr>
            <p:cNvSpPr/>
            <p:nvPr/>
          </p:nvSpPr>
          <p:spPr>
            <a:xfrm>
              <a:off x="10024507" y="5908624"/>
              <a:ext cx="248990" cy="248990"/>
            </a:xfrm>
            <a:custGeom>
              <a:avLst/>
              <a:gdLst>
                <a:gd name="connsiteX0" fmla="*/ 262604 w 525208"/>
                <a:gd name="connsiteY0" fmla="*/ 525209 h 525208"/>
                <a:gd name="connsiteX1" fmla="*/ 0 w 525208"/>
                <a:gd name="connsiteY1" fmla="*/ 262604 h 525208"/>
                <a:gd name="connsiteX2" fmla="*/ 262604 w 525208"/>
                <a:gd name="connsiteY2" fmla="*/ 0 h 525208"/>
                <a:gd name="connsiteX3" fmla="*/ 525209 w 525208"/>
                <a:gd name="connsiteY3" fmla="*/ 262604 h 525208"/>
                <a:gd name="connsiteX4" fmla="*/ 262604 w 525208"/>
                <a:gd name="connsiteY4" fmla="*/ 525209 h 525208"/>
                <a:gd name="connsiteX5" fmla="*/ 262604 w 525208"/>
                <a:gd name="connsiteY5" fmla="*/ 23908 h 525208"/>
                <a:gd name="connsiteX6" fmla="*/ 23813 w 525208"/>
                <a:gd name="connsiteY6" fmla="*/ 262699 h 525208"/>
                <a:gd name="connsiteX7" fmla="*/ 262604 w 525208"/>
                <a:gd name="connsiteY7" fmla="*/ 501491 h 525208"/>
                <a:gd name="connsiteX8" fmla="*/ 501396 w 525208"/>
                <a:gd name="connsiteY8" fmla="*/ 262699 h 525208"/>
                <a:gd name="connsiteX9" fmla="*/ 262604 w 525208"/>
                <a:gd name="connsiteY9" fmla="*/ 23908 h 52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5208" h="525208">
                  <a:moveTo>
                    <a:pt x="262604" y="525209"/>
                  </a:moveTo>
                  <a:cubicBezTo>
                    <a:pt x="117824" y="525209"/>
                    <a:pt x="0" y="407384"/>
                    <a:pt x="0" y="262604"/>
                  </a:cubicBezTo>
                  <a:cubicBezTo>
                    <a:pt x="0" y="117824"/>
                    <a:pt x="117824" y="0"/>
                    <a:pt x="262604" y="0"/>
                  </a:cubicBezTo>
                  <a:cubicBezTo>
                    <a:pt x="407384" y="0"/>
                    <a:pt x="525209" y="117824"/>
                    <a:pt x="525209" y="262604"/>
                  </a:cubicBezTo>
                  <a:cubicBezTo>
                    <a:pt x="525113" y="407480"/>
                    <a:pt x="407384" y="525209"/>
                    <a:pt x="262604" y="525209"/>
                  </a:cubicBezTo>
                  <a:close/>
                  <a:moveTo>
                    <a:pt x="262604" y="23908"/>
                  </a:moveTo>
                  <a:cubicBezTo>
                    <a:pt x="130969" y="23908"/>
                    <a:pt x="23813" y="131064"/>
                    <a:pt x="23813" y="262699"/>
                  </a:cubicBezTo>
                  <a:cubicBezTo>
                    <a:pt x="23813" y="394335"/>
                    <a:pt x="130969" y="501491"/>
                    <a:pt x="262604" y="501491"/>
                  </a:cubicBezTo>
                  <a:cubicBezTo>
                    <a:pt x="394240" y="501491"/>
                    <a:pt x="501396" y="394335"/>
                    <a:pt x="501396" y="262699"/>
                  </a:cubicBezTo>
                  <a:cubicBezTo>
                    <a:pt x="501301" y="131064"/>
                    <a:pt x="394240" y="23908"/>
                    <a:pt x="262604" y="239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8" name="Graphic 1">
            <a:extLst>
              <a:ext uri="{FF2B5EF4-FFF2-40B4-BE49-F238E27FC236}">
                <a16:creationId xmlns:a16="http://schemas.microsoft.com/office/drawing/2014/main" id="{49509137-3A72-C481-71FC-2C931E4F963B}"/>
              </a:ext>
            </a:extLst>
          </p:cNvPr>
          <p:cNvSpPr/>
          <p:nvPr/>
        </p:nvSpPr>
        <p:spPr>
          <a:xfrm>
            <a:off x="6741427" y="1684500"/>
            <a:ext cx="411480" cy="411480"/>
          </a:xfrm>
          <a:custGeom>
            <a:avLst/>
            <a:gdLst>
              <a:gd name="connsiteX0" fmla="*/ 1632128 w 6313096"/>
              <a:gd name="connsiteY0" fmla="*/ 6860026 h 6860026"/>
              <a:gd name="connsiteX1" fmla="*/ 1564997 w 6313096"/>
              <a:gd name="connsiteY1" fmla="*/ 6848883 h 6860026"/>
              <a:gd name="connsiteX2" fmla="*/ 1338964 w 6313096"/>
              <a:gd name="connsiteY2" fmla="*/ 6762728 h 6860026"/>
              <a:gd name="connsiteX3" fmla="*/ 1213309 w 6313096"/>
              <a:gd name="connsiteY3" fmla="*/ 6572389 h 6860026"/>
              <a:gd name="connsiteX4" fmla="*/ 1213038 w 6313096"/>
              <a:gd name="connsiteY4" fmla="*/ 6447550 h 6860026"/>
              <a:gd name="connsiteX5" fmla="*/ 1210411 w 6313096"/>
              <a:gd name="connsiteY5" fmla="*/ 6048391 h 6860026"/>
              <a:gd name="connsiteX6" fmla="*/ 956021 w 6313096"/>
              <a:gd name="connsiteY6" fmla="*/ 5824532 h 6860026"/>
              <a:gd name="connsiteX7" fmla="*/ 955296 w 6313096"/>
              <a:gd name="connsiteY7" fmla="*/ 5823807 h 6860026"/>
              <a:gd name="connsiteX8" fmla="*/ 924313 w 6313096"/>
              <a:gd name="connsiteY8" fmla="*/ 5785576 h 6860026"/>
              <a:gd name="connsiteX9" fmla="*/ 911721 w 6313096"/>
              <a:gd name="connsiteY9" fmla="*/ 5769269 h 6860026"/>
              <a:gd name="connsiteX10" fmla="*/ 609226 w 6313096"/>
              <a:gd name="connsiteY10" fmla="*/ 5796629 h 6860026"/>
              <a:gd name="connsiteX11" fmla="*/ 386907 w 6313096"/>
              <a:gd name="connsiteY11" fmla="*/ 5817194 h 6860026"/>
              <a:gd name="connsiteX12" fmla="*/ 186331 w 6313096"/>
              <a:gd name="connsiteY12" fmla="*/ 5710655 h 6860026"/>
              <a:gd name="connsiteX13" fmla="*/ 76440 w 6313096"/>
              <a:gd name="connsiteY13" fmla="*/ 5476559 h 6860026"/>
              <a:gd name="connsiteX14" fmla="*/ 118566 w 6313096"/>
              <a:gd name="connsiteY14" fmla="*/ 5258407 h 6860026"/>
              <a:gd name="connsiteX15" fmla="*/ 335449 w 6313096"/>
              <a:gd name="connsiteY15" fmla="*/ 5035907 h 6860026"/>
              <a:gd name="connsiteX16" fmla="*/ 495167 w 6313096"/>
              <a:gd name="connsiteY16" fmla="*/ 4872384 h 6860026"/>
              <a:gd name="connsiteX17" fmla="*/ 492178 w 6313096"/>
              <a:gd name="connsiteY17" fmla="*/ 4858704 h 6860026"/>
              <a:gd name="connsiteX18" fmla="*/ 482031 w 6313096"/>
              <a:gd name="connsiteY18" fmla="*/ 4805435 h 6860026"/>
              <a:gd name="connsiteX19" fmla="*/ 481850 w 6313096"/>
              <a:gd name="connsiteY19" fmla="*/ 4804076 h 6860026"/>
              <a:gd name="connsiteX20" fmla="*/ 470254 w 6313096"/>
              <a:gd name="connsiteY20" fmla="*/ 4544976 h 6860026"/>
              <a:gd name="connsiteX21" fmla="*/ 470344 w 6313096"/>
              <a:gd name="connsiteY21" fmla="*/ 4543436 h 6860026"/>
              <a:gd name="connsiteX22" fmla="*/ 475599 w 6313096"/>
              <a:gd name="connsiteY22" fmla="*/ 4489351 h 6860026"/>
              <a:gd name="connsiteX23" fmla="*/ 477139 w 6313096"/>
              <a:gd name="connsiteY23" fmla="*/ 4476849 h 6860026"/>
              <a:gd name="connsiteX24" fmla="*/ 71729 w 6313096"/>
              <a:gd name="connsiteY24" fmla="*/ 4124889 h 6860026"/>
              <a:gd name="connsiteX25" fmla="*/ 71729 w 6313096"/>
              <a:gd name="connsiteY25" fmla="*/ 4124889 h 6860026"/>
              <a:gd name="connsiteX26" fmla="*/ 9128 w 6313096"/>
              <a:gd name="connsiteY26" fmla="*/ 3906466 h 6860026"/>
              <a:gd name="connsiteX27" fmla="*/ 96552 w 6313096"/>
              <a:gd name="connsiteY27" fmla="*/ 3666844 h 6860026"/>
              <a:gd name="connsiteX28" fmla="*/ 284263 w 6313096"/>
              <a:gd name="connsiteY28" fmla="*/ 3545538 h 6860026"/>
              <a:gd name="connsiteX29" fmla="*/ 522527 w 6313096"/>
              <a:gd name="connsiteY29" fmla="*/ 3546263 h 6860026"/>
              <a:gd name="connsiteX30" fmla="*/ 810255 w 6313096"/>
              <a:gd name="connsiteY30" fmla="*/ 3546263 h 6860026"/>
              <a:gd name="connsiteX31" fmla="*/ 815147 w 6313096"/>
              <a:gd name="connsiteY31" fmla="*/ 3539468 h 6860026"/>
              <a:gd name="connsiteX32" fmla="*/ 1035563 w 6313096"/>
              <a:gd name="connsiteY32" fmla="*/ 3288431 h 6860026"/>
              <a:gd name="connsiteX33" fmla="*/ 1065822 w 6313096"/>
              <a:gd name="connsiteY33" fmla="*/ 3262702 h 6860026"/>
              <a:gd name="connsiteX34" fmla="*/ 1091551 w 6313096"/>
              <a:gd name="connsiteY34" fmla="*/ 3241322 h 6860026"/>
              <a:gd name="connsiteX35" fmla="*/ 1060567 w 6313096"/>
              <a:gd name="connsiteY35" fmla="*/ 2909474 h 6860026"/>
              <a:gd name="connsiteX36" fmla="*/ 1041633 w 6313096"/>
              <a:gd name="connsiteY36" fmla="*/ 2717595 h 6860026"/>
              <a:gd name="connsiteX37" fmla="*/ 1156144 w 6313096"/>
              <a:gd name="connsiteY37" fmla="*/ 2514120 h 6860026"/>
              <a:gd name="connsiteX38" fmla="*/ 1381634 w 6313096"/>
              <a:gd name="connsiteY38" fmla="*/ 2411295 h 6860026"/>
              <a:gd name="connsiteX39" fmla="*/ 1610204 w 6313096"/>
              <a:gd name="connsiteY39" fmla="*/ 2455777 h 6860026"/>
              <a:gd name="connsiteX40" fmla="*/ 1981732 w 6313096"/>
              <a:gd name="connsiteY40" fmla="*/ 2823590 h 6860026"/>
              <a:gd name="connsiteX41" fmla="*/ 2387504 w 6313096"/>
              <a:gd name="connsiteY41" fmla="*/ 2805381 h 6860026"/>
              <a:gd name="connsiteX42" fmla="*/ 2612813 w 6313096"/>
              <a:gd name="connsiteY42" fmla="*/ 2540211 h 6860026"/>
              <a:gd name="connsiteX43" fmla="*/ 2770084 w 6313096"/>
              <a:gd name="connsiteY43" fmla="*/ 2353134 h 6860026"/>
              <a:gd name="connsiteX44" fmla="*/ 2821542 w 6313096"/>
              <a:gd name="connsiteY44" fmla="*/ 2319976 h 6860026"/>
              <a:gd name="connsiteX45" fmla="*/ 2824985 w 6313096"/>
              <a:gd name="connsiteY45" fmla="*/ 2318979 h 6860026"/>
              <a:gd name="connsiteX46" fmla="*/ 2885683 w 6313096"/>
              <a:gd name="connsiteY46" fmla="*/ 2319161 h 6860026"/>
              <a:gd name="connsiteX47" fmla="*/ 3250688 w 6313096"/>
              <a:gd name="connsiteY47" fmla="*/ 2453240 h 6860026"/>
              <a:gd name="connsiteX48" fmla="*/ 3312202 w 6313096"/>
              <a:gd name="connsiteY48" fmla="*/ 2547821 h 6860026"/>
              <a:gd name="connsiteX49" fmla="*/ 3313742 w 6313096"/>
              <a:gd name="connsiteY49" fmla="*/ 2902317 h 6860026"/>
              <a:gd name="connsiteX50" fmla="*/ 3314285 w 6313096"/>
              <a:gd name="connsiteY50" fmla="*/ 3145926 h 6860026"/>
              <a:gd name="connsiteX51" fmla="*/ 3346447 w 6313096"/>
              <a:gd name="connsiteY51" fmla="*/ 3168574 h 6860026"/>
              <a:gd name="connsiteX52" fmla="*/ 3373534 w 6313096"/>
              <a:gd name="connsiteY52" fmla="*/ 3187871 h 6860026"/>
              <a:gd name="connsiteX53" fmla="*/ 3618683 w 6313096"/>
              <a:gd name="connsiteY53" fmla="*/ 3418253 h 6860026"/>
              <a:gd name="connsiteX54" fmla="*/ 3866006 w 6313096"/>
              <a:gd name="connsiteY54" fmla="*/ 3397235 h 6860026"/>
              <a:gd name="connsiteX55" fmla="*/ 4144674 w 6313096"/>
              <a:gd name="connsiteY55" fmla="*/ 3373771 h 6860026"/>
              <a:gd name="connsiteX56" fmla="*/ 4342986 w 6313096"/>
              <a:gd name="connsiteY56" fmla="*/ 3481669 h 6860026"/>
              <a:gd name="connsiteX57" fmla="*/ 4449887 w 6313096"/>
              <a:gd name="connsiteY57" fmla="*/ 3710601 h 6860026"/>
              <a:gd name="connsiteX58" fmla="*/ 4406220 w 6313096"/>
              <a:gd name="connsiteY58" fmla="*/ 3935547 h 6860026"/>
              <a:gd name="connsiteX59" fmla="*/ 4388102 w 6313096"/>
              <a:gd name="connsiteY59" fmla="*/ 3953938 h 6860026"/>
              <a:gd name="connsiteX60" fmla="*/ 4035327 w 6313096"/>
              <a:gd name="connsiteY60" fmla="*/ 4313960 h 6860026"/>
              <a:gd name="connsiteX61" fmla="*/ 4053445 w 6313096"/>
              <a:gd name="connsiteY61" fmla="*/ 4718192 h 6860026"/>
              <a:gd name="connsiteX62" fmla="*/ 4369983 w 6313096"/>
              <a:gd name="connsiteY62" fmla="*/ 4987077 h 6860026"/>
              <a:gd name="connsiteX63" fmla="*/ 4451971 w 6313096"/>
              <a:gd name="connsiteY63" fmla="*/ 5054932 h 6860026"/>
              <a:gd name="connsiteX64" fmla="*/ 4517561 w 6313096"/>
              <a:gd name="connsiteY64" fmla="*/ 5274986 h 6860026"/>
              <a:gd name="connsiteX65" fmla="*/ 4433127 w 6313096"/>
              <a:gd name="connsiteY65" fmla="*/ 5516692 h 6860026"/>
              <a:gd name="connsiteX66" fmla="*/ 4241701 w 6313096"/>
              <a:gd name="connsiteY66" fmla="*/ 5644793 h 6860026"/>
              <a:gd name="connsiteX67" fmla="*/ 4239346 w 6313096"/>
              <a:gd name="connsiteY67" fmla="*/ 5644793 h 6860026"/>
              <a:gd name="connsiteX68" fmla="*/ 4175567 w 6313096"/>
              <a:gd name="connsiteY68" fmla="*/ 5644068 h 6860026"/>
              <a:gd name="connsiteX69" fmla="*/ 3715528 w 6313096"/>
              <a:gd name="connsiteY69" fmla="*/ 5644158 h 6860026"/>
              <a:gd name="connsiteX70" fmla="*/ 3703298 w 6313096"/>
              <a:gd name="connsiteY70" fmla="*/ 5663364 h 6860026"/>
              <a:gd name="connsiteX71" fmla="*/ 3674217 w 6313096"/>
              <a:gd name="connsiteY71" fmla="*/ 5706397 h 6860026"/>
              <a:gd name="connsiteX72" fmla="*/ 3495474 w 6313096"/>
              <a:gd name="connsiteY72" fmla="*/ 5902262 h 6860026"/>
              <a:gd name="connsiteX73" fmla="*/ 3454526 w 6313096"/>
              <a:gd name="connsiteY73" fmla="*/ 5935510 h 6860026"/>
              <a:gd name="connsiteX74" fmla="*/ 3438853 w 6313096"/>
              <a:gd name="connsiteY74" fmla="*/ 5947378 h 6860026"/>
              <a:gd name="connsiteX75" fmla="*/ 3462136 w 6313096"/>
              <a:gd name="connsiteY75" fmla="*/ 6216443 h 6860026"/>
              <a:gd name="connsiteX76" fmla="*/ 3484965 w 6313096"/>
              <a:gd name="connsiteY76" fmla="*/ 6475091 h 6860026"/>
              <a:gd name="connsiteX77" fmla="*/ 3374621 w 6313096"/>
              <a:gd name="connsiteY77" fmla="*/ 6676210 h 6860026"/>
              <a:gd name="connsiteX78" fmla="*/ 3149404 w 6313096"/>
              <a:gd name="connsiteY78" fmla="*/ 6781481 h 6860026"/>
              <a:gd name="connsiteX79" fmla="*/ 2921921 w 6313096"/>
              <a:gd name="connsiteY79" fmla="*/ 6736637 h 6860026"/>
              <a:gd name="connsiteX80" fmla="*/ 2810308 w 6313096"/>
              <a:gd name="connsiteY80" fmla="*/ 6622669 h 6860026"/>
              <a:gd name="connsiteX81" fmla="*/ 2551299 w 6313096"/>
              <a:gd name="connsiteY81" fmla="*/ 6365834 h 6860026"/>
              <a:gd name="connsiteX82" fmla="*/ 2142627 w 6313096"/>
              <a:gd name="connsiteY82" fmla="*/ 6383590 h 6860026"/>
              <a:gd name="connsiteX83" fmla="*/ 1788494 w 6313096"/>
              <a:gd name="connsiteY83" fmla="*/ 6788819 h 6860026"/>
              <a:gd name="connsiteX84" fmla="*/ 1632128 w 6313096"/>
              <a:gd name="connsiteY84" fmla="*/ 6860026 h 6860026"/>
              <a:gd name="connsiteX85" fmla="*/ 1427475 w 6313096"/>
              <a:gd name="connsiteY85" fmla="*/ 6567497 h 6860026"/>
              <a:gd name="connsiteX86" fmla="*/ 1629863 w 6313096"/>
              <a:gd name="connsiteY86" fmla="*/ 6644593 h 6860026"/>
              <a:gd name="connsiteX87" fmla="*/ 2014799 w 6313096"/>
              <a:gd name="connsiteY87" fmla="*/ 6204123 h 6860026"/>
              <a:gd name="connsiteX88" fmla="*/ 2064444 w 6313096"/>
              <a:gd name="connsiteY88" fmla="*/ 6172052 h 6860026"/>
              <a:gd name="connsiteX89" fmla="*/ 2148607 w 6313096"/>
              <a:gd name="connsiteY89" fmla="*/ 6168972 h 6860026"/>
              <a:gd name="connsiteX90" fmla="*/ 2554470 w 6313096"/>
              <a:gd name="connsiteY90" fmla="*/ 6147863 h 6860026"/>
              <a:gd name="connsiteX91" fmla="*/ 2762837 w 6313096"/>
              <a:gd name="connsiteY91" fmla="*/ 6270166 h 6860026"/>
              <a:gd name="connsiteX92" fmla="*/ 2963775 w 6313096"/>
              <a:gd name="connsiteY92" fmla="*/ 6473098 h 6860026"/>
              <a:gd name="connsiteX93" fmla="*/ 3070496 w 6313096"/>
              <a:gd name="connsiteY93" fmla="*/ 6582083 h 6860026"/>
              <a:gd name="connsiteX94" fmla="*/ 3271162 w 6313096"/>
              <a:gd name="connsiteY94" fmla="*/ 6488318 h 6860026"/>
              <a:gd name="connsiteX95" fmla="*/ 3248876 w 6313096"/>
              <a:gd name="connsiteY95" fmla="*/ 6235468 h 6860026"/>
              <a:gd name="connsiteX96" fmla="*/ 3226409 w 6313096"/>
              <a:gd name="connsiteY96" fmla="*/ 5886589 h 6860026"/>
              <a:gd name="connsiteX97" fmla="*/ 3326425 w 6313096"/>
              <a:gd name="connsiteY97" fmla="*/ 5763653 h 6860026"/>
              <a:gd name="connsiteX98" fmla="*/ 3347715 w 6313096"/>
              <a:gd name="connsiteY98" fmla="*/ 5747074 h 6860026"/>
              <a:gd name="connsiteX99" fmla="*/ 3505712 w 6313096"/>
              <a:gd name="connsiteY99" fmla="*/ 5574038 h 6860026"/>
              <a:gd name="connsiteX100" fmla="*/ 3522018 w 6313096"/>
              <a:gd name="connsiteY100" fmla="*/ 5549125 h 6860026"/>
              <a:gd name="connsiteX101" fmla="*/ 3629464 w 6313096"/>
              <a:gd name="connsiteY101" fmla="*/ 5441136 h 6860026"/>
              <a:gd name="connsiteX102" fmla="*/ 4178194 w 6313096"/>
              <a:gd name="connsiteY102" fmla="*/ 5429540 h 6860026"/>
              <a:gd name="connsiteX103" fmla="*/ 4236990 w 6313096"/>
              <a:gd name="connsiteY103" fmla="*/ 5430265 h 6860026"/>
              <a:gd name="connsiteX104" fmla="*/ 4311459 w 6313096"/>
              <a:gd name="connsiteY104" fmla="*/ 5216281 h 6860026"/>
              <a:gd name="connsiteX105" fmla="*/ 4233547 w 6313096"/>
              <a:gd name="connsiteY105" fmla="*/ 5151777 h 6860026"/>
              <a:gd name="connsiteX106" fmla="*/ 3868905 w 6313096"/>
              <a:gd name="connsiteY106" fmla="*/ 4839408 h 6860026"/>
              <a:gd name="connsiteX107" fmla="*/ 3835203 w 6313096"/>
              <a:gd name="connsiteY107" fmla="*/ 4746730 h 6860026"/>
              <a:gd name="connsiteX108" fmla="*/ 3815182 w 6313096"/>
              <a:gd name="connsiteY108" fmla="*/ 4301367 h 6860026"/>
              <a:gd name="connsiteX109" fmla="*/ 3842270 w 6313096"/>
              <a:gd name="connsiteY109" fmla="*/ 4205609 h 6860026"/>
              <a:gd name="connsiteX110" fmla="*/ 4235903 w 6313096"/>
              <a:gd name="connsiteY110" fmla="*/ 3802826 h 6860026"/>
              <a:gd name="connsiteX111" fmla="*/ 4250489 w 6313096"/>
              <a:gd name="connsiteY111" fmla="*/ 3788059 h 6860026"/>
              <a:gd name="connsiteX112" fmla="*/ 4156904 w 6313096"/>
              <a:gd name="connsiteY112" fmla="*/ 3587120 h 6860026"/>
              <a:gd name="connsiteX113" fmla="*/ 3885121 w 6313096"/>
              <a:gd name="connsiteY113" fmla="*/ 3610041 h 6860026"/>
              <a:gd name="connsiteX114" fmla="*/ 3580180 w 6313096"/>
              <a:gd name="connsiteY114" fmla="*/ 3635407 h 6860026"/>
              <a:gd name="connsiteX115" fmla="*/ 3489767 w 6313096"/>
              <a:gd name="connsiteY115" fmla="*/ 3596633 h 6860026"/>
              <a:gd name="connsiteX116" fmla="*/ 3241991 w 6313096"/>
              <a:gd name="connsiteY116" fmla="*/ 3356195 h 6860026"/>
              <a:gd name="connsiteX117" fmla="*/ 3225050 w 6313096"/>
              <a:gd name="connsiteY117" fmla="*/ 3344327 h 6860026"/>
              <a:gd name="connsiteX118" fmla="*/ 3109180 w 6313096"/>
              <a:gd name="connsiteY118" fmla="*/ 3230722 h 6860026"/>
              <a:gd name="connsiteX119" fmla="*/ 3099577 w 6313096"/>
              <a:gd name="connsiteY119" fmla="*/ 2901321 h 6860026"/>
              <a:gd name="connsiteX120" fmla="*/ 3099124 w 6313096"/>
              <a:gd name="connsiteY120" fmla="*/ 2619572 h 6860026"/>
              <a:gd name="connsiteX121" fmla="*/ 2888854 w 6313096"/>
              <a:gd name="connsiteY121" fmla="*/ 2543563 h 6860026"/>
              <a:gd name="connsiteX122" fmla="*/ 2777513 w 6313096"/>
              <a:gd name="connsiteY122" fmla="*/ 2676646 h 6860026"/>
              <a:gd name="connsiteX123" fmla="*/ 2510350 w 6313096"/>
              <a:gd name="connsiteY123" fmla="*/ 2988744 h 6860026"/>
              <a:gd name="connsiteX124" fmla="*/ 2417038 w 6313096"/>
              <a:gd name="connsiteY124" fmla="*/ 3023080 h 6860026"/>
              <a:gd name="connsiteX125" fmla="*/ 1969048 w 6313096"/>
              <a:gd name="connsiteY125" fmla="*/ 3043192 h 6860026"/>
              <a:gd name="connsiteX126" fmla="*/ 1872294 w 6313096"/>
              <a:gd name="connsiteY126" fmla="*/ 3015288 h 6860026"/>
              <a:gd name="connsiteX127" fmla="*/ 1461629 w 6313096"/>
              <a:gd name="connsiteY127" fmla="*/ 2609516 h 6860026"/>
              <a:gd name="connsiteX128" fmla="*/ 1255436 w 6313096"/>
              <a:gd name="connsiteY128" fmla="*/ 2703462 h 6860026"/>
              <a:gd name="connsiteX129" fmla="*/ 1273645 w 6313096"/>
              <a:gd name="connsiteY129" fmla="*/ 2887097 h 6860026"/>
              <a:gd name="connsiteX130" fmla="*/ 1304176 w 6313096"/>
              <a:gd name="connsiteY130" fmla="*/ 3295407 h 6860026"/>
              <a:gd name="connsiteX131" fmla="*/ 1200989 w 6313096"/>
              <a:gd name="connsiteY131" fmla="*/ 3428490 h 6860026"/>
              <a:gd name="connsiteX132" fmla="*/ 1181783 w 6313096"/>
              <a:gd name="connsiteY132" fmla="*/ 3444525 h 6860026"/>
              <a:gd name="connsiteX133" fmla="*/ 988907 w 6313096"/>
              <a:gd name="connsiteY133" fmla="*/ 3664307 h 6860026"/>
              <a:gd name="connsiteX134" fmla="*/ 984196 w 6313096"/>
              <a:gd name="connsiteY134" fmla="*/ 3670920 h 6860026"/>
              <a:gd name="connsiteX135" fmla="*/ 895867 w 6313096"/>
              <a:gd name="connsiteY135" fmla="*/ 3750734 h 6860026"/>
              <a:gd name="connsiteX136" fmla="*/ 520987 w 6313096"/>
              <a:gd name="connsiteY136" fmla="*/ 3760247 h 6860026"/>
              <a:gd name="connsiteX137" fmla="*/ 289518 w 6313096"/>
              <a:gd name="connsiteY137" fmla="*/ 3759431 h 6860026"/>
              <a:gd name="connsiteX138" fmla="*/ 214868 w 6313096"/>
              <a:gd name="connsiteY138" fmla="*/ 3965443 h 6860026"/>
              <a:gd name="connsiteX139" fmla="*/ 654614 w 6313096"/>
              <a:gd name="connsiteY139" fmla="*/ 4346936 h 6860026"/>
              <a:gd name="connsiteX140" fmla="*/ 687862 w 6313096"/>
              <a:gd name="connsiteY140" fmla="*/ 4400025 h 6860026"/>
              <a:gd name="connsiteX141" fmla="*/ 688043 w 6313096"/>
              <a:gd name="connsiteY141" fmla="*/ 4515714 h 6860026"/>
              <a:gd name="connsiteX142" fmla="*/ 684329 w 6313096"/>
              <a:gd name="connsiteY142" fmla="*/ 4551136 h 6860026"/>
              <a:gd name="connsiteX143" fmla="*/ 694385 w 6313096"/>
              <a:gd name="connsiteY143" fmla="*/ 4777532 h 6860026"/>
              <a:gd name="connsiteX144" fmla="*/ 701270 w 6313096"/>
              <a:gd name="connsiteY144" fmla="*/ 4812229 h 6860026"/>
              <a:gd name="connsiteX145" fmla="*/ 712050 w 6313096"/>
              <a:gd name="connsiteY145" fmla="*/ 4919765 h 6860026"/>
              <a:gd name="connsiteX146" fmla="*/ 624174 w 6313096"/>
              <a:gd name="connsiteY146" fmla="*/ 5047141 h 6860026"/>
              <a:gd name="connsiteX147" fmla="*/ 487739 w 6313096"/>
              <a:gd name="connsiteY147" fmla="*/ 5186203 h 6860026"/>
              <a:gd name="connsiteX148" fmla="*/ 277469 w 6313096"/>
              <a:gd name="connsiteY148" fmla="*/ 5401818 h 6860026"/>
              <a:gd name="connsiteX149" fmla="*/ 371959 w 6313096"/>
              <a:gd name="connsiteY149" fmla="*/ 5603210 h 6860026"/>
              <a:gd name="connsiteX150" fmla="*/ 589386 w 6313096"/>
              <a:gd name="connsiteY150" fmla="*/ 5583098 h 6860026"/>
              <a:gd name="connsiteX151" fmla="*/ 968886 w 6313096"/>
              <a:gd name="connsiteY151" fmla="*/ 5555013 h 6860026"/>
              <a:gd name="connsiteX152" fmla="*/ 1094721 w 6313096"/>
              <a:gd name="connsiteY152" fmla="*/ 5655483 h 6860026"/>
              <a:gd name="connsiteX153" fmla="*/ 1112750 w 6313096"/>
              <a:gd name="connsiteY153" fmla="*/ 5678312 h 6860026"/>
              <a:gd name="connsiteX154" fmla="*/ 1381453 w 6313096"/>
              <a:gd name="connsiteY154" fmla="*/ 5909328 h 6860026"/>
              <a:gd name="connsiteX155" fmla="*/ 1423670 w 6313096"/>
              <a:gd name="connsiteY155" fmla="*/ 5992404 h 6860026"/>
              <a:gd name="connsiteX156" fmla="*/ 1427203 w 6313096"/>
              <a:gd name="connsiteY156" fmla="*/ 6446916 h 6860026"/>
              <a:gd name="connsiteX157" fmla="*/ 1427475 w 6313096"/>
              <a:gd name="connsiteY157" fmla="*/ 6567497 h 6860026"/>
              <a:gd name="connsiteX158" fmla="*/ 479585 w 6313096"/>
              <a:gd name="connsiteY158" fmla="*/ 4447406 h 6860026"/>
              <a:gd name="connsiteX159" fmla="*/ 479585 w 6313096"/>
              <a:gd name="connsiteY159" fmla="*/ 4447406 h 6860026"/>
              <a:gd name="connsiteX160" fmla="*/ 479585 w 6313096"/>
              <a:gd name="connsiteY160" fmla="*/ 4447406 h 6860026"/>
              <a:gd name="connsiteX161" fmla="*/ 4154096 w 6313096"/>
              <a:gd name="connsiteY161" fmla="*/ 3582138 h 6860026"/>
              <a:gd name="connsiteX162" fmla="*/ 4154096 w 6313096"/>
              <a:gd name="connsiteY162" fmla="*/ 3582138 h 6860026"/>
              <a:gd name="connsiteX163" fmla="*/ 4154096 w 6313096"/>
              <a:gd name="connsiteY163" fmla="*/ 3582138 h 6860026"/>
              <a:gd name="connsiteX164" fmla="*/ 3309937 w 6313096"/>
              <a:gd name="connsiteY164" fmla="*/ 3156525 h 6860026"/>
              <a:gd name="connsiteX165" fmla="*/ 3309937 w 6313096"/>
              <a:gd name="connsiteY165" fmla="*/ 3156525 h 6860026"/>
              <a:gd name="connsiteX166" fmla="*/ 3309937 w 6313096"/>
              <a:gd name="connsiteY166" fmla="*/ 3156525 h 6860026"/>
              <a:gd name="connsiteX167" fmla="*/ 3309937 w 6313096"/>
              <a:gd name="connsiteY167" fmla="*/ 3156525 h 6860026"/>
              <a:gd name="connsiteX168" fmla="*/ 2262393 w 6313096"/>
              <a:gd name="connsiteY168" fmla="*/ 5466049 h 6860026"/>
              <a:gd name="connsiteX169" fmla="*/ 1671355 w 6313096"/>
              <a:gd name="connsiteY169" fmla="*/ 5236755 h 6860026"/>
              <a:gd name="connsiteX170" fmla="*/ 1385348 w 6313096"/>
              <a:gd name="connsiteY170" fmla="*/ 4627870 h 6860026"/>
              <a:gd name="connsiteX171" fmla="*/ 1613646 w 6313096"/>
              <a:gd name="connsiteY171" fmla="*/ 3995158 h 6860026"/>
              <a:gd name="connsiteX172" fmla="*/ 2222532 w 6313096"/>
              <a:gd name="connsiteY172" fmla="*/ 3709151 h 6860026"/>
              <a:gd name="connsiteX173" fmla="*/ 2855243 w 6313096"/>
              <a:gd name="connsiteY173" fmla="*/ 3937449 h 6860026"/>
              <a:gd name="connsiteX174" fmla="*/ 3141250 w 6313096"/>
              <a:gd name="connsiteY174" fmla="*/ 4546335 h 6860026"/>
              <a:gd name="connsiteX175" fmla="*/ 2304067 w 6313096"/>
              <a:gd name="connsiteY175" fmla="*/ 5465053 h 6860026"/>
              <a:gd name="connsiteX176" fmla="*/ 2262393 w 6313096"/>
              <a:gd name="connsiteY176" fmla="*/ 5466049 h 6860026"/>
              <a:gd name="connsiteX177" fmla="*/ 2264115 w 6313096"/>
              <a:gd name="connsiteY177" fmla="*/ 3922501 h 6860026"/>
              <a:gd name="connsiteX178" fmla="*/ 2232588 w 6313096"/>
              <a:gd name="connsiteY178" fmla="*/ 3923226 h 6860026"/>
              <a:gd name="connsiteX179" fmla="*/ 1772096 w 6313096"/>
              <a:gd name="connsiteY179" fmla="*/ 4139475 h 6860026"/>
              <a:gd name="connsiteX180" fmla="*/ 1599423 w 6313096"/>
              <a:gd name="connsiteY180" fmla="*/ 4617995 h 6860026"/>
              <a:gd name="connsiteX181" fmla="*/ 1599423 w 6313096"/>
              <a:gd name="connsiteY181" fmla="*/ 4617995 h 6860026"/>
              <a:gd name="connsiteX182" fmla="*/ 1815672 w 6313096"/>
              <a:gd name="connsiteY182" fmla="*/ 5078487 h 6860026"/>
              <a:gd name="connsiteX183" fmla="*/ 2294192 w 6313096"/>
              <a:gd name="connsiteY183" fmla="*/ 5251160 h 6860026"/>
              <a:gd name="connsiteX184" fmla="*/ 2927357 w 6313096"/>
              <a:gd name="connsiteY184" fmla="*/ 4556391 h 6860026"/>
              <a:gd name="connsiteX185" fmla="*/ 2711108 w 6313096"/>
              <a:gd name="connsiteY185" fmla="*/ 4095899 h 6860026"/>
              <a:gd name="connsiteX186" fmla="*/ 2264115 w 6313096"/>
              <a:gd name="connsiteY186" fmla="*/ 3922501 h 6860026"/>
              <a:gd name="connsiteX187" fmla="*/ 4559597 w 6313096"/>
              <a:gd name="connsiteY187" fmla="*/ 3253642 h 6860026"/>
              <a:gd name="connsiteX188" fmla="*/ 4505784 w 6313096"/>
              <a:gd name="connsiteY188" fmla="*/ 3244674 h 6860026"/>
              <a:gd name="connsiteX189" fmla="*/ 4369167 w 6313096"/>
              <a:gd name="connsiteY189" fmla="*/ 3192582 h 6860026"/>
              <a:gd name="connsiteX190" fmla="*/ 4268336 w 6313096"/>
              <a:gd name="connsiteY190" fmla="*/ 3040021 h 6860026"/>
              <a:gd name="connsiteX191" fmla="*/ 4268155 w 6313096"/>
              <a:gd name="connsiteY191" fmla="*/ 2965733 h 6860026"/>
              <a:gd name="connsiteX192" fmla="*/ 4266886 w 6313096"/>
              <a:gd name="connsiteY192" fmla="*/ 2752202 h 6860026"/>
              <a:gd name="connsiteX193" fmla="*/ 4128186 w 6313096"/>
              <a:gd name="connsiteY193" fmla="*/ 2628178 h 6860026"/>
              <a:gd name="connsiteX194" fmla="*/ 4127461 w 6313096"/>
              <a:gd name="connsiteY194" fmla="*/ 2627454 h 6860026"/>
              <a:gd name="connsiteX195" fmla="*/ 4113872 w 6313096"/>
              <a:gd name="connsiteY195" fmla="*/ 2611237 h 6860026"/>
              <a:gd name="connsiteX196" fmla="*/ 3959137 w 6313096"/>
              <a:gd name="connsiteY196" fmla="*/ 2625370 h 6860026"/>
              <a:gd name="connsiteX197" fmla="*/ 3827956 w 6313096"/>
              <a:gd name="connsiteY197" fmla="*/ 2637510 h 6860026"/>
              <a:gd name="connsiteX198" fmla="*/ 3667060 w 6313096"/>
              <a:gd name="connsiteY198" fmla="*/ 2551807 h 6860026"/>
              <a:gd name="connsiteX199" fmla="*/ 3599930 w 6313096"/>
              <a:gd name="connsiteY199" fmla="*/ 2408759 h 6860026"/>
              <a:gd name="connsiteX200" fmla="*/ 3633540 w 6313096"/>
              <a:gd name="connsiteY200" fmla="*/ 2233730 h 6860026"/>
              <a:gd name="connsiteX201" fmla="*/ 3762275 w 6313096"/>
              <a:gd name="connsiteY201" fmla="*/ 2101643 h 6860026"/>
              <a:gd name="connsiteX202" fmla="*/ 3840186 w 6313096"/>
              <a:gd name="connsiteY202" fmla="*/ 2022283 h 6860026"/>
              <a:gd name="connsiteX203" fmla="*/ 3836744 w 6313096"/>
              <a:gd name="connsiteY203" fmla="*/ 2001899 h 6860026"/>
              <a:gd name="connsiteX204" fmla="*/ 3836562 w 6313096"/>
              <a:gd name="connsiteY204" fmla="*/ 2000540 h 6860026"/>
              <a:gd name="connsiteX205" fmla="*/ 3829406 w 6313096"/>
              <a:gd name="connsiteY205" fmla="*/ 1841184 h 6860026"/>
              <a:gd name="connsiteX206" fmla="*/ 3829496 w 6313096"/>
              <a:gd name="connsiteY206" fmla="*/ 1839644 h 6860026"/>
              <a:gd name="connsiteX207" fmla="*/ 3831036 w 6313096"/>
              <a:gd name="connsiteY207" fmla="*/ 1819985 h 6860026"/>
              <a:gd name="connsiteX208" fmla="*/ 3609080 w 6313096"/>
              <a:gd name="connsiteY208" fmla="*/ 1627472 h 6860026"/>
              <a:gd name="connsiteX209" fmla="*/ 3609080 w 6313096"/>
              <a:gd name="connsiteY209" fmla="*/ 1627472 h 6860026"/>
              <a:gd name="connsiteX210" fmla="*/ 3558981 w 6313096"/>
              <a:gd name="connsiteY210" fmla="*/ 1452534 h 6860026"/>
              <a:gd name="connsiteX211" fmla="*/ 3612794 w 6313096"/>
              <a:gd name="connsiteY211" fmla="*/ 1305318 h 6860026"/>
              <a:gd name="connsiteX212" fmla="*/ 3763090 w 6313096"/>
              <a:gd name="connsiteY212" fmla="*/ 1208291 h 6860026"/>
              <a:gd name="connsiteX213" fmla="*/ 3904599 w 6313096"/>
              <a:gd name="connsiteY213" fmla="*/ 1208744 h 6860026"/>
              <a:gd name="connsiteX214" fmla="*/ 4051452 w 6313096"/>
              <a:gd name="connsiteY214" fmla="*/ 1209107 h 6860026"/>
              <a:gd name="connsiteX215" fmla="*/ 4177288 w 6313096"/>
              <a:gd name="connsiteY215" fmla="*/ 1068142 h 6860026"/>
              <a:gd name="connsiteX216" fmla="*/ 4194954 w 6313096"/>
              <a:gd name="connsiteY216" fmla="*/ 1053012 h 6860026"/>
              <a:gd name="connsiteX217" fmla="*/ 4178285 w 6313096"/>
              <a:gd name="connsiteY217" fmla="*/ 880702 h 6860026"/>
              <a:gd name="connsiteX218" fmla="*/ 4167051 w 6313096"/>
              <a:gd name="connsiteY218" fmla="*/ 766734 h 6860026"/>
              <a:gd name="connsiteX219" fmla="*/ 4258914 w 6313096"/>
              <a:gd name="connsiteY219" fmla="*/ 603573 h 6860026"/>
              <a:gd name="connsiteX220" fmla="*/ 4394353 w 6313096"/>
              <a:gd name="connsiteY220" fmla="*/ 541788 h 6860026"/>
              <a:gd name="connsiteX221" fmla="*/ 4577716 w 6313096"/>
              <a:gd name="connsiteY221" fmla="*/ 577392 h 6860026"/>
              <a:gd name="connsiteX222" fmla="*/ 4781010 w 6313096"/>
              <a:gd name="connsiteY222" fmla="*/ 778874 h 6860026"/>
              <a:gd name="connsiteX223" fmla="*/ 4987112 w 6313096"/>
              <a:gd name="connsiteY223" fmla="*/ 769633 h 6860026"/>
              <a:gd name="connsiteX224" fmla="*/ 5105157 w 6313096"/>
              <a:gd name="connsiteY224" fmla="*/ 630208 h 6860026"/>
              <a:gd name="connsiteX225" fmla="*/ 5198469 w 6313096"/>
              <a:gd name="connsiteY225" fmla="*/ 519139 h 6860026"/>
              <a:gd name="connsiteX226" fmla="*/ 5249654 w 6313096"/>
              <a:gd name="connsiteY226" fmla="*/ 486072 h 6860026"/>
              <a:gd name="connsiteX227" fmla="*/ 5251829 w 6313096"/>
              <a:gd name="connsiteY227" fmla="*/ 485438 h 6860026"/>
              <a:gd name="connsiteX228" fmla="*/ 5312527 w 6313096"/>
              <a:gd name="connsiteY228" fmla="*/ 485619 h 6860026"/>
              <a:gd name="connsiteX229" fmla="*/ 5534212 w 6313096"/>
              <a:gd name="connsiteY229" fmla="*/ 567154 h 6860026"/>
              <a:gd name="connsiteX230" fmla="*/ 5595725 w 6313096"/>
              <a:gd name="connsiteY230" fmla="*/ 661644 h 6860026"/>
              <a:gd name="connsiteX231" fmla="*/ 5596632 w 6313096"/>
              <a:gd name="connsiteY231" fmla="*/ 872277 h 6860026"/>
              <a:gd name="connsiteX232" fmla="*/ 5596722 w 6313096"/>
              <a:gd name="connsiteY232" fmla="*/ 992948 h 6860026"/>
              <a:gd name="connsiteX233" fmla="*/ 5597085 w 6313096"/>
              <a:gd name="connsiteY233" fmla="*/ 993220 h 6860026"/>
              <a:gd name="connsiteX234" fmla="*/ 5615022 w 6313096"/>
              <a:gd name="connsiteY234" fmla="*/ 1006085 h 6860026"/>
              <a:gd name="connsiteX235" fmla="*/ 5615747 w 6313096"/>
              <a:gd name="connsiteY235" fmla="*/ 1006628 h 6860026"/>
              <a:gd name="connsiteX236" fmla="*/ 5751095 w 6313096"/>
              <a:gd name="connsiteY236" fmla="*/ 1131377 h 6860026"/>
              <a:gd name="connsiteX237" fmla="*/ 5875028 w 6313096"/>
              <a:gd name="connsiteY237" fmla="*/ 1120687 h 6860026"/>
              <a:gd name="connsiteX238" fmla="*/ 6040363 w 6313096"/>
              <a:gd name="connsiteY238" fmla="*/ 1106735 h 6860026"/>
              <a:gd name="connsiteX239" fmla="*/ 6199447 w 6313096"/>
              <a:gd name="connsiteY239" fmla="*/ 1193524 h 6860026"/>
              <a:gd name="connsiteX240" fmla="*/ 6264312 w 6313096"/>
              <a:gd name="connsiteY240" fmla="*/ 1332406 h 6860026"/>
              <a:gd name="connsiteX241" fmla="*/ 6229252 w 6313096"/>
              <a:gd name="connsiteY241" fmla="*/ 1513051 h 6860026"/>
              <a:gd name="connsiteX242" fmla="*/ 6217566 w 6313096"/>
              <a:gd name="connsiteY242" fmla="*/ 1524828 h 6860026"/>
              <a:gd name="connsiteX243" fmla="*/ 6025596 w 6313096"/>
              <a:gd name="connsiteY243" fmla="*/ 1720512 h 6860026"/>
              <a:gd name="connsiteX244" fmla="*/ 6034837 w 6313096"/>
              <a:gd name="connsiteY244" fmla="*/ 1925981 h 6860026"/>
              <a:gd name="connsiteX245" fmla="*/ 6204702 w 6313096"/>
              <a:gd name="connsiteY245" fmla="*/ 2069573 h 6860026"/>
              <a:gd name="connsiteX246" fmla="*/ 6253079 w 6313096"/>
              <a:gd name="connsiteY246" fmla="*/ 2109616 h 6860026"/>
              <a:gd name="connsiteX247" fmla="*/ 6305714 w 6313096"/>
              <a:gd name="connsiteY247" fmla="*/ 2286184 h 6860026"/>
              <a:gd name="connsiteX248" fmla="*/ 6254528 w 6313096"/>
              <a:gd name="connsiteY248" fmla="*/ 2432766 h 6860026"/>
              <a:gd name="connsiteX249" fmla="*/ 6100880 w 6313096"/>
              <a:gd name="connsiteY249" fmla="*/ 2535591 h 6860026"/>
              <a:gd name="connsiteX250" fmla="*/ 6098977 w 6313096"/>
              <a:gd name="connsiteY250" fmla="*/ 2535591 h 6860026"/>
              <a:gd name="connsiteX251" fmla="*/ 6061290 w 6313096"/>
              <a:gd name="connsiteY251" fmla="*/ 2535138 h 6860026"/>
              <a:gd name="connsiteX252" fmla="*/ 5814693 w 6313096"/>
              <a:gd name="connsiteY252" fmla="*/ 2534322 h 6860026"/>
              <a:gd name="connsiteX253" fmla="*/ 5800288 w 6313096"/>
              <a:gd name="connsiteY253" fmla="*/ 2555069 h 6860026"/>
              <a:gd name="connsiteX254" fmla="*/ 5690487 w 6313096"/>
              <a:gd name="connsiteY254" fmla="*/ 2675468 h 6860026"/>
              <a:gd name="connsiteX255" fmla="*/ 5672278 w 6313096"/>
              <a:gd name="connsiteY255" fmla="*/ 2690960 h 6860026"/>
              <a:gd name="connsiteX256" fmla="*/ 5684146 w 6313096"/>
              <a:gd name="connsiteY256" fmla="*/ 2825312 h 6860026"/>
              <a:gd name="connsiteX257" fmla="*/ 5697644 w 6313096"/>
              <a:gd name="connsiteY257" fmla="*/ 2978598 h 6860026"/>
              <a:gd name="connsiteX258" fmla="*/ 5608952 w 6313096"/>
              <a:gd name="connsiteY258" fmla="*/ 3139856 h 6860026"/>
              <a:gd name="connsiteX259" fmla="*/ 5472789 w 6313096"/>
              <a:gd name="connsiteY259" fmla="*/ 3203544 h 6860026"/>
              <a:gd name="connsiteX260" fmla="*/ 5290241 w 6313096"/>
              <a:gd name="connsiteY260" fmla="*/ 3167578 h 6860026"/>
              <a:gd name="connsiteX261" fmla="*/ 5223926 w 6313096"/>
              <a:gd name="connsiteY261" fmla="*/ 3099904 h 6860026"/>
              <a:gd name="connsiteX262" fmla="*/ 5088396 w 6313096"/>
              <a:gd name="connsiteY262" fmla="*/ 2964103 h 6860026"/>
              <a:gd name="connsiteX263" fmla="*/ 4879667 w 6313096"/>
              <a:gd name="connsiteY263" fmla="*/ 2973343 h 6860026"/>
              <a:gd name="connsiteX264" fmla="*/ 4684798 w 6313096"/>
              <a:gd name="connsiteY264" fmla="*/ 3196387 h 6860026"/>
              <a:gd name="connsiteX265" fmla="*/ 4559597 w 6313096"/>
              <a:gd name="connsiteY265" fmla="*/ 3253642 h 6860026"/>
              <a:gd name="connsiteX266" fmla="*/ 4482410 w 6313096"/>
              <a:gd name="connsiteY266" fmla="*/ 3007588 h 6860026"/>
              <a:gd name="connsiteX267" fmla="*/ 4544739 w 6313096"/>
              <a:gd name="connsiteY267" fmla="*/ 3031323 h 6860026"/>
              <a:gd name="connsiteX268" fmla="*/ 4752563 w 6313096"/>
              <a:gd name="connsiteY268" fmla="*/ 2793513 h 6860026"/>
              <a:gd name="connsiteX269" fmla="*/ 4802209 w 6313096"/>
              <a:gd name="connsiteY269" fmla="*/ 2761443 h 6860026"/>
              <a:gd name="connsiteX270" fmla="*/ 4867890 w 6313096"/>
              <a:gd name="connsiteY270" fmla="*/ 2757909 h 6860026"/>
              <a:gd name="connsiteX271" fmla="*/ 5096550 w 6313096"/>
              <a:gd name="connsiteY271" fmla="*/ 2745951 h 6860026"/>
              <a:gd name="connsiteX272" fmla="*/ 5257899 w 6313096"/>
              <a:gd name="connsiteY272" fmla="*/ 2829842 h 6860026"/>
              <a:gd name="connsiteX273" fmla="*/ 5377484 w 6313096"/>
              <a:gd name="connsiteY273" fmla="*/ 2950604 h 6860026"/>
              <a:gd name="connsiteX274" fmla="*/ 5419248 w 6313096"/>
              <a:gd name="connsiteY274" fmla="*/ 2993455 h 6860026"/>
              <a:gd name="connsiteX275" fmla="*/ 5481486 w 6313096"/>
              <a:gd name="connsiteY275" fmla="*/ 2964465 h 6860026"/>
              <a:gd name="connsiteX276" fmla="*/ 5470796 w 6313096"/>
              <a:gd name="connsiteY276" fmla="*/ 2844790 h 6860026"/>
              <a:gd name="connsiteX277" fmla="*/ 5458566 w 6313096"/>
              <a:gd name="connsiteY277" fmla="*/ 2624554 h 6860026"/>
              <a:gd name="connsiteX278" fmla="*/ 5534031 w 6313096"/>
              <a:gd name="connsiteY278" fmla="*/ 2527075 h 6860026"/>
              <a:gd name="connsiteX279" fmla="*/ 5543181 w 6313096"/>
              <a:gd name="connsiteY279" fmla="*/ 2520099 h 6860026"/>
              <a:gd name="connsiteX280" fmla="*/ 5631148 w 6313096"/>
              <a:gd name="connsiteY280" fmla="*/ 2423797 h 6860026"/>
              <a:gd name="connsiteX281" fmla="*/ 5638577 w 6313096"/>
              <a:gd name="connsiteY281" fmla="*/ 2412201 h 6860026"/>
              <a:gd name="connsiteX282" fmla="*/ 5724642 w 6313096"/>
              <a:gd name="connsiteY282" fmla="*/ 2330394 h 6860026"/>
              <a:gd name="connsiteX283" fmla="*/ 6063917 w 6313096"/>
              <a:gd name="connsiteY283" fmla="*/ 2321063 h 6860026"/>
              <a:gd name="connsiteX284" fmla="*/ 6068176 w 6313096"/>
              <a:gd name="connsiteY284" fmla="*/ 2321154 h 6860026"/>
              <a:gd name="connsiteX285" fmla="*/ 6091368 w 6313096"/>
              <a:gd name="connsiteY285" fmla="*/ 2253842 h 6860026"/>
              <a:gd name="connsiteX286" fmla="*/ 6068266 w 6313096"/>
              <a:gd name="connsiteY286" fmla="*/ 2234727 h 6860026"/>
              <a:gd name="connsiteX287" fmla="*/ 5851020 w 6313096"/>
              <a:gd name="connsiteY287" fmla="*/ 2048646 h 6860026"/>
              <a:gd name="connsiteX288" fmla="*/ 5817320 w 6313096"/>
              <a:gd name="connsiteY288" fmla="*/ 1955967 h 6860026"/>
              <a:gd name="connsiteX289" fmla="*/ 5806086 w 6313096"/>
              <a:gd name="connsiteY289" fmla="*/ 1707648 h 6860026"/>
              <a:gd name="connsiteX290" fmla="*/ 5833174 w 6313096"/>
              <a:gd name="connsiteY290" fmla="*/ 1611890 h 6860026"/>
              <a:gd name="connsiteX291" fmla="*/ 6054134 w 6313096"/>
              <a:gd name="connsiteY291" fmla="*/ 1385585 h 6860026"/>
              <a:gd name="connsiteX292" fmla="*/ 6025053 w 6313096"/>
              <a:gd name="connsiteY292" fmla="*/ 1322712 h 6860026"/>
              <a:gd name="connsiteX293" fmla="*/ 5894053 w 6313096"/>
              <a:gd name="connsiteY293" fmla="*/ 1333946 h 6860026"/>
              <a:gd name="connsiteX294" fmla="*/ 5713317 w 6313096"/>
              <a:gd name="connsiteY294" fmla="*/ 1348985 h 6860026"/>
              <a:gd name="connsiteX295" fmla="*/ 5622904 w 6313096"/>
              <a:gd name="connsiteY295" fmla="*/ 1310210 h 6860026"/>
              <a:gd name="connsiteX296" fmla="*/ 5483479 w 6313096"/>
              <a:gd name="connsiteY296" fmla="*/ 1174953 h 6860026"/>
              <a:gd name="connsiteX297" fmla="*/ 5475597 w 6313096"/>
              <a:gd name="connsiteY297" fmla="*/ 1169517 h 6860026"/>
              <a:gd name="connsiteX298" fmla="*/ 5390891 w 6313096"/>
              <a:gd name="connsiteY298" fmla="*/ 1081640 h 6860026"/>
              <a:gd name="connsiteX299" fmla="*/ 5382466 w 6313096"/>
              <a:gd name="connsiteY299" fmla="*/ 871914 h 6860026"/>
              <a:gd name="connsiteX300" fmla="*/ 5382376 w 6313096"/>
              <a:gd name="connsiteY300" fmla="*/ 735026 h 6860026"/>
              <a:gd name="connsiteX301" fmla="*/ 5316332 w 6313096"/>
              <a:gd name="connsiteY301" fmla="*/ 711290 h 6860026"/>
              <a:gd name="connsiteX302" fmla="*/ 5269676 w 6313096"/>
              <a:gd name="connsiteY302" fmla="*/ 767187 h 6860026"/>
              <a:gd name="connsiteX303" fmla="*/ 5110683 w 6313096"/>
              <a:gd name="connsiteY303" fmla="*/ 952906 h 6860026"/>
              <a:gd name="connsiteX304" fmla="*/ 5017371 w 6313096"/>
              <a:gd name="connsiteY304" fmla="*/ 987241 h 6860026"/>
              <a:gd name="connsiteX305" fmla="*/ 4767511 w 6313096"/>
              <a:gd name="connsiteY305" fmla="*/ 998565 h 6860026"/>
              <a:gd name="connsiteX306" fmla="*/ 4670756 w 6313096"/>
              <a:gd name="connsiteY306" fmla="*/ 970662 h 6860026"/>
              <a:gd name="connsiteX307" fmla="*/ 4448800 w 6313096"/>
              <a:gd name="connsiteY307" fmla="*/ 751605 h 6860026"/>
              <a:gd name="connsiteX308" fmla="*/ 4383481 w 6313096"/>
              <a:gd name="connsiteY308" fmla="*/ 781229 h 6860026"/>
              <a:gd name="connsiteX309" fmla="*/ 4391363 w 6313096"/>
              <a:gd name="connsiteY309" fmla="*/ 858778 h 6860026"/>
              <a:gd name="connsiteX310" fmla="*/ 4409029 w 6313096"/>
              <a:gd name="connsiteY310" fmla="*/ 1112080 h 6860026"/>
              <a:gd name="connsiteX311" fmla="*/ 4332567 w 6313096"/>
              <a:gd name="connsiteY311" fmla="*/ 1217170 h 6860026"/>
              <a:gd name="connsiteX312" fmla="*/ 4323236 w 6313096"/>
              <a:gd name="connsiteY312" fmla="*/ 1224870 h 6860026"/>
              <a:gd name="connsiteX313" fmla="*/ 4215247 w 6313096"/>
              <a:gd name="connsiteY313" fmla="*/ 1347988 h 6860026"/>
              <a:gd name="connsiteX314" fmla="*/ 4212620 w 6313096"/>
              <a:gd name="connsiteY314" fmla="*/ 1351702 h 6860026"/>
              <a:gd name="connsiteX315" fmla="*/ 4138967 w 6313096"/>
              <a:gd name="connsiteY315" fmla="*/ 1414937 h 6860026"/>
              <a:gd name="connsiteX316" fmla="*/ 3903059 w 6313096"/>
              <a:gd name="connsiteY316" fmla="*/ 1422910 h 6860026"/>
              <a:gd name="connsiteX317" fmla="*/ 3795433 w 6313096"/>
              <a:gd name="connsiteY317" fmla="*/ 1422366 h 6860026"/>
              <a:gd name="connsiteX318" fmla="*/ 3772874 w 6313096"/>
              <a:gd name="connsiteY318" fmla="*/ 1485963 h 6860026"/>
              <a:gd name="connsiteX319" fmla="*/ 4010957 w 6313096"/>
              <a:gd name="connsiteY319" fmla="*/ 1692519 h 6860026"/>
              <a:gd name="connsiteX320" fmla="*/ 4044205 w 6313096"/>
              <a:gd name="connsiteY320" fmla="*/ 1745516 h 6860026"/>
              <a:gd name="connsiteX321" fmla="*/ 4045473 w 6313096"/>
              <a:gd name="connsiteY321" fmla="*/ 1830857 h 6860026"/>
              <a:gd name="connsiteX322" fmla="*/ 4043571 w 6313096"/>
              <a:gd name="connsiteY322" fmla="*/ 1847979 h 6860026"/>
              <a:gd name="connsiteX323" fmla="*/ 4049188 w 6313096"/>
              <a:gd name="connsiteY323" fmla="*/ 1974358 h 6860026"/>
              <a:gd name="connsiteX324" fmla="*/ 4052539 w 6313096"/>
              <a:gd name="connsiteY324" fmla="*/ 1991027 h 6860026"/>
              <a:gd name="connsiteX325" fmla="*/ 4059606 w 6313096"/>
              <a:gd name="connsiteY325" fmla="*/ 2069664 h 6860026"/>
              <a:gd name="connsiteX326" fmla="*/ 3995828 w 6313096"/>
              <a:gd name="connsiteY326" fmla="*/ 2169680 h 6860026"/>
              <a:gd name="connsiteX327" fmla="*/ 3914655 w 6313096"/>
              <a:gd name="connsiteY327" fmla="*/ 2252393 h 6860026"/>
              <a:gd name="connsiteX328" fmla="*/ 3810834 w 6313096"/>
              <a:gd name="connsiteY328" fmla="*/ 2358297 h 6860026"/>
              <a:gd name="connsiteX329" fmla="*/ 3840458 w 6313096"/>
              <a:gd name="connsiteY329" fmla="*/ 2421351 h 6860026"/>
              <a:gd name="connsiteX330" fmla="*/ 3939206 w 6313096"/>
              <a:gd name="connsiteY330" fmla="*/ 2412201 h 6860026"/>
              <a:gd name="connsiteX331" fmla="*/ 4176473 w 6313096"/>
              <a:gd name="connsiteY331" fmla="*/ 2396257 h 6860026"/>
              <a:gd name="connsiteX332" fmla="*/ 4276942 w 6313096"/>
              <a:gd name="connsiteY332" fmla="*/ 2471993 h 6860026"/>
              <a:gd name="connsiteX333" fmla="*/ 4285186 w 6313096"/>
              <a:gd name="connsiteY333" fmla="*/ 2482593 h 6860026"/>
              <a:gd name="connsiteX334" fmla="*/ 4438019 w 6313096"/>
              <a:gd name="connsiteY334" fmla="*/ 2613683 h 6860026"/>
              <a:gd name="connsiteX335" fmla="*/ 4480236 w 6313096"/>
              <a:gd name="connsiteY335" fmla="*/ 2696758 h 6860026"/>
              <a:gd name="connsiteX336" fmla="*/ 4482320 w 6313096"/>
              <a:gd name="connsiteY336" fmla="*/ 2965461 h 6860026"/>
              <a:gd name="connsiteX337" fmla="*/ 4482410 w 6313096"/>
              <a:gd name="connsiteY337" fmla="*/ 3007588 h 6860026"/>
              <a:gd name="connsiteX338" fmla="*/ 4094938 w 6313096"/>
              <a:gd name="connsiteY338" fmla="*/ 2586867 h 6860026"/>
              <a:gd name="connsiteX339" fmla="*/ 4094938 w 6313096"/>
              <a:gd name="connsiteY339" fmla="*/ 2586867 h 6860026"/>
              <a:gd name="connsiteX340" fmla="*/ 4094938 w 6313096"/>
              <a:gd name="connsiteY340" fmla="*/ 2586867 h 6860026"/>
              <a:gd name="connsiteX341" fmla="*/ 5830727 w 6313096"/>
              <a:gd name="connsiteY341" fmla="*/ 2509862 h 6860026"/>
              <a:gd name="connsiteX342" fmla="*/ 5830727 w 6313096"/>
              <a:gd name="connsiteY342" fmla="*/ 2509862 h 6860026"/>
              <a:gd name="connsiteX343" fmla="*/ 5830727 w 6313096"/>
              <a:gd name="connsiteY343" fmla="*/ 2509862 h 6860026"/>
              <a:gd name="connsiteX344" fmla="*/ 3846800 w 6313096"/>
              <a:gd name="connsiteY344" fmla="*/ 2053628 h 6860026"/>
              <a:gd name="connsiteX345" fmla="*/ 3846800 w 6313096"/>
              <a:gd name="connsiteY345" fmla="*/ 2053628 h 6860026"/>
              <a:gd name="connsiteX346" fmla="*/ 3846800 w 6313096"/>
              <a:gd name="connsiteY346" fmla="*/ 2053628 h 6860026"/>
              <a:gd name="connsiteX347" fmla="*/ 3749501 w 6313096"/>
              <a:gd name="connsiteY347" fmla="*/ 1465580 h 6860026"/>
              <a:gd name="connsiteX348" fmla="*/ 3749501 w 6313096"/>
              <a:gd name="connsiteY348" fmla="*/ 1465580 h 6860026"/>
              <a:gd name="connsiteX349" fmla="*/ 3749501 w 6313096"/>
              <a:gd name="connsiteY349" fmla="*/ 1465580 h 6860026"/>
              <a:gd name="connsiteX350" fmla="*/ 3749501 w 6313096"/>
              <a:gd name="connsiteY350" fmla="*/ 1465580 h 6860026"/>
              <a:gd name="connsiteX351" fmla="*/ 4196857 w 6313096"/>
              <a:gd name="connsiteY351" fmla="*/ 1086170 h 6860026"/>
              <a:gd name="connsiteX352" fmla="*/ 4196857 w 6313096"/>
              <a:gd name="connsiteY352" fmla="*/ 1086170 h 6860026"/>
              <a:gd name="connsiteX353" fmla="*/ 4196857 w 6313096"/>
              <a:gd name="connsiteY353" fmla="*/ 1086170 h 6860026"/>
              <a:gd name="connsiteX354" fmla="*/ 5591830 w 6313096"/>
              <a:gd name="connsiteY354" fmla="*/ 1007534 h 6860026"/>
              <a:gd name="connsiteX355" fmla="*/ 5591921 w 6313096"/>
              <a:gd name="connsiteY355" fmla="*/ 1007625 h 6860026"/>
              <a:gd name="connsiteX356" fmla="*/ 5591830 w 6313096"/>
              <a:gd name="connsiteY356" fmla="*/ 1007534 h 6860026"/>
              <a:gd name="connsiteX357" fmla="*/ 4928316 w 6313096"/>
              <a:gd name="connsiteY357" fmla="*/ 2454146 h 6860026"/>
              <a:gd name="connsiteX358" fmla="*/ 4343439 w 6313096"/>
              <a:gd name="connsiteY358" fmla="*/ 1895541 h 6860026"/>
              <a:gd name="connsiteX359" fmla="*/ 4495637 w 6313096"/>
              <a:gd name="connsiteY359" fmla="*/ 1473824 h 6860026"/>
              <a:gd name="connsiteX360" fmla="*/ 4901410 w 6313096"/>
              <a:gd name="connsiteY360" fmla="*/ 1283213 h 6860026"/>
              <a:gd name="connsiteX361" fmla="*/ 5323127 w 6313096"/>
              <a:gd name="connsiteY361" fmla="*/ 1435412 h 6860026"/>
              <a:gd name="connsiteX362" fmla="*/ 5513738 w 6313096"/>
              <a:gd name="connsiteY362" fmla="*/ 1841184 h 6860026"/>
              <a:gd name="connsiteX363" fmla="*/ 4955767 w 6313096"/>
              <a:gd name="connsiteY363" fmla="*/ 2453512 h 6860026"/>
              <a:gd name="connsiteX364" fmla="*/ 4928316 w 6313096"/>
              <a:gd name="connsiteY364" fmla="*/ 2454146 h 6860026"/>
              <a:gd name="connsiteX365" fmla="*/ 4557423 w 6313096"/>
              <a:gd name="connsiteY365" fmla="*/ 1885576 h 6860026"/>
              <a:gd name="connsiteX366" fmla="*/ 4945892 w 6313096"/>
              <a:gd name="connsiteY366" fmla="*/ 2239528 h 6860026"/>
              <a:gd name="connsiteX367" fmla="*/ 5299844 w 6313096"/>
              <a:gd name="connsiteY367" fmla="*/ 1851059 h 6860026"/>
              <a:gd name="connsiteX368" fmla="*/ 5178900 w 6313096"/>
              <a:gd name="connsiteY368" fmla="*/ 1593590 h 6860026"/>
              <a:gd name="connsiteX369" fmla="*/ 4911375 w 6313096"/>
              <a:gd name="connsiteY369" fmla="*/ 1497016 h 6860026"/>
              <a:gd name="connsiteX370" fmla="*/ 4653906 w 6313096"/>
              <a:gd name="connsiteY370" fmla="*/ 1617960 h 6860026"/>
              <a:gd name="connsiteX371" fmla="*/ 4557423 w 6313096"/>
              <a:gd name="connsiteY371" fmla="*/ 1885576 h 6860026"/>
              <a:gd name="connsiteX372" fmla="*/ 2103219 w 6313096"/>
              <a:gd name="connsiteY372" fmla="*/ 2329126 h 6860026"/>
              <a:gd name="connsiteX373" fmla="*/ 2087637 w 6313096"/>
              <a:gd name="connsiteY373" fmla="*/ 2328311 h 6860026"/>
              <a:gd name="connsiteX374" fmla="*/ 1970679 w 6313096"/>
              <a:gd name="connsiteY374" fmla="*/ 2312366 h 6860026"/>
              <a:gd name="connsiteX375" fmla="*/ 1847561 w 6313096"/>
              <a:gd name="connsiteY375" fmla="*/ 2195771 h 6860026"/>
              <a:gd name="connsiteX376" fmla="*/ 1834244 w 6313096"/>
              <a:gd name="connsiteY376" fmla="*/ 2139059 h 6860026"/>
              <a:gd name="connsiteX377" fmla="*/ 1797100 w 6313096"/>
              <a:gd name="connsiteY377" fmla="*/ 1983236 h 6860026"/>
              <a:gd name="connsiteX378" fmla="*/ 1673711 w 6313096"/>
              <a:gd name="connsiteY378" fmla="*/ 1914928 h 6860026"/>
              <a:gd name="connsiteX379" fmla="*/ 1672805 w 6313096"/>
              <a:gd name="connsiteY379" fmla="*/ 1914294 h 6860026"/>
              <a:gd name="connsiteX380" fmla="*/ 1667459 w 6313096"/>
              <a:gd name="connsiteY380" fmla="*/ 1910489 h 6860026"/>
              <a:gd name="connsiteX381" fmla="*/ 1561373 w 6313096"/>
              <a:gd name="connsiteY381" fmla="*/ 1945730 h 6860026"/>
              <a:gd name="connsiteX382" fmla="*/ 1461538 w 6313096"/>
              <a:gd name="connsiteY382" fmla="*/ 1978888 h 6860026"/>
              <a:gd name="connsiteX383" fmla="*/ 1298197 w 6313096"/>
              <a:gd name="connsiteY383" fmla="*/ 1935221 h 6860026"/>
              <a:gd name="connsiteX384" fmla="*/ 1218745 w 6313096"/>
              <a:gd name="connsiteY384" fmla="*/ 1834390 h 6860026"/>
              <a:gd name="connsiteX385" fmla="*/ 1212313 w 6313096"/>
              <a:gd name="connsiteY385" fmla="*/ 1669145 h 6860026"/>
              <a:gd name="connsiteX386" fmla="*/ 1288684 w 6313096"/>
              <a:gd name="connsiteY386" fmla="*/ 1542947 h 6860026"/>
              <a:gd name="connsiteX387" fmla="*/ 1328817 w 6313096"/>
              <a:gd name="connsiteY387" fmla="*/ 1477357 h 6860026"/>
              <a:gd name="connsiteX388" fmla="*/ 1326553 w 6313096"/>
              <a:gd name="connsiteY388" fmla="*/ 1471468 h 6860026"/>
              <a:gd name="connsiteX389" fmla="*/ 1326100 w 6313096"/>
              <a:gd name="connsiteY389" fmla="*/ 1470200 h 6860026"/>
              <a:gd name="connsiteX390" fmla="*/ 1290949 w 6313096"/>
              <a:gd name="connsiteY390" fmla="*/ 1344908 h 6860026"/>
              <a:gd name="connsiteX391" fmla="*/ 1290677 w 6313096"/>
              <a:gd name="connsiteY391" fmla="*/ 1343458 h 6860026"/>
              <a:gd name="connsiteX392" fmla="*/ 1289681 w 6313096"/>
              <a:gd name="connsiteY392" fmla="*/ 1337932 h 6860026"/>
              <a:gd name="connsiteX393" fmla="*/ 1092728 w 6313096"/>
              <a:gd name="connsiteY393" fmla="*/ 1233930 h 6860026"/>
              <a:gd name="connsiteX394" fmla="*/ 1010650 w 6313096"/>
              <a:gd name="connsiteY394" fmla="*/ 1086532 h 6860026"/>
              <a:gd name="connsiteX395" fmla="*/ 1026232 w 6313096"/>
              <a:gd name="connsiteY395" fmla="*/ 959700 h 6860026"/>
              <a:gd name="connsiteX396" fmla="*/ 1141559 w 6313096"/>
              <a:gd name="connsiteY396" fmla="*/ 840568 h 6860026"/>
              <a:gd name="connsiteX397" fmla="*/ 1251722 w 6313096"/>
              <a:gd name="connsiteY397" fmla="*/ 815293 h 6860026"/>
              <a:gd name="connsiteX398" fmla="*/ 1354727 w 6313096"/>
              <a:gd name="connsiteY398" fmla="*/ 791738 h 6860026"/>
              <a:gd name="connsiteX399" fmla="*/ 1424395 w 6313096"/>
              <a:gd name="connsiteY399" fmla="*/ 666174 h 6860026"/>
              <a:gd name="connsiteX400" fmla="*/ 1429196 w 6313096"/>
              <a:gd name="connsiteY400" fmla="*/ 659380 h 6860026"/>
              <a:gd name="connsiteX401" fmla="*/ 1388791 w 6313096"/>
              <a:gd name="connsiteY401" fmla="*/ 539976 h 6860026"/>
              <a:gd name="connsiteX402" fmla="*/ 1359438 w 6313096"/>
              <a:gd name="connsiteY402" fmla="*/ 453368 h 6860026"/>
              <a:gd name="connsiteX403" fmla="*/ 1408088 w 6313096"/>
              <a:gd name="connsiteY403" fmla="*/ 286674 h 6860026"/>
              <a:gd name="connsiteX404" fmla="*/ 1502849 w 6313096"/>
              <a:gd name="connsiteY404" fmla="*/ 213564 h 6860026"/>
              <a:gd name="connsiteX405" fmla="*/ 1675975 w 6313096"/>
              <a:gd name="connsiteY405" fmla="*/ 207223 h 6860026"/>
              <a:gd name="connsiteX406" fmla="*/ 1860607 w 6313096"/>
              <a:gd name="connsiteY406" fmla="*/ 321100 h 6860026"/>
              <a:gd name="connsiteX407" fmla="*/ 2002206 w 6313096"/>
              <a:gd name="connsiteY407" fmla="*/ 281329 h 6860026"/>
              <a:gd name="connsiteX408" fmla="*/ 2063448 w 6313096"/>
              <a:gd name="connsiteY408" fmla="*/ 161563 h 6860026"/>
              <a:gd name="connsiteX409" fmla="*/ 2115902 w 6313096"/>
              <a:gd name="connsiteY409" fmla="*/ 58467 h 6860026"/>
              <a:gd name="connsiteX410" fmla="*/ 2158300 w 6313096"/>
              <a:gd name="connsiteY410" fmla="*/ 14619 h 6860026"/>
              <a:gd name="connsiteX411" fmla="*/ 2159478 w 6313096"/>
              <a:gd name="connsiteY411" fmla="*/ 13985 h 6860026"/>
              <a:gd name="connsiteX412" fmla="*/ 2218999 w 6313096"/>
              <a:gd name="connsiteY412" fmla="*/ 214 h 6860026"/>
              <a:gd name="connsiteX413" fmla="*/ 2408884 w 6313096"/>
              <a:gd name="connsiteY413" fmla="*/ 23859 h 6860026"/>
              <a:gd name="connsiteX414" fmla="*/ 2490238 w 6313096"/>
              <a:gd name="connsiteY414" fmla="*/ 101952 h 6860026"/>
              <a:gd name="connsiteX415" fmla="*/ 2529013 w 6313096"/>
              <a:gd name="connsiteY415" fmla="*/ 265475 h 6860026"/>
              <a:gd name="connsiteX416" fmla="*/ 2548219 w 6313096"/>
              <a:gd name="connsiteY416" fmla="*/ 348006 h 6860026"/>
              <a:gd name="connsiteX417" fmla="*/ 2555285 w 6313096"/>
              <a:gd name="connsiteY417" fmla="*/ 351087 h 6860026"/>
              <a:gd name="connsiteX418" fmla="*/ 2677678 w 6313096"/>
              <a:gd name="connsiteY418" fmla="*/ 419485 h 6860026"/>
              <a:gd name="connsiteX419" fmla="*/ 2761569 w 6313096"/>
              <a:gd name="connsiteY419" fmla="*/ 392126 h 6860026"/>
              <a:gd name="connsiteX420" fmla="*/ 2887495 w 6313096"/>
              <a:gd name="connsiteY420" fmla="*/ 351449 h 6860026"/>
              <a:gd name="connsiteX421" fmla="*/ 3049478 w 6313096"/>
              <a:gd name="connsiteY421" fmla="*/ 396474 h 6860026"/>
              <a:gd name="connsiteX422" fmla="*/ 3126121 w 6313096"/>
              <a:gd name="connsiteY422" fmla="*/ 494045 h 6860026"/>
              <a:gd name="connsiteX423" fmla="*/ 3132462 w 6313096"/>
              <a:gd name="connsiteY423" fmla="*/ 664634 h 6860026"/>
              <a:gd name="connsiteX424" fmla="*/ 3126574 w 6313096"/>
              <a:gd name="connsiteY424" fmla="*/ 674237 h 6860026"/>
              <a:gd name="connsiteX425" fmla="*/ 3017589 w 6313096"/>
              <a:gd name="connsiteY425" fmla="*/ 852980 h 6860026"/>
              <a:gd name="connsiteX426" fmla="*/ 3057269 w 6313096"/>
              <a:gd name="connsiteY426" fmla="*/ 994217 h 6860026"/>
              <a:gd name="connsiteX427" fmla="*/ 3204938 w 6313096"/>
              <a:gd name="connsiteY427" fmla="*/ 1069591 h 6860026"/>
              <a:gd name="connsiteX428" fmla="*/ 3249873 w 6313096"/>
              <a:gd name="connsiteY428" fmla="*/ 1091968 h 6860026"/>
              <a:gd name="connsiteX429" fmla="*/ 3334578 w 6313096"/>
              <a:gd name="connsiteY429" fmla="*/ 1240362 h 6860026"/>
              <a:gd name="connsiteX430" fmla="*/ 3321080 w 6313096"/>
              <a:gd name="connsiteY430" fmla="*/ 1365292 h 6860026"/>
              <a:gd name="connsiteX431" fmla="*/ 3202220 w 6313096"/>
              <a:gd name="connsiteY431" fmla="*/ 1490946 h 6860026"/>
              <a:gd name="connsiteX432" fmla="*/ 3173139 w 6313096"/>
              <a:gd name="connsiteY432" fmla="*/ 1497378 h 6860026"/>
              <a:gd name="connsiteX433" fmla="*/ 2993400 w 6313096"/>
              <a:gd name="connsiteY433" fmla="*/ 1538327 h 6860026"/>
              <a:gd name="connsiteX434" fmla="*/ 2989323 w 6313096"/>
              <a:gd name="connsiteY434" fmla="*/ 1547839 h 6860026"/>
              <a:gd name="connsiteX435" fmla="*/ 2924367 w 6313096"/>
              <a:gd name="connsiteY435" fmla="*/ 1663710 h 6860026"/>
              <a:gd name="connsiteX436" fmla="*/ 2919022 w 6313096"/>
              <a:gd name="connsiteY436" fmla="*/ 1671320 h 6860026"/>
              <a:gd name="connsiteX437" fmla="*/ 2948918 w 6313096"/>
              <a:gd name="connsiteY437" fmla="*/ 1762367 h 6860026"/>
              <a:gd name="connsiteX438" fmla="*/ 2987058 w 6313096"/>
              <a:gd name="connsiteY438" fmla="*/ 1878781 h 6860026"/>
              <a:gd name="connsiteX439" fmla="*/ 2940764 w 6313096"/>
              <a:gd name="connsiteY439" fmla="*/ 2043119 h 6860026"/>
              <a:gd name="connsiteX440" fmla="*/ 2845368 w 6313096"/>
              <a:gd name="connsiteY440" fmla="*/ 2118132 h 6860026"/>
              <a:gd name="connsiteX441" fmla="*/ 2672967 w 6313096"/>
              <a:gd name="connsiteY441" fmla="*/ 2124020 h 6860026"/>
              <a:gd name="connsiteX442" fmla="*/ 2609098 w 6313096"/>
              <a:gd name="connsiteY442" fmla="*/ 2083343 h 6860026"/>
              <a:gd name="connsiteX443" fmla="*/ 2489332 w 6313096"/>
              <a:gd name="connsiteY443" fmla="*/ 2008240 h 6860026"/>
              <a:gd name="connsiteX444" fmla="*/ 2345468 w 6313096"/>
              <a:gd name="connsiteY444" fmla="*/ 2048646 h 6860026"/>
              <a:gd name="connsiteX445" fmla="*/ 2239654 w 6313096"/>
              <a:gd name="connsiteY445" fmla="*/ 2247319 h 6860026"/>
              <a:gd name="connsiteX446" fmla="*/ 2103219 w 6313096"/>
              <a:gd name="connsiteY446" fmla="*/ 2329126 h 6860026"/>
              <a:gd name="connsiteX447" fmla="*/ 2046869 w 6313096"/>
              <a:gd name="connsiteY447" fmla="*/ 2107532 h 6860026"/>
              <a:gd name="connsiteX448" fmla="*/ 2069336 w 6313096"/>
              <a:gd name="connsiteY448" fmla="*/ 2110612 h 6860026"/>
              <a:gd name="connsiteX449" fmla="*/ 2180496 w 6313096"/>
              <a:gd name="connsiteY449" fmla="*/ 1902064 h 6860026"/>
              <a:gd name="connsiteX450" fmla="*/ 2221535 w 6313096"/>
              <a:gd name="connsiteY450" fmla="*/ 1859575 h 6860026"/>
              <a:gd name="connsiteX451" fmla="*/ 2279425 w 6313096"/>
              <a:gd name="connsiteY451" fmla="*/ 1842271 h 6860026"/>
              <a:gd name="connsiteX452" fmla="*/ 2449199 w 6313096"/>
              <a:gd name="connsiteY452" fmla="*/ 1793260 h 6860026"/>
              <a:gd name="connsiteX453" fmla="*/ 2609279 w 6313096"/>
              <a:gd name="connsiteY453" fmla="*/ 1830494 h 6860026"/>
              <a:gd name="connsiteX454" fmla="*/ 2724334 w 6313096"/>
              <a:gd name="connsiteY454" fmla="*/ 1902879 h 6860026"/>
              <a:gd name="connsiteX455" fmla="*/ 2751513 w 6313096"/>
              <a:gd name="connsiteY455" fmla="*/ 1920273 h 6860026"/>
              <a:gd name="connsiteX456" fmla="*/ 2770175 w 6313096"/>
              <a:gd name="connsiteY456" fmla="*/ 1905597 h 6860026"/>
              <a:gd name="connsiteX457" fmla="*/ 2745081 w 6313096"/>
              <a:gd name="connsiteY457" fmla="*/ 1829316 h 6860026"/>
              <a:gd name="connsiteX458" fmla="*/ 2694710 w 6313096"/>
              <a:gd name="connsiteY458" fmla="*/ 1653654 h 6860026"/>
              <a:gd name="connsiteX459" fmla="*/ 2740823 w 6313096"/>
              <a:gd name="connsiteY459" fmla="*/ 1550557 h 6860026"/>
              <a:gd name="connsiteX460" fmla="*/ 2745533 w 6313096"/>
              <a:gd name="connsiteY460" fmla="*/ 1544850 h 6860026"/>
              <a:gd name="connsiteX461" fmla="*/ 2794092 w 6313096"/>
              <a:gd name="connsiteY461" fmla="*/ 1458332 h 6860026"/>
              <a:gd name="connsiteX462" fmla="*/ 2797172 w 6313096"/>
              <a:gd name="connsiteY462" fmla="*/ 1449544 h 6860026"/>
              <a:gd name="connsiteX463" fmla="*/ 2857961 w 6313096"/>
              <a:gd name="connsiteY463" fmla="*/ 1359312 h 6860026"/>
              <a:gd name="connsiteX464" fmla="*/ 3114525 w 6313096"/>
              <a:gd name="connsiteY464" fmla="*/ 1290551 h 6860026"/>
              <a:gd name="connsiteX465" fmla="*/ 3117152 w 6313096"/>
              <a:gd name="connsiteY465" fmla="*/ 1265094 h 6860026"/>
              <a:gd name="connsiteX466" fmla="*/ 3108998 w 6313096"/>
              <a:gd name="connsiteY466" fmla="*/ 1261017 h 6860026"/>
              <a:gd name="connsiteX467" fmla="*/ 2906067 w 6313096"/>
              <a:gd name="connsiteY467" fmla="*/ 1155475 h 6860026"/>
              <a:gd name="connsiteX468" fmla="*/ 2852254 w 6313096"/>
              <a:gd name="connsiteY468" fmla="*/ 1072853 h 6860026"/>
              <a:gd name="connsiteX469" fmla="*/ 2800705 w 6313096"/>
              <a:gd name="connsiteY469" fmla="*/ 889399 h 6860026"/>
              <a:gd name="connsiteX470" fmla="*/ 2805326 w 6313096"/>
              <a:gd name="connsiteY470" fmla="*/ 790017 h 6860026"/>
              <a:gd name="connsiteX471" fmla="*/ 2928263 w 6313096"/>
              <a:gd name="connsiteY471" fmla="*/ 586995 h 6860026"/>
              <a:gd name="connsiteX472" fmla="*/ 2913133 w 6313096"/>
              <a:gd name="connsiteY472" fmla="*/ 567607 h 6860026"/>
              <a:gd name="connsiteX473" fmla="*/ 2828065 w 6313096"/>
              <a:gd name="connsiteY473" fmla="*/ 595329 h 6860026"/>
              <a:gd name="connsiteX474" fmla="*/ 2690271 w 6313096"/>
              <a:gd name="connsiteY474" fmla="*/ 639721 h 6860026"/>
              <a:gd name="connsiteX475" fmla="*/ 2593425 w 6313096"/>
              <a:gd name="connsiteY475" fmla="*/ 622508 h 6860026"/>
              <a:gd name="connsiteX476" fmla="*/ 2465687 w 6313096"/>
              <a:gd name="connsiteY476" fmla="*/ 545593 h 6860026"/>
              <a:gd name="connsiteX477" fmla="*/ 2459074 w 6313096"/>
              <a:gd name="connsiteY477" fmla="*/ 542966 h 6860026"/>
              <a:gd name="connsiteX478" fmla="*/ 2367573 w 6313096"/>
              <a:gd name="connsiteY478" fmla="*/ 482086 h 6860026"/>
              <a:gd name="connsiteX479" fmla="*/ 2319921 w 6313096"/>
              <a:gd name="connsiteY479" fmla="*/ 313490 h 6860026"/>
              <a:gd name="connsiteX480" fmla="*/ 2298631 w 6313096"/>
              <a:gd name="connsiteY480" fmla="*/ 222171 h 6860026"/>
              <a:gd name="connsiteX481" fmla="*/ 2273718 w 6313096"/>
              <a:gd name="connsiteY481" fmla="*/ 219272 h 6860026"/>
              <a:gd name="connsiteX482" fmla="*/ 2254512 w 6313096"/>
              <a:gd name="connsiteY482" fmla="*/ 257503 h 6860026"/>
              <a:gd name="connsiteX483" fmla="*/ 2164279 w 6313096"/>
              <a:gd name="connsiteY483" fmla="*/ 431082 h 6860026"/>
              <a:gd name="connsiteX484" fmla="*/ 2081204 w 6313096"/>
              <a:gd name="connsiteY484" fmla="*/ 485710 h 6860026"/>
              <a:gd name="connsiteX485" fmla="*/ 1896663 w 6313096"/>
              <a:gd name="connsiteY485" fmla="*/ 537621 h 6860026"/>
              <a:gd name="connsiteX486" fmla="*/ 1796104 w 6313096"/>
              <a:gd name="connsiteY486" fmla="*/ 532366 h 6860026"/>
              <a:gd name="connsiteX487" fmla="*/ 1596977 w 6313096"/>
              <a:gd name="connsiteY487" fmla="*/ 410335 h 6860026"/>
              <a:gd name="connsiteX488" fmla="*/ 1576140 w 6313096"/>
              <a:gd name="connsiteY488" fmla="*/ 426280 h 6860026"/>
              <a:gd name="connsiteX489" fmla="*/ 1591179 w 6313096"/>
              <a:gd name="connsiteY489" fmla="*/ 470128 h 6860026"/>
              <a:gd name="connsiteX490" fmla="*/ 1651696 w 6313096"/>
              <a:gd name="connsiteY490" fmla="*/ 669254 h 6860026"/>
              <a:gd name="connsiteX491" fmla="*/ 1606852 w 6313096"/>
              <a:gd name="connsiteY491" fmla="*/ 779145 h 6860026"/>
              <a:gd name="connsiteX492" fmla="*/ 1601779 w 6313096"/>
              <a:gd name="connsiteY492" fmla="*/ 785849 h 6860026"/>
              <a:gd name="connsiteX493" fmla="*/ 1542439 w 6313096"/>
              <a:gd name="connsiteY493" fmla="*/ 896737 h 6860026"/>
              <a:gd name="connsiteX494" fmla="*/ 1541080 w 6313096"/>
              <a:gd name="connsiteY494" fmla="*/ 899908 h 6860026"/>
              <a:gd name="connsiteX495" fmla="*/ 1486724 w 6313096"/>
              <a:gd name="connsiteY495" fmla="*/ 972565 h 6860026"/>
              <a:gd name="connsiteX496" fmla="*/ 1298650 w 6313096"/>
              <a:gd name="connsiteY496" fmla="*/ 1024113 h 6860026"/>
              <a:gd name="connsiteX497" fmla="*/ 1229798 w 6313096"/>
              <a:gd name="connsiteY497" fmla="*/ 1039695 h 6860026"/>
              <a:gd name="connsiteX498" fmla="*/ 1227261 w 6313096"/>
              <a:gd name="connsiteY498" fmla="*/ 1062616 h 6860026"/>
              <a:gd name="connsiteX499" fmla="*/ 1436262 w 6313096"/>
              <a:gd name="connsiteY499" fmla="*/ 1172960 h 6860026"/>
              <a:gd name="connsiteX500" fmla="*/ 1480654 w 6313096"/>
              <a:gd name="connsiteY500" fmla="*/ 1217079 h 6860026"/>
              <a:gd name="connsiteX501" fmla="*/ 1499497 w 6313096"/>
              <a:gd name="connsiteY501" fmla="*/ 1291004 h 6860026"/>
              <a:gd name="connsiteX502" fmla="*/ 1500856 w 6313096"/>
              <a:gd name="connsiteY502" fmla="*/ 1302872 h 6860026"/>
              <a:gd name="connsiteX503" fmla="*/ 1526948 w 6313096"/>
              <a:gd name="connsiteY503" fmla="*/ 1396184 h 6860026"/>
              <a:gd name="connsiteX504" fmla="*/ 1531840 w 6313096"/>
              <a:gd name="connsiteY504" fmla="*/ 1406784 h 6860026"/>
              <a:gd name="connsiteX505" fmla="*/ 1553492 w 6313096"/>
              <a:gd name="connsiteY505" fmla="*/ 1473733 h 6860026"/>
              <a:gd name="connsiteX506" fmla="*/ 1471051 w 6313096"/>
              <a:gd name="connsiteY506" fmla="*/ 1655013 h 6860026"/>
              <a:gd name="connsiteX507" fmla="*/ 1417238 w 6313096"/>
              <a:gd name="connsiteY507" fmla="*/ 1743161 h 6860026"/>
              <a:gd name="connsiteX508" fmla="*/ 1432639 w 6313096"/>
              <a:gd name="connsiteY508" fmla="*/ 1762639 h 6860026"/>
              <a:gd name="connsiteX509" fmla="*/ 1493518 w 6313096"/>
              <a:gd name="connsiteY509" fmla="*/ 1742346 h 6860026"/>
              <a:gd name="connsiteX510" fmla="*/ 1680777 w 6313096"/>
              <a:gd name="connsiteY510" fmla="*/ 1686086 h 6860026"/>
              <a:gd name="connsiteX511" fmla="*/ 1786863 w 6313096"/>
              <a:gd name="connsiteY511" fmla="*/ 1731655 h 6860026"/>
              <a:gd name="connsiteX512" fmla="*/ 1793839 w 6313096"/>
              <a:gd name="connsiteY512" fmla="*/ 1737363 h 6860026"/>
              <a:gd name="connsiteX513" fmla="*/ 1932267 w 6313096"/>
              <a:gd name="connsiteY513" fmla="*/ 1809295 h 6860026"/>
              <a:gd name="connsiteX514" fmla="*/ 1992241 w 6313096"/>
              <a:gd name="connsiteY514" fmla="*/ 1880683 h 6860026"/>
              <a:gd name="connsiteX515" fmla="*/ 2042702 w 6313096"/>
              <a:gd name="connsiteY515" fmla="*/ 2089957 h 6860026"/>
              <a:gd name="connsiteX516" fmla="*/ 2046869 w 6313096"/>
              <a:gd name="connsiteY516" fmla="*/ 2107532 h 6860026"/>
              <a:gd name="connsiteX517" fmla="*/ 2958249 w 6313096"/>
              <a:gd name="connsiteY517" fmla="*/ 1547749 h 6860026"/>
              <a:gd name="connsiteX518" fmla="*/ 2958249 w 6313096"/>
              <a:gd name="connsiteY518" fmla="*/ 1547749 h 6860026"/>
              <a:gd name="connsiteX519" fmla="*/ 2958249 w 6313096"/>
              <a:gd name="connsiteY519" fmla="*/ 1547749 h 6860026"/>
              <a:gd name="connsiteX520" fmla="*/ 1192654 w 6313096"/>
              <a:gd name="connsiteY520" fmla="*/ 1044497 h 6860026"/>
              <a:gd name="connsiteX521" fmla="*/ 1192654 w 6313096"/>
              <a:gd name="connsiteY521" fmla="*/ 1044497 h 6860026"/>
              <a:gd name="connsiteX522" fmla="*/ 1192654 w 6313096"/>
              <a:gd name="connsiteY522" fmla="*/ 1044497 h 6860026"/>
              <a:gd name="connsiteX523" fmla="*/ 2546045 w 6313096"/>
              <a:gd name="connsiteY523" fmla="*/ 363589 h 6860026"/>
              <a:gd name="connsiteX524" fmla="*/ 2546497 w 6313096"/>
              <a:gd name="connsiteY524" fmla="*/ 364223 h 6860026"/>
              <a:gd name="connsiteX525" fmla="*/ 2546316 w 6313096"/>
              <a:gd name="connsiteY525" fmla="*/ 363951 h 6860026"/>
              <a:gd name="connsiteX526" fmla="*/ 2546045 w 6313096"/>
              <a:gd name="connsiteY526" fmla="*/ 363589 h 6860026"/>
              <a:gd name="connsiteX527" fmla="*/ 2169534 w 6313096"/>
              <a:gd name="connsiteY527" fmla="*/ 1651479 h 6860026"/>
              <a:gd name="connsiteX528" fmla="*/ 1699621 w 6313096"/>
              <a:gd name="connsiteY528" fmla="*/ 1295896 h 6860026"/>
              <a:gd name="connsiteX529" fmla="*/ 2036813 w 6313096"/>
              <a:gd name="connsiteY529" fmla="*/ 693534 h 6860026"/>
              <a:gd name="connsiteX530" fmla="*/ 2639176 w 6313096"/>
              <a:gd name="connsiteY530" fmla="*/ 1030726 h 6860026"/>
              <a:gd name="connsiteX531" fmla="*/ 2595328 w 6313096"/>
              <a:gd name="connsiteY531" fmla="*/ 1401711 h 6860026"/>
              <a:gd name="connsiteX532" fmla="*/ 2301983 w 6313096"/>
              <a:gd name="connsiteY532" fmla="*/ 1633089 h 6860026"/>
              <a:gd name="connsiteX533" fmla="*/ 2169534 w 6313096"/>
              <a:gd name="connsiteY533" fmla="*/ 1651479 h 6860026"/>
              <a:gd name="connsiteX534" fmla="*/ 1905723 w 6313096"/>
              <a:gd name="connsiteY534" fmla="*/ 1237735 h 6860026"/>
              <a:gd name="connsiteX535" fmla="*/ 2035545 w 6313096"/>
              <a:gd name="connsiteY535" fmla="*/ 1402345 h 6860026"/>
              <a:gd name="connsiteX536" fmla="*/ 2243731 w 6313096"/>
              <a:gd name="connsiteY536" fmla="*/ 1426986 h 6860026"/>
              <a:gd name="connsiteX537" fmla="*/ 2408341 w 6313096"/>
              <a:gd name="connsiteY537" fmla="*/ 1297165 h 6860026"/>
              <a:gd name="connsiteX538" fmla="*/ 2432983 w 6313096"/>
              <a:gd name="connsiteY538" fmla="*/ 1088978 h 6860026"/>
              <a:gd name="connsiteX539" fmla="*/ 2094884 w 6313096"/>
              <a:gd name="connsiteY539" fmla="*/ 899727 h 6860026"/>
              <a:gd name="connsiteX540" fmla="*/ 1905723 w 6313096"/>
              <a:gd name="connsiteY540" fmla="*/ 1237735 h 6860026"/>
              <a:gd name="connsiteX541" fmla="*/ 1905723 w 6313096"/>
              <a:gd name="connsiteY541" fmla="*/ 1237735 h 68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</a:cxnLst>
            <a:rect l="l" t="t" r="r" b="b"/>
            <a:pathLst>
              <a:path w="6313096" h="6860026">
                <a:moveTo>
                  <a:pt x="1632128" y="6860026"/>
                </a:moveTo>
                <a:cubicBezTo>
                  <a:pt x="1609751" y="6860026"/>
                  <a:pt x="1587102" y="6856403"/>
                  <a:pt x="1564997" y="6848883"/>
                </a:cubicBezTo>
                <a:cubicBezTo>
                  <a:pt x="1506473" y="6828952"/>
                  <a:pt x="1410805" y="6793440"/>
                  <a:pt x="1338964" y="6762728"/>
                </a:cubicBezTo>
                <a:cubicBezTo>
                  <a:pt x="1262865" y="6730114"/>
                  <a:pt x="1213581" y="6655464"/>
                  <a:pt x="1213309" y="6572389"/>
                </a:cubicBezTo>
                <a:cubicBezTo>
                  <a:pt x="1213219" y="6530716"/>
                  <a:pt x="1213128" y="6489133"/>
                  <a:pt x="1213038" y="6447550"/>
                </a:cubicBezTo>
                <a:cubicBezTo>
                  <a:pt x="1212766" y="6317184"/>
                  <a:pt x="1212585" y="6182923"/>
                  <a:pt x="1210411" y="6048391"/>
                </a:cubicBezTo>
                <a:cubicBezTo>
                  <a:pt x="1129057" y="5985971"/>
                  <a:pt x="1040727" y="5914855"/>
                  <a:pt x="956021" y="5824532"/>
                </a:cubicBezTo>
                <a:cubicBezTo>
                  <a:pt x="955749" y="5824260"/>
                  <a:pt x="955568" y="5824079"/>
                  <a:pt x="955296" y="5823807"/>
                </a:cubicBezTo>
                <a:cubicBezTo>
                  <a:pt x="944516" y="5812120"/>
                  <a:pt x="934279" y="5798622"/>
                  <a:pt x="924313" y="5785576"/>
                </a:cubicBezTo>
                <a:cubicBezTo>
                  <a:pt x="920780" y="5780956"/>
                  <a:pt x="916250" y="5774977"/>
                  <a:pt x="911721" y="5769269"/>
                </a:cubicBezTo>
                <a:cubicBezTo>
                  <a:pt x="849573" y="5774071"/>
                  <a:pt x="718845" y="5786301"/>
                  <a:pt x="609226" y="5796629"/>
                </a:cubicBezTo>
                <a:cubicBezTo>
                  <a:pt x="530680" y="5803967"/>
                  <a:pt x="451591" y="5811396"/>
                  <a:pt x="386907" y="5817194"/>
                </a:cubicBezTo>
                <a:cubicBezTo>
                  <a:pt x="304285" y="5824532"/>
                  <a:pt x="225558" y="5782768"/>
                  <a:pt x="186331" y="5710655"/>
                </a:cubicBezTo>
                <a:cubicBezTo>
                  <a:pt x="144839" y="5634283"/>
                  <a:pt x="107876" y="5555557"/>
                  <a:pt x="76440" y="5476559"/>
                </a:cubicBezTo>
                <a:cubicBezTo>
                  <a:pt x="46997" y="5402543"/>
                  <a:pt x="63575" y="5316931"/>
                  <a:pt x="118566" y="5258407"/>
                </a:cubicBezTo>
                <a:cubicBezTo>
                  <a:pt x="179627" y="5193542"/>
                  <a:pt x="262430" y="5109832"/>
                  <a:pt x="335449" y="5035907"/>
                </a:cubicBezTo>
                <a:cubicBezTo>
                  <a:pt x="392433" y="4978289"/>
                  <a:pt x="460198" y="4909800"/>
                  <a:pt x="495167" y="4872384"/>
                </a:cubicBezTo>
                <a:cubicBezTo>
                  <a:pt x="494171" y="4867583"/>
                  <a:pt x="493084" y="4862781"/>
                  <a:pt x="492178" y="4858704"/>
                </a:cubicBezTo>
                <a:cubicBezTo>
                  <a:pt x="488554" y="4842398"/>
                  <a:pt x="484477" y="4823825"/>
                  <a:pt x="482031" y="4805435"/>
                </a:cubicBezTo>
                <a:cubicBezTo>
                  <a:pt x="481941" y="4804982"/>
                  <a:pt x="481941" y="4804529"/>
                  <a:pt x="481850" y="4804076"/>
                </a:cubicBezTo>
                <a:cubicBezTo>
                  <a:pt x="471250" y="4715022"/>
                  <a:pt x="467808" y="4637563"/>
                  <a:pt x="470254" y="4544976"/>
                </a:cubicBezTo>
                <a:cubicBezTo>
                  <a:pt x="470254" y="4544432"/>
                  <a:pt x="470254" y="4543979"/>
                  <a:pt x="470344" y="4543436"/>
                </a:cubicBezTo>
                <a:cubicBezTo>
                  <a:pt x="471069" y="4525407"/>
                  <a:pt x="473425" y="4507107"/>
                  <a:pt x="475599" y="4489351"/>
                </a:cubicBezTo>
                <a:cubicBezTo>
                  <a:pt x="476052" y="4485727"/>
                  <a:pt x="476595" y="4481379"/>
                  <a:pt x="477139" y="4476849"/>
                </a:cubicBezTo>
                <a:lnTo>
                  <a:pt x="71729" y="4124889"/>
                </a:lnTo>
                <a:lnTo>
                  <a:pt x="71729" y="4124889"/>
                </a:lnTo>
                <a:cubicBezTo>
                  <a:pt x="9581" y="4070985"/>
                  <a:pt x="-14970" y="3985283"/>
                  <a:pt x="9128" y="3906466"/>
                </a:cubicBezTo>
                <a:cubicBezTo>
                  <a:pt x="32954" y="3828464"/>
                  <a:pt x="60042" y="3745480"/>
                  <a:pt x="96552" y="3666844"/>
                </a:cubicBezTo>
                <a:cubicBezTo>
                  <a:pt x="130525" y="3593734"/>
                  <a:pt x="204178" y="3546081"/>
                  <a:pt x="284263" y="3545538"/>
                </a:cubicBezTo>
                <a:cubicBezTo>
                  <a:pt x="350669" y="3545085"/>
                  <a:pt x="438093" y="3545719"/>
                  <a:pt x="522527" y="3546263"/>
                </a:cubicBezTo>
                <a:cubicBezTo>
                  <a:pt x="621094" y="3546897"/>
                  <a:pt x="749104" y="3547803"/>
                  <a:pt x="810255" y="3546263"/>
                </a:cubicBezTo>
                <a:lnTo>
                  <a:pt x="815147" y="3539468"/>
                </a:lnTo>
                <a:cubicBezTo>
                  <a:pt x="886535" y="3439814"/>
                  <a:pt x="948411" y="3369422"/>
                  <a:pt x="1035563" y="3288431"/>
                </a:cubicBezTo>
                <a:cubicBezTo>
                  <a:pt x="1043898" y="3280640"/>
                  <a:pt x="1054044" y="3272305"/>
                  <a:pt x="1065822" y="3262702"/>
                </a:cubicBezTo>
                <a:cubicBezTo>
                  <a:pt x="1072616" y="3257176"/>
                  <a:pt x="1082944" y="3248750"/>
                  <a:pt x="1091551" y="3241322"/>
                </a:cubicBezTo>
                <a:cubicBezTo>
                  <a:pt x="1087746" y="3174282"/>
                  <a:pt x="1071167" y="3012299"/>
                  <a:pt x="1060567" y="2909474"/>
                </a:cubicBezTo>
                <a:cubicBezTo>
                  <a:pt x="1052776" y="2833556"/>
                  <a:pt x="1045438" y="2761805"/>
                  <a:pt x="1041633" y="2717595"/>
                </a:cubicBezTo>
                <a:cubicBezTo>
                  <a:pt x="1034385" y="2632074"/>
                  <a:pt x="1079320" y="2552170"/>
                  <a:pt x="1156144" y="2514120"/>
                </a:cubicBezTo>
                <a:cubicBezTo>
                  <a:pt x="1239038" y="2472990"/>
                  <a:pt x="1341501" y="2428508"/>
                  <a:pt x="1381634" y="2411295"/>
                </a:cubicBezTo>
                <a:cubicBezTo>
                  <a:pt x="1460179" y="2377685"/>
                  <a:pt x="1549868" y="2395079"/>
                  <a:pt x="1610204" y="2455777"/>
                </a:cubicBezTo>
                <a:cubicBezTo>
                  <a:pt x="1735949" y="2582247"/>
                  <a:pt x="1860788" y="2705727"/>
                  <a:pt x="1981732" y="2823590"/>
                </a:cubicBezTo>
                <a:cubicBezTo>
                  <a:pt x="2110829" y="2802301"/>
                  <a:pt x="2261940" y="2795506"/>
                  <a:pt x="2387504" y="2805381"/>
                </a:cubicBezTo>
                <a:cubicBezTo>
                  <a:pt x="2464419" y="2718592"/>
                  <a:pt x="2539703" y="2628088"/>
                  <a:pt x="2612813" y="2540211"/>
                </a:cubicBezTo>
                <a:cubicBezTo>
                  <a:pt x="2663998" y="2478697"/>
                  <a:pt x="2716906" y="2415100"/>
                  <a:pt x="2770084" y="2353134"/>
                </a:cubicBezTo>
                <a:cubicBezTo>
                  <a:pt x="2783674" y="2337370"/>
                  <a:pt x="2801521" y="2325774"/>
                  <a:pt x="2821542" y="2319976"/>
                </a:cubicBezTo>
                <a:lnTo>
                  <a:pt x="2824985" y="2318979"/>
                </a:lnTo>
                <a:cubicBezTo>
                  <a:pt x="2844825" y="2313181"/>
                  <a:pt x="2865934" y="2313272"/>
                  <a:pt x="2885683" y="2319161"/>
                </a:cubicBezTo>
                <a:cubicBezTo>
                  <a:pt x="3034711" y="2363643"/>
                  <a:pt x="3150672" y="2406222"/>
                  <a:pt x="3250688" y="2453240"/>
                </a:cubicBezTo>
                <a:cubicBezTo>
                  <a:pt x="3287470" y="2470544"/>
                  <a:pt x="3311296" y="2507144"/>
                  <a:pt x="3312202" y="2547821"/>
                </a:cubicBezTo>
                <a:cubicBezTo>
                  <a:pt x="3314104" y="2633976"/>
                  <a:pt x="3313923" y="2776482"/>
                  <a:pt x="3313742" y="2902317"/>
                </a:cubicBezTo>
                <a:cubicBezTo>
                  <a:pt x="3313651" y="2989107"/>
                  <a:pt x="3313470" y="3092294"/>
                  <a:pt x="3314285" y="3145926"/>
                </a:cubicBezTo>
                <a:cubicBezTo>
                  <a:pt x="3325791" y="3154351"/>
                  <a:pt x="3339018" y="3163410"/>
                  <a:pt x="3346447" y="3168574"/>
                </a:cubicBezTo>
                <a:cubicBezTo>
                  <a:pt x="3357771" y="3176365"/>
                  <a:pt x="3366649" y="3182526"/>
                  <a:pt x="3373534" y="3187871"/>
                </a:cubicBezTo>
                <a:cubicBezTo>
                  <a:pt x="3469564" y="3263880"/>
                  <a:pt x="3546751" y="3336264"/>
                  <a:pt x="3618683" y="3418253"/>
                </a:cubicBezTo>
                <a:cubicBezTo>
                  <a:pt x="3702030" y="3411820"/>
                  <a:pt x="3785105" y="3404392"/>
                  <a:pt x="3866006" y="3397235"/>
                </a:cubicBezTo>
                <a:cubicBezTo>
                  <a:pt x="3956781" y="3389172"/>
                  <a:pt x="4050637" y="3380837"/>
                  <a:pt x="4144674" y="3373771"/>
                </a:cubicBezTo>
                <a:cubicBezTo>
                  <a:pt x="4226844" y="3367520"/>
                  <a:pt x="4304755" y="3410008"/>
                  <a:pt x="4342986" y="3481669"/>
                </a:cubicBezTo>
                <a:cubicBezTo>
                  <a:pt x="4377321" y="3545900"/>
                  <a:pt x="4411294" y="3618647"/>
                  <a:pt x="4449887" y="3710601"/>
                </a:cubicBezTo>
                <a:cubicBezTo>
                  <a:pt x="4482320" y="3787697"/>
                  <a:pt x="4465107" y="3875936"/>
                  <a:pt x="4406220" y="3935547"/>
                </a:cubicBezTo>
                <a:lnTo>
                  <a:pt x="4388102" y="3953938"/>
                </a:lnTo>
                <a:cubicBezTo>
                  <a:pt x="4299591" y="4043445"/>
                  <a:pt x="4143134" y="4201623"/>
                  <a:pt x="4035327" y="4313960"/>
                </a:cubicBezTo>
                <a:cubicBezTo>
                  <a:pt x="4056979" y="4443691"/>
                  <a:pt x="4063592" y="4592266"/>
                  <a:pt x="4053445" y="4718192"/>
                </a:cubicBezTo>
                <a:cubicBezTo>
                  <a:pt x="4156270" y="4810508"/>
                  <a:pt x="4264712" y="4900106"/>
                  <a:pt x="4369983" y="4987077"/>
                </a:cubicBezTo>
                <a:cubicBezTo>
                  <a:pt x="4397342" y="5009635"/>
                  <a:pt x="4424702" y="5032283"/>
                  <a:pt x="4451971" y="5054932"/>
                </a:cubicBezTo>
                <a:cubicBezTo>
                  <a:pt x="4516474" y="5108473"/>
                  <a:pt x="4542203" y="5194900"/>
                  <a:pt x="4517561" y="5274986"/>
                </a:cubicBezTo>
                <a:cubicBezTo>
                  <a:pt x="4504334" y="5318018"/>
                  <a:pt x="4469727" y="5427728"/>
                  <a:pt x="4433127" y="5516692"/>
                </a:cubicBezTo>
                <a:cubicBezTo>
                  <a:pt x="4401056" y="5594784"/>
                  <a:pt x="4326135" y="5644793"/>
                  <a:pt x="4241701" y="5644793"/>
                </a:cubicBezTo>
                <a:cubicBezTo>
                  <a:pt x="4240886" y="5644793"/>
                  <a:pt x="4240070" y="5644793"/>
                  <a:pt x="4239346" y="5644793"/>
                </a:cubicBezTo>
                <a:lnTo>
                  <a:pt x="4175567" y="5644068"/>
                </a:lnTo>
                <a:cubicBezTo>
                  <a:pt x="4049641" y="5642528"/>
                  <a:pt x="3803133" y="5639538"/>
                  <a:pt x="3715528" y="5644158"/>
                </a:cubicBezTo>
                <a:cubicBezTo>
                  <a:pt x="3711180" y="5650772"/>
                  <a:pt x="3706741" y="5657928"/>
                  <a:pt x="3703298" y="5663364"/>
                </a:cubicBezTo>
                <a:cubicBezTo>
                  <a:pt x="3693514" y="5678856"/>
                  <a:pt x="3684364" y="5693532"/>
                  <a:pt x="3674217" y="5706397"/>
                </a:cubicBezTo>
                <a:cubicBezTo>
                  <a:pt x="3616871" y="5779325"/>
                  <a:pt x="3568493" y="5832323"/>
                  <a:pt x="3495474" y="5902262"/>
                </a:cubicBezTo>
                <a:cubicBezTo>
                  <a:pt x="3482700" y="5914401"/>
                  <a:pt x="3468387" y="5925092"/>
                  <a:pt x="3454526" y="5935510"/>
                </a:cubicBezTo>
                <a:cubicBezTo>
                  <a:pt x="3450086" y="5938862"/>
                  <a:pt x="3444288" y="5943120"/>
                  <a:pt x="3438853" y="5947378"/>
                </a:cubicBezTo>
                <a:cubicBezTo>
                  <a:pt x="3442748" y="6003456"/>
                  <a:pt x="3453348" y="6119326"/>
                  <a:pt x="3462136" y="6216443"/>
                </a:cubicBezTo>
                <a:cubicBezTo>
                  <a:pt x="3470289" y="6306676"/>
                  <a:pt x="3478805" y="6400079"/>
                  <a:pt x="3484965" y="6475091"/>
                </a:cubicBezTo>
                <a:cubicBezTo>
                  <a:pt x="3491851" y="6558890"/>
                  <a:pt x="3448546" y="6637889"/>
                  <a:pt x="3374621" y="6676210"/>
                </a:cubicBezTo>
                <a:cubicBezTo>
                  <a:pt x="3305226" y="6712176"/>
                  <a:pt x="3229489" y="6747599"/>
                  <a:pt x="3149404" y="6781481"/>
                </a:cubicBezTo>
                <a:cubicBezTo>
                  <a:pt x="3071221" y="6814548"/>
                  <a:pt x="2981894" y="6796973"/>
                  <a:pt x="2921921" y="6736637"/>
                </a:cubicBezTo>
                <a:cubicBezTo>
                  <a:pt x="2889216" y="6703751"/>
                  <a:pt x="2850895" y="6664342"/>
                  <a:pt x="2810308" y="6622669"/>
                </a:cubicBezTo>
                <a:cubicBezTo>
                  <a:pt x="2731673" y="6541859"/>
                  <a:pt x="2607105" y="6413849"/>
                  <a:pt x="2551299" y="6365834"/>
                </a:cubicBezTo>
                <a:cubicBezTo>
                  <a:pt x="2353169" y="6397360"/>
                  <a:pt x="2215737" y="6389026"/>
                  <a:pt x="2142627" y="6383590"/>
                </a:cubicBezTo>
                <a:lnTo>
                  <a:pt x="1788494" y="6788819"/>
                </a:lnTo>
                <a:cubicBezTo>
                  <a:pt x="1748089" y="6834841"/>
                  <a:pt x="1690923" y="6860026"/>
                  <a:pt x="1632128" y="6860026"/>
                </a:cubicBezTo>
                <a:close/>
                <a:moveTo>
                  <a:pt x="1427475" y="6567497"/>
                </a:moveTo>
                <a:cubicBezTo>
                  <a:pt x="1489260" y="6593770"/>
                  <a:pt x="1574328" y="6625568"/>
                  <a:pt x="1629863" y="6644593"/>
                </a:cubicBezTo>
                <a:lnTo>
                  <a:pt x="2014799" y="6204123"/>
                </a:lnTo>
                <a:cubicBezTo>
                  <a:pt x="2028025" y="6188993"/>
                  <a:pt x="2045238" y="6177941"/>
                  <a:pt x="2064444" y="6172052"/>
                </a:cubicBezTo>
                <a:cubicBezTo>
                  <a:pt x="2089539" y="6164442"/>
                  <a:pt x="2111735" y="6166164"/>
                  <a:pt x="2148607" y="6168972"/>
                </a:cubicBezTo>
                <a:cubicBezTo>
                  <a:pt x="2214288" y="6174045"/>
                  <a:pt x="2350904" y="6184463"/>
                  <a:pt x="2554470" y="6147863"/>
                </a:cubicBezTo>
                <a:cubicBezTo>
                  <a:pt x="2617705" y="6136448"/>
                  <a:pt x="2661824" y="6172324"/>
                  <a:pt x="2762837" y="6270166"/>
                </a:cubicBezTo>
                <a:cubicBezTo>
                  <a:pt x="2822629" y="6328147"/>
                  <a:pt x="2894471" y="6401800"/>
                  <a:pt x="2963775" y="6473098"/>
                </a:cubicBezTo>
                <a:cubicBezTo>
                  <a:pt x="3002550" y="6512959"/>
                  <a:pt x="3039241" y="6550647"/>
                  <a:pt x="3070496" y="6582083"/>
                </a:cubicBezTo>
                <a:cubicBezTo>
                  <a:pt x="3141884" y="6551734"/>
                  <a:pt x="3209377" y="6520206"/>
                  <a:pt x="3271162" y="6488318"/>
                </a:cubicBezTo>
                <a:cubicBezTo>
                  <a:pt x="3265093" y="6414936"/>
                  <a:pt x="3256849" y="6323708"/>
                  <a:pt x="3248876" y="6235468"/>
                </a:cubicBezTo>
                <a:cubicBezTo>
                  <a:pt x="3220067" y="5917663"/>
                  <a:pt x="3220430" y="5910597"/>
                  <a:pt x="3226409" y="5886589"/>
                </a:cubicBezTo>
                <a:cubicBezTo>
                  <a:pt x="3239998" y="5828156"/>
                  <a:pt x="3287922" y="5792462"/>
                  <a:pt x="3326425" y="5763653"/>
                </a:cubicBezTo>
                <a:cubicBezTo>
                  <a:pt x="3333582" y="5758307"/>
                  <a:pt x="3344363" y="5750244"/>
                  <a:pt x="3347715" y="5747074"/>
                </a:cubicBezTo>
                <a:cubicBezTo>
                  <a:pt x="3413396" y="5684201"/>
                  <a:pt x="3454797" y="5638813"/>
                  <a:pt x="3505712" y="5574038"/>
                </a:cubicBezTo>
                <a:cubicBezTo>
                  <a:pt x="3508882" y="5569962"/>
                  <a:pt x="3516130" y="5558456"/>
                  <a:pt x="3522018" y="5549125"/>
                </a:cubicBezTo>
                <a:cubicBezTo>
                  <a:pt x="3549831" y="5504915"/>
                  <a:pt x="3578550" y="5459164"/>
                  <a:pt x="3629464" y="5441136"/>
                </a:cubicBezTo>
                <a:cubicBezTo>
                  <a:pt x="3667241" y="5427547"/>
                  <a:pt x="3743884" y="5424376"/>
                  <a:pt x="4178194" y="5429540"/>
                </a:cubicBezTo>
                <a:lnTo>
                  <a:pt x="4236990" y="5430265"/>
                </a:lnTo>
                <a:cubicBezTo>
                  <a:pt x="4268970" y="5351448"/>
                  <a:pt x="4300497" y="5251703"/>
                  <a:pt x="4311459" y="5216281"/>
                </a:cubicBezTo>
                <a:cubicBezTo>
                  <a:pt x="4285549" y="5194719"/>
                  <a:pt x="4259548" y="5173248"/>
                  <a:pt x="4233547" y="5151777"/>
                </a:cubicBezTo>
                <a:cubicBezTo>
                  <a:pt x="4112513" y="5051761"/>
                  <a:pt x="3987402" y="4948393"/>
                  <a:pt x="3868905" y="4839408"/>
                </a:cubicBezTo>
                <a:cubicBezTo>
                  <a:pt x="3843267" y="4815853"/>
                  <a:pt x="3830674" y="4781246"/>
                  <a:pt x="3835203" y="4746730"/>
                </a:cubicBezTo>
                <a:cubicBezTo>
                  <a:pt x="3852054" y="4617180"/>
                  <a:pt x="3844082" y="4438165"/>
                  <a:pt x="3815182" y="4301367"/>
                </a:cubicBezTo>
                <a:cubicBezTo>
                  <a:pt x="3807934" y="4266941"/>
                  <a:pt x="3817991" y="4231157"/>
                  <a:pt x="3842270" y="4205609"/>
                </a:cubicBezTo>
                <a:cubicBezTo>
                  <a:pt x="3949443" y="4092456"/>
                  <a:pt x="4135796" y="3904020"/>
                  <a:pt x="4235903" y="3802826"/>
                </a:cubicBezTo>
                <a:lnTo>
                  <a:pt x="4250489" y="3788059"/>
                </a:lnTo>
                <a:cubicBezTo>
                  <a:pt x="4216425" y="3707158"/>
                  <a:pt x="4186529" y="3643017"/>
                  <a:pt x="4156904" y="3587120"/>
                </a:cubicBezTo>
                <a:cubicBezTo>
                  <a:pt x="4065585" y="3594006"/>
                  <a:pt x="3973813" y="3602159"/>
                  <a:pt x="3885121" y="3610041"/>
                </a:cubicBezTo>
                <a:cubicBezTo>
                  <a:pt x="3785920" y="3618829"/>
                  <a:pt x="3683277" y="3627979"/>
                  <a:pt x="3580180" y="3635407"/>
                </a:cubicBezTo>
                <a:cubicBezTo>
                  <a:pt x="3545482" y="3637944"/>
                  <a:pt x="3511872" y="3623449"/>
                  <a:pt x="3489767" y="3596633"/>
                </a:cubicBezTo>
                <a:cubicBezTo>
                  <a:pt x="3416476" y="3507669"/>
                  <a:pt x="3342370" y="3435737"/>
                  <a:pt x="3241991" y="3356195"/>
                </a:cubicBezTo>
                <a:cubicBezTo>
                  <a:pt x="3239364" y="3354202"/>
                  <a:pt x="3231120" y="3348495"/>
                  <a:pt x="3225050" y="3344327"/>
                </a:cubicBezTo>
                <a:cubicBezTo>
                  <a:pt x="3163808" y="3302201"/>
                  <a:pt x="3125306" y="3274026"/>
                  <a:pt x="3109180" y="3230722"/>
                </a:cubicBezTo>
                <a:cubicBezTo>
                  <a:pt x="3099667" y="3205627"/>
                  <a:pt x="3099124" y="3202728"/>
                  <a:pt x="3099577" y="2901321"/>
                </a:cubicBezTo>
                <a:cubicBezTo>
                  <a:pt x="3099758" y="2806106"/>
                  <a:pt x="3099849" y="2701107"/>
                  <a:pt x="3099124" y="2619572"/>
                </a:cubicBezTo>
                <a:cubicBezTo>
                  <a:pt x="3038063" y="2593843"/>
                  <a:pt x="2969211" y="2569020"/>
                  <a:pt x="2888854" y="2543563"/>
                </a:cubicBezTo>
                <a:cubicBezTo>
                  <a:pt x="2851348" y="2587954"/>
                  <a:pt x="2813932" y="2632889"/>
                  <a:pt x="2777513" y="2676646"/>
                </a:cubicBezTo>
                <a:cubicBezTo>
                  <a:pt x="2691630" y="2779833"/>
                  <a:pt x="2602757" y="2886554"/>
                  <a:pt x="2510350" y="2988744"/>
                </a:cubicBezTo>
                <a:cubicBezTo>
                  <a:pt x="2486796" y="3014835"/>
                  <a:pt x="2452008" y="3027609"/>
                  <a:pt x="2417038" y="3023080"/>
                </a:cubicBezTo>
                <a:cubicBezTo>
                  <a:pt x="2288485" y="3006320"/>
                  <a:pt x="2104215" y="3014564"/>
                  <a:pt x="1969048" y="3043192"/>
                </a:cubicBezTo>
                <a:cubicBezTo>
                  <a:pt x="1934170" y="3050530"/>
                  <a:pt x="1897841" y="3040111"/>
                  <a:pt x="1872294" y="3015288"/>
                </a:cubicBezTo>
                <a:cubicBezTo>
                  <a:pt x="1739210" y="2886101"/>
                  <a:pt x="1601054" y="2749575"/>
                  <a:pt x="1461629" y="2609516"/>
                </a:cubicBezTo>
                <a:cubicBezTo>
                  <a:pt x="1421133" y="2626910"/>
                  <a:pt x="1329995" y="2666681"/>
                  <a:pt x="1255436" y="2703462"/>
                </a:cubicBezTo>
                <a:cubicBezTo>
                  <a:pt x="1259150" y="2746132"/>
                  <a:pt x="1266217" y="2814712"/>
                  <a:pt x="1273645" y="2887097"/>
                </a:cubicBezTo>
                <a:cubicBezTo>
                  <a:pt x="1304991" y="3192310"/>
                  <a:pt x="1310155" y="3260980"/>
                  <a:pt x="1304176" y="3295407"/>
                </a:cubicBezTo>
                <a:cubicBezTo>
                  <a:pt x="1294573" y="3352300"/>
                  <a:pt x="1247011" y="3390984"/>
                  <a:pt x="1200989" y="3428490"/>
                </a:cubicBezTo>
                <a:cubicBezTo>
                  <a:pt x="1193832" y="3434288"/>
                  <a:pt x="1184954" y="3441535"/>
                  <a:pt x="1181783" y="3444525"/>
                </a:cubicBezTo>
                <a:cubicBezTo>
                  <a:pt x="1104506" y="3516366"/>
                  <a:pt x="1052414" y="3575796"/>
                  <a:pt x="988907" y="3664307"/>
                </a:cubicBezTo>
                <a:lnTo>
                  <a:pt x="984196" y="3670920"/>
                </a:lnTo>
                <a:cubicBezTo>
                  <a:pt x="962453" y="3701632"/>
                  <a:pt x="937721" y="3736330"/>
                  <a:pt x="895867" y="3750734"/>
                </a:cubicBezTo>
                <a:cubicBezTo>
                  <a:pt x="866152" y="3760881"/>
                  <a:pt x="835802" y="3762511"/>
                  <a:pt x="520987" y="3760247"/>
                </a:cubicBezTo>
                <a:cubicBezTo>
                  <a:pt x="438908" y="3759703"/>
                  <a:pt x="354021" y="3759069"/>
                  <a:pt x="289518" y="3759431"/>
                </a:cubicBezTo>
                <a:cubicBezTo>
                  <a:pt x="259531" y="3824569"/>
                  <a:pt x="235886" y="3896773"/>
                  <a:pt x="214868" y="3965443"/>
                </a:cubicBezTo>
                <a:lnTo>
                  <a:pt x="654614" y="4346936"/>
                </a:lnTo>
                <a:cubicBezTo>
                  <a:pt x="670739" y="4360888"/>
                  <a:pt x="682335" y="4379369"/>
                  <a:pt x="687862" y="4400025"/>
                </a:cubicBezTo>
                <a:cubicBezTo>
                  <a:pt x="697918" y="4437259"/>
                  <a:pt x="692844" y="4477211"/>
                  <a:pt x="688043" y="4515714"/>
                </a:cubicBezTo>
                <a:cubicBezTo>
                  <a:pt x="686412" y="4528759"/>
                  <a:pt x="684691" y="4542167"/>
                  <a:pt x="684329" y="4551136"/>
                </a:cubicBezTo>
                <a:cubicBezTo>
                  <a:pt x="682245" y="4632128"/>
                  <a:pt x="685234" y="4699983"/>
                  <a:pt x="694385" y="4777532"/>
                </a:cubicBezTo>
                <a:cubicBezTo>
                  <a:pt x="695653" y="4786863"/>
                  <a:pt x="698461" y="4799727"/>
                  <a:pt x="701270" y="4812229"/>
                </a:cubicBezTo>
                <a:cubicBezTo>
                  <a:pt x="708970" y="4846927"/>
                  <a:pt x="716852" y="4882893"/>
                  <a:pt x="712050" y="4919765"/>
                </a:cubicBezTo>
                <a:cubicBezTo>
                  <a:pt x="706615" y="4961257"/>
                  <a:pt x="684147" y="4984630"/>
                  <a:pt x="624174" y="5047141"/>
                </a:cubicBezTo>
                <a:cubicBezTo>
                  <a:pt x="588117" y="5084647"/>
                  <a:pt x="539377" y="5134021"/>
                  <a:pt x="487739" y="5186203"/>
                </a:cubicBezTo>
                <a:cubicBezTo>
                  <a:pt x="416713" y="5258045"/>
                  <a:pt x="336355" y="5339217"/>
                  <a:pt x="277469" y="5401818"/>
                </a:cubicBezTo>
                <a:cubicBezTo>
                  <a:pt x="304647" y="5469673"/>
                  <a:pt x="336446" y="5537347"/>
                  <a:pt x="371959" y="5603210"/>
                </a:cubicBezTo>
                <a:cubicBezTo>
                  <a:pt x="435647" y="5597502"/>
                  <a:pt x="512743" y="5590255"/>
                  <a:pt x="589386" y="5583098"/>
                </a:cubicBezTo>
                <a:cubicBezTo>
                  <a:pt x="941889" y="5550031"/>
                  <a:pt x="946237" y="5550393"/>
                  <a:pt x="968886" y="5555013"/>
                </a:cubicBezTo>
                <a:cubicBezTo>
                  <a:pt x="1026957" y="5566610"/>
                  <a:pt x="1063013" y="5613809"/>
                  <a:pt x="1094721" y="5655483"/>
                </a:cubicBezTo>
                <a:cubicBezTo>
                  <a:pt x="1101244" y="5663999"/>
                  <a:pt x="1108582" y="5673692"/>
                  <a:pt x="1112750" y="5678312"/>
                </a:cubicBezTo>
                <a:cubicBezTo>
                  <a:pt x="1193379" y="5764196"/>
                  <a:pt x="1275004" y="5828246"/>
                  <a:pt x="1381453" y="5909328"/>
                </a:cubicBezTo>
                <a:cubicBezTo>
                  <a:pt x="1407453" y="5929168"/>
                  <a:pt x="1423036" y="5959789"/>
                  <a:pt x="1423670" y="5992404"/>
                </a:cubicBezTo>
                <a:cubicBezTo>
                  <a:pt x="1426659" y="6145961"/>
                  <a:pt x="1426931" y="6298975"/>
                  <a:pt x="1427203" y="6446916"/>
                </a:cubicBezTo>
                <a:cubicBezTo>
                  <a:pt x="1427294" y="6487230"/>
                  <a:pt x="1427384" y="6527364"/>
                  <a:pt x="1427475" y="6567497"/>
                </a:cubicBezTo>
                <a:close/>
                <a:moveTo>
                  <a:pt x="479585" y="4447406"/>
                </a:moveTo>
                <a:lnTo>
                  <a:pt x="479585" y="4447406"/>
                </a:lnTo>
                <a:lnTo>
                  <a:pt x="479585" y="4447406"/>
                </a:lnTo>
                <a:close/>
                <a:moveTo>
                  <a:pt x="4154096" y="3582138"/>
                </a:moveTo>
                <a:lnTo>
                  <a:pt x="4154096" y="3582138"/>
                </a:lnTo>
                <a:lnTo>
                  <a:pt x="4154096" y="3582138"/>
                </a:lnTo>
                <a:close/>
                <a:moveTo>
                  <a:pt x="3309937" y="3156525"/>
                </a:moveTo>
                <a:cubicBezTo>
                  <a:pt x="3309937" y="3156525"/>
                  <a:pt x="3309937" y="3156525"/>
                  <a:pt x="3309937" y="3156525"/>
                </a:cubicBezTo>
                <a:cubicBezTo>
                  <a:pt x="3309937" y="3156616"/>
                  <a:pt x="3309937" y="3156616"/>
                  <a:pt x="3309937" y="3156525"/>
                </a:cubicBezTo>
                <a:cubicBezTo>
                  <a:pt x="3309937" y="3156525"/>
                  <a:pt x="3309937" y="3156525"/>
                  <a:pt x="3309937" y="3156525"/>
                </a:cubicBezTo>
                <a:close/>
                <a:moveTo>
                  <a:pt x="2262393" y="5466049"/>
                </a:moveTo>
                <a:cubicBezTo>
                  <a:pt x="2043064" y="5466049"/>
                  <a:pt x="1834606" y="5385511"/>
                  <a:pt x="1671355" y="5236755"/>
                </a:cubicBezTo>
                <a:cubicBezTo>
                  <a:pt x="1497867" y="5078668"/>
                  <a:pt x="1396310" y="4862419"/>
                  <a:pt x="1385348" y="4627870"/>
                </a:cubicBezTo>
                <a:cubicBezTo>
                  <a:pt x="1374387" y="4393321"/>
                  <a:pt x="1455559" y="4168646"/>
                  <a:pt x="1613646" y="3995158"/>
                </a:cubicBezTo>
                <a:cubicBezTo>
                  <a:pt x="1771734" y="3821670"/>
                  <a:pt x="1987983" y="3720113"/>
                  <a:pt x="2222532" y="3709151"/>
                </a:cubicBezTo>
                <a:cubicBezTo>
                  <a:pt x="2456900" y="3698280"/>
                  <a:pt x="2681755" y="3779362"/>
                  <a:pt x="2855243" y="3937449"/>
                </a:cubicBezTo>
                <a:cubicBezTo>
                  <a:pt x="3028732" y="4095537"/>
                  <a:pt x="3130288" y="4311786"/>
                  <a:pt x="3141250" y="4546335"/>
                </a:cubicBezTo>
                <a:cubicBezTo>
                  <a:pt x="3163717" y="5030472"/>
                  <a:pt x="2788203" y="5442586"/>
                  <a:pt x="2304067" y="5465053"/>
                </a:cubicBezTo>
                <a:cubicBezTo>
                  <a:pt x="2290206" y="5465778"/>
                  <a:pt x="2276254" y="5466049"/>
                  <a:pt x="2262393" y="5466049"/>
                </a:cubicBezTo>
                <a:close/>
                <a:moveTo>
                  <a:pt x="2264115" y="3922501"/>
                </a:moveTo>
                <a:cubicBezTo>
                  <a:pt x="2253606" y="3922501"/>
                  <a:pt x="2243097" y="3922773"/>
                  <a:pt x="2232588" y="3923226"/>
                </a:cubicBezTo>
                <a:cubicBezTo>
                  <a:pt x="2055204" y="3931470"/>
                  <a:pt x="1891681" y="4008294"/>
                  <a:pt x="1772096" y="4139475"/>
                </a:cubicBezTo>
                <a:cubicBezTo>
                  <a:pt x="1652511" y="4270656"/>
                  <a:pt x="1591179" y="4440611"/>
                  <a:pt x="1599423" y="4617995"/>
                </a:cubicBezTo>
                <a:cubicBezTo>
                  <a:pt x="1599423" y="4617995"/>
                  <a:pt x="1599423" y="4617995"/>
                  <a:pt x="1599423" y="4617995"/>
                </a:cubicBezTo>
                <a:cubicBezTo>
                  <a:pt x="1607667" y="4795379"/>
                  <a:pt x="1684491" y="4958902"/>
                  <a:pt x="1815672" y="5078487"/>
                </a:cubicBezTo>
                <a:cubicBezTo>
                  <a:pt x="1946943" y="5198072"/>
                  <a:pt x="2116989" y="5259494"/>
                  <a:pt x="2294192" y="5251160"/>
                </a:cubicBezTo>
                <a:cubicBezTo>
                  <a:pt x="2660284" y="5234128"/>
                  <a:pt x="2944298" y="4922483"/>
                  <a:pt x="2927357" y="4556391"/>
                </a:cubicBezTo>
                <a:cubicBezTo>
                  <a:pt x="2919112" y="4379007"/>
                  <a:pt x="2842288" y="4215484"/>
                  <a:pt x="2711108" y="4095899"/>
                </a:cubicBezTo>
                <a:cubicBezTo>
                  <a:pt x="2587627" y="3983381"/>
                  <a:pt x="2429993" y="3922501"/>
                  <a:pt x="2264115" y="3922501"/>
                </a:cubicBezTo>
                <a:close/>
                <a:moveTo>
                  <a:pt x="4559597" y="3253642"/>
                </a:moveTo>
                <a:cubicBezTo>
                  <a:pt x="4541659" y="3253642"/>
                  <a:pt x="4523450" y="3250743"/>
                  <a:pt x="4505784" y="3244674"/>
                </a:cubicBezTo>
                <a:cubicBezTo>
                  <a:pt x="4470452" y="3232624"/>
                  <a:pt x="4412562" y="3211154"/>
                  <a:pt x="4369167" y="3192582"/>
                </a:cubicBezTo>
                <a:cubicBezTo>
                  <a:pt x="4308107" y="3166491"/>
                  <a:pt x="4268607" y="3106517"/>
                  <a:pt x="4268336" y="3040021"/>
                </a:cubicBezTo>
                <a:cubicBezTo>
                  <a:pt x="4268245" y="3015198"/>
                  <a:pt x="4268245" y="2990466"/>
                  <a:pt x="4268155" y="2965733"/>
                </a:cubicBezTo>
                <a:cubicBezTo>
                  <a:pt x="4268064" y="2895885"/>
                  <a:pt x="4267883" y="2824134"/>
                  <a:pt x="4266886" y="2752202"/>
                </a:cubicBezTo>
                <a:cubicBezTo>
                  <a:pt x="4222223" y="2717414"/>
                  <a:pt x="4174570" y="2677733"/>
                  <a:pt x="4128186" y="2628178"/>
                </a:cubicBezTo>
                <a:cubicBezTo>
                  <a:pt x="4127914" y="2627906"/>
                  <a:pt x="4127733" y="2627635"/>
                  <a:pt x="4127461" y="2627454"/>
                </a:cubicBezTo>
                <a:cubicBezTo>
                  <a:pt x="4122569" y="2622108"/>
                  <a:pt x="4118130" y="2616673"/>
                  <a:pt x="4113872" y="2611237"/>
                </a:cubicBezTo>
                <a:cubicBezTo>
                  <a:pt x="4072742" y="2614770"/>
                  <a:pt x="4009688" y="2620659"/>
                  <a:pt x="3959137" y="2625370"/>
                </a:cubicBezTo>
                <a:cubicBezTo>
                  <a:pt x="3912752" y="2629718"/>
                  <a:pt x="3866096" y="2634067"/>
                  <a:pt x="3827956" y="2637510"/>
                </a:cubicBezTo>
                <a:cubicBezTo>
                  <a:pt x="3761732" y="2643489"/>
                  <a:pt x="3698587" y="2609788"/>
                  <a:pt x="3667060" y="2551807"/>
                </a:cubicBezTo>
                <a:cubicBezTo>
                  <a:pt x="3641784" y="2505242"/>
                  <a:pt x="3619136" y="2457136"/>
                  <a:pt x="3599930" y="2408759"/>
                </a:cubicBezTo>
                <a:cubicBezTo>
                  <a:pt x="3576285" y="2349238"/>
                  <a:pt x="3589511" y="2280567"/>
                  <a:pt x="3633540" y="2233730"/>
                </a:cubicBezTo>
                <a:cubicBezTo>
                  <a:pt x="3669959" y="2195046"/>
                  <a:pt x="3718971" y="2145401"/>
                  <a:pt x="3762275" y="2101643"/>
                </a:cubicBezTo>
                <a:cubicBezTo>
                  <a:pt x="3788547" y="2075099"/>
                  <a:pt x="3818806" y="2044478"/>
                  <a:pt x="3840186" y="2022283"/>
                </a:cubicBezTo>
                <a:cubicBezTo>
                  <a:pt x="3838918" y="2015850"/>
                  <a:pt x="3837649" y="2008965"/>
                  <a:pt x="3836744" y="2001899"/>
                </a:cubicBezTo>
                <a:cubicBezTo>
                  <a:pt x="3836653" y="2001446"/>
                  <a:pt x="3836653" y="2000993"/>
                  <a:pt x="3836562" y="2000540"/>
                </a:cubicBezTo>
                <a:cubicBezTo>
                  <a:pt x="3830040" y="1945730"/>
                  <a:pt x="3827865" y="1898078"/>
                  <a:pt x="3829406" y="1841184"/>
                </a:cubicBezTo>
                <a:cubicBezTo>
                  <a:pt x="3829406" y="1840641"/>
                  <a:pt x="3829406" y="1840188"/>
                  <a:pt x="3829496" y="1839644"/>
                </a:cubicBezTo>
                <a:cubicBezTo>
                  <a:pt x="3829768" y="1832940"/>
                  <a:pt x="3830311" y="1826327"/>
                  <a:pt x="3831036" y="1819985"/>
                </a:cubicBezTo>
                <a:lnTo>
                  <a:pt x="3609080" y="1627472"/>
                </a:lnTo>
                <a:cubicBezTo>
                  <a:pt x="3609080" y="1627472"/>
                  <a:pt x="3609080" y="1627472"/>
                  <a:pt x="3609080" y="1627472"/>
                </a:cubicBezTo>
                <a:cubicBezTo>
                  <a:pt x="3559344" y="1584258"/>
                  <a:pt x="3539684" y="1515678"/>
                  <a:pt x="3558981" y="1452534"/>
                </a:cubicBezTo>
                <a:cubicBezTo>
                  <a:pt x="3573476" y="1404972"/>
                  <a:pt x="3590055" y="1354239"/>
                  <a:pt x="3612794" y="1305318"/>
                </a:cubicBezTo>
                <a:cubicBezTo>
                  <a:pt x="3639973" y="1246794"/>
                  <a:pt x="3698949" y="1208744"/>
                  <a:pt x="3763090" y="1208291"/>
                </a:cubicBezTo>
                <a:cubicBezTo>
                  <a:pt x="3802680" y="1208020"/>
                  <a:pt x="3854500" y="1208382"/>
                  <a:pt x="3904599" y="1208744"/>
                </a:cubicBezTo>
                <a:cubicBezTo>
                  <a:pt x="3952523" y="1209107"/>
                  <a:pt x="4012678" y="1209469"/>
                  <a:pt x="4051452" y="1209107"/>
                </a:cubicBezTo>
                <a:cubicBezTo>
                  <a:pt x="4091314" y="1154931"/>
                  <a:pt x="4127642" y="1114254"/>
                  <a:pt x="4177288" y="1068142"/>
                </a:cubicBezTo>
                <a:cubicBezTo>
                  <a:pt x="4182543" y="1063250"/>
                  <a:pt x="4188522" y="1058267"/>
                  <a:pt x="4194954" y="1053012"/>
                </a:cubicBezTo>
                <a:cubicBezTo>
                  <a:pt x="4191421" y="1007896"/>
                  <a:pt x="4183539" y="931525"/>
                  <a:pt x="4178285" y="880702"/>
                </a:cubicBezTo>
                <a:cubicBezTo>
                  <a:pt x="4173664" y="835676"/>
                  <a:pt x="4169316" y="793188"/>
                  <a:pt x="4167051" y="766734"/>
                </a:cubicBezTo>
                <a:cubicBezTo>
                  <a:pt x="4161253" y="698154"/>
                  <a:pt x="4197310" y="634104"/>
                  <a:pt x="4258914" y="603573"/>
                </a:cubicBezTo>
                <a:cubicBezTo>
                  <a:pt x="4308831" y="578751"/>
                  <a:pt x="4370254" y="552116"/>
                  <a:pt x="4394353" y="541788"/>
                </a:cubicBezTo>
                <a:cubicBezTo>
                  <a:pt x="4457316" y="514791"/>
                  <a:pt x="4529248" y="528833"/>
                  <a:pt x="4577716" y="577392"/>
                </a:cubicBezTo>
                <a:cubicBezTo>
                  <a:pt x="4646658" y="646606"/>
                  <a:pt x="4714785" y="714189"/>
                  <a:pt x="4781010" y="778874"/>
                </a:cubicBezTo>
                <a:cubicBezTo>
                  <a:pt x="4848140" y="769361"/>
                  <a:pt x="4921431" y="766100"/>
                  <a:pt x="4987112" y="769633"/>
                </a:cubicBezTo>
                <a:cubicBezTo>
                  <a:pt x="5027245" y="723792"/>
                  <a:pt x="5066654" y="676411"/>
                  <a:pt x="5105157" y="630208"/>
                </a:cubicBezTo>
                <a:cubicBezTo>
                  <a:pt x="5135506" y="593789"/>
                  <a:pt x="5166852" y="556011"/>
                  <a:pt x="5198469" y="519139"/>
                </a:cubicBezTo>
                <a:cubicBezTo>
                  <a:pt x="5211967" y="503376"/>
                  <a:pt x="5229724" y="491961"/>
                  <a:pt x="5249654" y="486072"/>
                </a:cubicBezTo>
                <a:lnTo>
                  <a:pt x="5251829" y="485438"/>
                </a:lnTo>
                <a:cubicBezTo>
                  <a:pt x="5271669" y="479640"/>
                  <a:pt x="5292778" y="479640"/>
                  <a:pt x="5312527" y="485619"/>
                </a:cubicBezTo>
                <a:cubicBezTo>
                  <a:pt x="5402669" y="512526"/>
                  <a:pt x="5473151" y="538436"/>
                  <a:pt x="5534212" y="567154"/>
                </a:cubicBezTo>
                <a:cubicBezTo>
                  <a:pt x="5570993" y="584458"/>
                  <a:pt x="5594820" y="621058"/>
                  <a:pt x="5595725" y="661644"/>
                </a:cubicBezTo>
                <a:cubicBezTo>
                  <a:pt x="5596903" y="713102"/>
                  <a:pt x="5596722" y="797627"/>
                  <a:pt x="5596632" y="872277"/>
                </a:cubicBezTo>
                <a:cubicBezTo>
                  <a:pt x="5596541" y="913044"/>
                  <a:pt x="5596541" y="960063"/>
                  <a:pt x="5596722" y="992948"/>
                </a:cubicBezTo>
                <a:cubicBezTo>
                  <a:pt x="5596812" y="993039"/>
                  <a:pt x="5596994" y="993130"/>
                  <a:pt x="5597085" y="993220"/>
                </a:cubicBezTo>
                <a:cubicBezTo>
                  <a:pt x="5604332" y="998203"/>
                  <a:pt x="5610039" y="1002098"/>
                  <a:pt x="5615022" y="1006085"/>
                </a:cubicBezTo>
                <a:cubicBezTo>
                  <a:pt x="5615294" y="1006266"/>
                  <a:pt x="5615475" y="1006447"/>
                  <a:pt x="5615747" y="1006628"/>
                </a:cubicBezTo>
                <a:cubicBezTo>
                  <a:pt x="5667839" y="1047849"/>
                  <a:pt x="5711052" y="1087620"/>
                  <a:pt x="5751095" y="1131377"/>
                </a:cubicBezTo>
                <a:cubicBezTo>
                  <a:pt x="5792859" y="1128025"/>
                  <a:pt x="5834442" y="1124310"/>
                  <a:pt x="5875028" y="1120687"/>
                </a:cubicBezTo>
                <a:cubicBezTo>
                  <a:pt x="5928841" y="1115885"/>
                  <a:pt x="5984466" y="1110993"/>
                  <a:pt x="6040363" y="1106735"/>
                </a:cubicBezTo>
                <a:cubicBezTo>
                  <a:pt x="6106135" y="1101843"/>
                  <a:pt x="6168645" y="1135906"/>
                  <a:pt x="6199447" y="1193524"/>
                </a:cubicBezTo>
                <a:cubicBezTo>
                  <a:pt x="6220374" y="1232661"/>
                  <a:pt x="6240939" y="1276871"/>
                  <a:pt x="6264312" y="1332406"/>
                </a:cubicBezTo>
                <a:cubicBezTo>
                  <a:pt x="6290313" y="1394282"/>
                  <a:pt x="6276634" y="1465217"/>
                  <a:pt x="6229252" y="1513051"/>
                </a:cubicBezTo>
                <a:lnTo>
                  <a:pt x="6217566" y="1524828"/>
                </a:lnTo>
                <a:cubicBezTo>
                  <a:pt x="6169551" y="1573387"/>
                  <a:pt x="6087563" y="1656372"/>
                  <a:pt x="6025596" y="1720512"/>
                </a:cubicBezTo>
                <a:cubicBezTo>
                  <a:pt x="6035108" y="1787462"/>
                  <a:pt x="6038370" y="1860571"/>
                  <a:pt x="6034837" y="1925981"/>
                </a:cubicBezTo>
                <a:cubicBezTo>
                  <a:pt x="6090190" y="1974992"/>
                  <a:pt x="6148171" y="2022917"/>
                  <a:pt x="6204702" y="2069573"/>
                </a:cubicBezTo>
                <a:cubicBezTo>
                  <a:pt x="6220827" y="2082890"/>
                  <a:pt x="6237044" y="2096298"/>
                  <a:pt x="6253079" y="2109616"/>
                </a:cubicBezTo>
                <a:cubicBezTo>
                  <a:pt x="6304808" y="2152557"/>
                  <a:pt x="6325464" y="2221862"/>
                  <a:pt x="6305714" y="2286184"/>
                </a:cubicBezTo>
                <a:cubicBezTo>
                  <a:pt x="6297742" y="2312185"/>
                  <a:pt x="6276814" y="2378500"/>
                  <a:pt x="6254528" y="2432766"/>
                </a:cubicBezTo>
                <a:cubicBezTo>
                  <a:pt x="6228799" y="2495457"/>
                  <a:pt x="6168645" y="2535591"/>
                  <a:pt x="6100880" y="2535591"/>
                </a:cubicBezTo>
                <a:cubicBezTo>
                  <a:pt x="6100246" y="2535591"/>
                  <a:pt x="6099612" y="2535591"/>
                  <a:pt x="6098977" y="2535591"/>
                </a:cubicBezTo>
                <a:lnTo>
                  <a:pt x="6061290" y="2535138"/>
                </a:lnTo>
                <a:cubicBezTo>
                  <a:pt x="5996697" y="2534322"/>
                  <a:pt x="5876297" y="2532873"/>
                  <a:pt x="5814693" y="2534322"/>
                </a:cubicBezTo>
                <a:cubicBezTo>
                  <a:pt x="5810163" y="2541298"/>
                  <a:pt x="5805452" y="2548364"/>
                  <a:pt x="5800288" y="2555069"/>
                </a:cubicBezTo>
                <a:cubicBezTo>
                  <a:pt x="5764956" y="2600003"/>
                  <a:pt x="5735241" y="2632617"/>
                  <a:pt x="5690487" y="2675468"/>
                </a:cubicBezTo>
                <a:cubicBezTo>
                  <a:pt x="5684418" y="2681176"/>
                  <a:pt x="5678257" y="2686340"/>
                  <a:pt x="5672278" y="2690960"/>
                </a:cubicBezTo>
                <a:cubicBezTo>
                  <a:pt x="5675177" y="2726745"/>
                  <a:pt x="5679978" y="2779652"/>
                  <a:pt x="5684146" y="2825312"/>
                </a:cubicBezTo>
                <a:cubicBezTo>
                  <a:pt x="5689038" y="2878762"/>
                  <a:pt x="5694021" y="2934025"/>
                  <a:pt x="5697644" y="2978598"/>
                </a:cubicBezTo>
                <a:cubicBezTo>
                  <a:pt x="5703171" y="3045728"/>
                  <a:pt x="5668382" y="3109054"/>
                  <a:pt x="5608952" y="3139856"/>
                </a:cubicBezTo>
                <a:cubicBezTo>
                  <a:pt x="5567007" y="3161598"/>
                  <a:pt x="5521166" y="3183069"/>
                  <a:pt x="5472789" y="3203544"/>
                </a:cubicBezTo>
                <a:cubicBezTo>
                  <a:pt x="5410007" y="3230088"/>
                  <a:pt x="5338347" y="3215955"/>
                  <a:pt x="5290241" y="3167578"/>
                </a:cubicBezTo>
                <a:cubicBezTo>
                  <a:pt x="5270945" y="3148191"/>
                  <a:pt x="5248024" y="3124636"/>
                  <a:pt x="5223926" y="3099904"/>
                </a:cubicBezTo>
                <a:cubicBezTo>
                  <a:pt x="5184246" y="3059136"/>
                  <a:pt x="5123729" y="2996988"/>
                  <a:pt x="5088396" y="2964103"/>
                </a:cubicBezTo>
                <a:cubicBezTo>
                  <a:pt x="4994631" y="2977420"/>
                  <a:pt x="4924602" y="2976061"/>
                  <a:pt x="4879667" y="2973343"/>
                </a:cubicBezTo>
                <a:lnTo>
                  <a:pt x="4684798" y="3196387"/>
                </a:lnTo>
                <a:cubicBezTo>
                  <a:pt x="4652547" y="3233440"/>
                  <a:pt x="4606797" y="3253642"/>
                  <a:pt x="4559597" y="3253642"/>
                </a:cubicBezTo>
                <a:close/>
                <a:moveTo>
                  <a:pt x="4482410" y="3007588"/>
                </a:moveTo>
                <a:cubicBezTo>
                  <a:pt x="4502885" y="3015741"/>
                  <a:pt x="4524990" y="3024076"/>
                  <a:pt x="4544739" y="3031323"/>
                </a:cubicBezTo>
                <a:lnTo>
                  <a:pt x="4752563" y="2793513"/>
                </a:lnTo>
                <a:cubicBezTo>
                  <a:pt x="4765790" y="2778384"/>
                  <a:pt x="4783003" y="2767241"/>
                  <a:pt x="4802209" y="2761443"/>
                </a:cubicBezTo>
                <a:cubicBezTo>
                  <a:pt x="4824858" y="2754558"/>
                  <a:pt x="4843882" y="2756007"/>
                  <a:pt x="4867890" y="2757909"/>
                </a:cubicBezTo>
                <a:cubicBezTo>
                  <a:pt x="4904852" y="2760718"/>
                  <a:pt x="4981767" y="2766607"/>
                  <a:pt x="5096550" y="2745951"/>
                </a:cubicBezTo>
                <a:cubicBezTo>
                  <a:pt x="5159604" y="2734627"/>
                  <a:pt x="5202999" y="2776663"/>
                  <a:pt x="5257899" y="2829842"/>
                </a:cubicBezTo>
                <a:cubicBezTo>
                  <a:pt x="5293684" y="2864539"/>
                  <a:pt x="5336263" y="2908296"/>
                  <a:pt x="5377484" y="2950604"/>
                </a:cubicBezTo>
                <a:cubicBezTo>
                  <a:pt x="5392069" y="2965552"/>
                  <a:pt x="5406111" y="2980047"/>
                  <a:pt x="5419248" y="2993455"/>
                </a:cubicBezTo>
                <a:cubicBezTo>
                  <a:pt x="5440809" y="2983943"/>
                  <a:pt x="5461555" y="2974249"/>
                  <a:pt x="5481486" y="2964465"/>
                </a:cubicBezTo>
                <a:cubicBezTo>
                  <a:pt x="5478315" y="2927502"/>
                  <a:pt x="5474510" y="2885648"/>
                  <a:pt x="5470796" y="2844790"/>
                </a:cubicBezTo>
                <a:cubicBezTo>
                  <a:pt x="5453130" y="2649830"/>
                  <a:pt x="5453130" y="2646660"/>
                  <a:pt x="5458566" y="2624554"/>
                </a:cubicBezTo>
                <a:cubicBezTo>
                  <a:pt x="5470343" y="2574637"/>
                  <a:pt x="5508574" y="2546009"/>
                  <a:pt x="5534031" y="2527075"/>
                </a:cubicBezTo>
                <a:cubicBezTo>
                  <a:pt x="5537020" y="2524810"/>
                  <a:pt x="5541369" y="2521549"/>
                  <a:pt x="5543181" y="2520099"/>
                </a:cubicBezTo>
                <a:cubicBezTo>
                  <a:pt x="5579600" y="2485130"/>
                  <a:pt x="5602883" y="2459763"/>
                  <a:pt x="5631148" y="2423797"/>
                </a:cubicBezTo>
                <a:cubicBezTo>
                  <a:pt x="5632597" y="2421714"/>
                  <a:pt x="5636221" y="2416006"/>
                  <a:pt x="5638577" y="2412201"/>
                </a:cubicBezTo>
                <a:cubicBezTo>
                  <a:pt x="5657058" y="2382758"/>
                  <a:pt x="5680069" y="2346067"/>
                  <a:pt x="5724642" y="2330394"/>
                </a:cubicBezTo>
                <a:cubicBezTo>
                  <a:pt x="5751276" y="2320791"/>
                  <a:pt x="5775374" y="2317621"/>
                  <a:pt x="6063917" y="2321063"/>
                </a:cubicBezTo>
                <a:lnTo>
                  <a:pt x="6068176" y="2321154"/>
                </a:lnTo>
                <a:cubicBezTo>
                  <a:pt x="6076963" y="2297327"/>
                  <a:pt x="6085207" y="2272957"/>
                  <a:pt x="6091368" y="2253842"/>
                </a:cubicBezTo>
                <a:cubicBezTo>
                  <a:pt x="6083668" y="2247500"/>
                  <a:pt x="6075967" y="2241068"/>
                  <a:pt x="6068266" y="2234727"/>
                </a:cubicBezTo>
                <a:cubicBezTo>
                  <a:pt x="5996334" y="2175297"/>
                  <a:pt x="5921865" y="2113783"/>
                  <a:pt x="5851020" y="2048646"/>
                </a:cubicBezTo>
                <a:cubicBezTo>
                  <a:pt x="5825383" y="2025091"/>
                  <a:pt x="5812790" y="1990484"/>
                  <a:pt x="5817320" y="1955967"/>
                </a:cubicBezTo>
                <a:cubicBezTo>
                  <a:pt x="5826560" y="1885032"/>
                  <a:pt x="5821940" y="1782932"/>
                  <a:pt x="5806086" y="1707648"/>
                </a:cubicBezTo>
                <a:cubicBezTo>
                  <a:pt x="5798839" y="1673222"/>
                  <a:pt x="5808894" y="1637437"/>
                  <a:pt x="5833174" y="1611890"/>
                </a:cubicBezTo>
                <a:cubicBezTo>
                  <a:pt x="5892694" y="1549108"/>
                  <a:pt x="5993254" y="1447189"/>
                  <a:pt x="6054134" y="1385585"/>
                </a:cubicBezTo>
                <a:cubicBezTo>
                  <a:pt x="6043896" y="1362302"/>
                  <a:pt x="6034384" y="1341556"/>
                  <a:pt x="6025053" y="1322712"/>
                </a:cubicBezTo>
                <a:cubicBezTo>
                  <a:pt x="5981024" y="1326245"/>
                  <a:pt x="5936904" y="1330141"/>
                  <a:pt x="5894053" y="1333946"/>
                </a:cubicBezTo>
                <a:cubicBezTo>
                  <a:pt x="5835257" y="1339200"/>
                  <a:pt x="5774559" y="1344545"/>
                  <a:pt x="5713317" y="1348985"/>
                </a:cubicBezTo>
                <a:cubicBezTo>
                  <a:pt x="5678620" y="1351431"/>
                  <a:pt x="5645009" y="1337026"/>
                  <a:pt x="5622904" y="1310210"/>
                </a:cubicBezTo>
                <a:cubicBezTo>
                  <a:pt x="5581774" y="1260293"/>
                  <a:pt x="5540010" y="1219797"/>
                  <a:pt x="5483479" y="1174953"/>
                </a:cubicBezTo>
                <a:cubicBezTo>
                  <a:pt x="5482120" y="1173956"/>
                  <a:pt x="5479040" y="1171872"/>
                  <a:pt x="5475597" y="1169517"/>
                </a:cubicBezTo>
                <a:cubicBezTo>
                  <a:pt x="5439722" y="1144785"/>
                  <a:pt x="5405749" y="1121411"/>
                  <a:pt x="5390891" y="1081640"/>
                </a:cubicBezTo>
                <a:cubicBezTo>
                  <a:pt x="5382194" y="1058539"/>
                  <a:pt x="5382194" y="1057723"/>
                  <a:pt x="5382466" y="871914"/>
                </a:cubicBezTo>
                <a:cubicBezTo>
                  <a:pt x="5382557" y="826526"/>
                  <a:pt x="5382648" y="777424"/>
                  <a:pt x="5382376" y="735026"/>
                </a:cubicBezTo>
                <a:cubicBezTo>
                  <a:pt x="5361992" y="727054"/>
                  <a:pt x="5340159" y="719263"/>
                  <a:pt x="5316332" y="711290"/>
                </a:cubicBezTo>
                <a:cubicBezTo>
                  <a:pt x="5300659" y="729953"/>
                  <a:pt x="5285077" y="748706"/>
                  <a:pt x="5269676" y="767187"/>
                </a:cubicBezTo>
                <a:cubicBezTo>
                  <a:pt x="5218671" y="828519"/>
                  <a:pt x="5165855" y="891845"/>
                  <a:pt x="5110683" y="952906"/>
                </a:cubicBezTo>
                <a:cubicBezTo>
                  <a:pt x="5087129" y="978997"/>
                  <a:pt x="5052249" y="991771"/>
                  <a:pt x="5017371" y="987241"/>
                </a:cubicBezTo>
                <a:cubicBezTo>
                  <a:pt x="4945801" y="977910"/>
                  <a:pt x="4843067" y="982530"/>
                  <a:pt x="4767511" y="998565"/>
                </a:cubicBezTo>
                <a:cubicBezTo>
                  <a:pt x="4732632" y="1005994"/>
                  <a:pt x="4696304" y="995485"/>
                  <a:pt x="4670756" y="970662"/>
                </a:cubicBezTo>
                <a:cubicBezTo>
                  <a:pt x="4598915" y="900904"/>
                  <a:pt x="4524356" y="827342"/>
                  <a:pt x="4448800" y="751605"/>
                </a:cubicBezTo>
                <a:cubicBezTo>
                  <a:pt x="4429866" y="759939"/>
                  <a:pt x="4406402" y="770448"/>
                  <a:pt x="4383481" y="781229"/>
                </a:cubicBezTo>
                <a:cubicBezTo>
                  <a:pt x="4385656" y="803515"/>
                  <a:pt x="4388464" y="830694"/>
                  <a:pt x="4391363" y="858778"/>
                </a:cubicBezTo>
                <a:cubicBezTo>
                  <a:pt x="4412200" y="1061166"/>
                  <a:pt x="4413287" y="1087438"/>
                  <a:pt x="4409029" y="1112080"/>
                </a:cubicBezTo>
                <a:cubicBezTo>
                  <a:pt x="4400604" y="1161816"/>
                  <a:pt x="4362916" y="1192528"/>
                  <a:pt x="4332567" y="1217170"/>
                </a:cubicBezTo>
                <a:cubicBezTo>
                  <a:pt x="4328943" y="1220069"/>
                  <a:pt x="4325682" y="1222696"/>
                  <a:pt x="4323236" y="1224870"/>
                </a:cubicBezTo>
                <a:cubicBezTo>
                  <a:pt x="4280113" y="1265004"/>
                  <a:pt x="4250851" y="1298342"/>
                  <a:pt x="4215247" y="1347988"/>
                </a:cubicBezTo>
                <a:lnTo>
                  <a:pt x="4212620" y="1351702"/>
                </a:lnTo>
                <a:cubicBezTo>
                  <a:pt x="4197581" y="1372902"/>
                  <a:pt x="4177016" y="1401892"/>
                  <a:pt x="4138967" y="1414937"/>
                </a:cubicBezTo>
                <a:cubicBezTo>
                  <a:pt x="4114325" y="1423363"/>
                  <a:pt x="4099649" y="1424359"/>
                  <a:pt x="3903059" y="1422910"/>
                </a:cubicBezTo>
                <a:cubicBezTo>
                  <a:pt x="3866096" y="1422638"/>
                  <a:pt x="3828137" y="1422366"/>
                  <a:pt x="3795433" y="1422366"/>
                </a:cubicBezTo>
                <a:cubicBezTo>
                  <a:pt x="3787189" y="1442931"/>
                  <a:pt x="3779760" y="1464493"/>
                  <a:pt x="3772874" y="1485963"/>
                </a:cubicBezTo>
                <a:lnTo>
                  <a:pt x="4010957" y="1692519"/>
                </a:lnTo>
                <a:cubicBezTo>
                  <a:pt x="4027082" y="1706470"/>
                  <a:pt x="4038588" y="1724952"/>
                  <a:pt x="4044205" y="1745516"/>
                </a:cubicBezTo>
                <a:cubicBezTo>
                  <a:pt x="4052358" y="1775866"/>
                  <a:pt x="4048735" y="1805037"/>
                  <a:pt x="4045473" y="1830857"/>
                </a:cubicBezTo>
                <a:cubicBezTo>
                  <a:pt x="4044748" y="1836836"/>
                  <a:pt x="4043752" y="1844264"/>
                  <a:pt x="4043571" y="1847979"/>
                </a:cubicBezTo>
                <a:cubicBezTo>
                  <a:pt x="4042393" y="1893820"/>
                  <a:pt x="4044024" y="1930601"/>
                  <a:pt x="4049188" y="1974358"/>
                </a:cubicBezTo>
                <a:cubicBezTo>
                  <a:pt x="4049731" y="1978163"/>
                  <a:pt x="4051271" y="1984958"/>
                  <a:pt x="4052539" y="1991027"/>
                </a:cubicBezTo>
                <a:cubicBezTo>
                  <a:pt x="4057341" y="2012951"/>
                  <a:pt x="4063411" y="2040220"/>
                  <a:pt x="4059606" y="2069664"/>
                </a:cubicBezTo>
                <a:cubicBezTo>
                  <a:pt x="4054533" y="2108529"/>
                  <a:pt x="4033696" y="2130271"/>
                  <a:pt x="3995828" y="2169680"/>
                </a:cubicBezTo>
                <a:cubicBezTo>
                  <a:pt x="3974266" y="2192147"/>
                  <a:pt x="3945366" y="2221409"/>
                  <a:pt x="3914655" y="2252393"/>
                </a:cubicBezTo>
                <a:cubicBezTo>
                  <a:pt x="3880410" y="2287090"/>
                  <a:pt x="3842361" y="2325412"/>
                  <a:pt x="3810834" y="2358297"/>
                </a:cubicBezTo>
                <a:cubicBezTo>
                  <a:pt x="3819984" y="2379497"/>
                  <a:pt x="3829858" y="2400605"/>
                  <a:pt x="3840458" y="2421351"/>
                </a:cubicBezTo>
                <a:cubicBezTo>
                  <a:pt x="3871260" y="2418543"/>
                  <a:pt x="3905323" y="2415372"/>
                  <a:pt x="3939206" y="2412201"/>
                </a:cubicBezTo>
                <a:cubicBezTo>
                  <a:pt x="4154368" y="2392089"/>
                  <a:pt x="4155817" y="2391999"/>
                  <a:pt x="4176473" y="2396257"/>
                </a:cubicBezTo>
                <a:cubicBezTo>
                  <a:pt x="4226934" y="2406403"/>
                  <a:pt x="4255834" y="2444272"/>
                  <a:pt x="4276942" y="2471993"/>
                </a:cubicBezTo>
                <a:cubicBezTo>
                  <a:pt x="4279570" y="2475436"/>
                  <a:pt x="4283555" y="2480600"/>
                  <a:pt x="4285186" y="2482593"/>
                </a:cubicBezTo>
                <a:cubicBezTo>
                  <a:pt x="4330302" y="2530608"/>
                  <a:pt x="4377049" y="2567208"/>
                  <a:pt x="4438019" y="2613683"/>
                </a:cubicBezTo>
                <a:cubicBezTo>
                  <a:pt x="4464020" y="2633523"/>
                  <a:pt x="4479602" y="2664054"/>
                  <a:pt x="4480236" y="2696758"/>
                </a:cubicBezTo>
                <a:cubicBezTo>
                  <a:pt x="4482048" y="2787715"/>
                  <a:pt x="4482229" y="2878038"/>
                  <a:pt x="4482320" y="2965461"/>
                </a:cubicBezTo>
                <a:cubicBezTo>
                  <a:pt x="4482410" y="2979322"/>
                  <a:pt x="4482410" y="2993455"/>
                  <a:pt x="4482410" y="3007588"/>
                </a:cubicBezTo>
                <a:close/>
                <a:moveTo>
                  <a:pt x="4094938" y="2586867"/>
                </a:moveTo>
                <a:lnTo>
                  <a:pt x="4094938" y="2586867"/>
                </a:lnTo>
                <a:lnTo>
                  <a:pt x="4094938" y="2586867"/>
                </a:lnTo>
                <a:close/>
                <a:moveTo>
                  <a:pt x="5830727" y="2509862"/>
                </a:moveTo>
                <a:lnTo>
                  <a:pt x="5830727" y="2509862"/>
                </a:lnTo>
                <a:lnTo>
                  <a:pt x="5830727" y="2509862"/>
                </a:lnTo>
                <a:close/>
                <a:moveTo>
                  <a:pt x="3846800" y="2053628"/>
                </a:moveTo>
                <a:lnTo>
                  <a:pt x="3846800" y="2053628"/>
                </a:lnTo>
                <a:lnTo>
                  <a:pt x="3846800" y="2053628"/>
                </a:lnTo>
                <a:close/>
                <a:moveTo>
                  <a:pt x="3749501" y="1465580"/>
                </a:moveTo>
                <a:lnTo>
                  <a:pt x="3749501" y="1465580"/>
                </a:lnTo>
                <a:lnTo>
                  <a:pt x="3749501" y="1465580"/>
                </a:lnTo>
                <a:lnTo>
                  <a:pt x="3749501" y="1465580"/>
                </a:lnTo>
                <a:close/>
                <a:moveTo>
                  <a:pt x="4196857" y="1086170"/>
                </a:moveTo>
                <a:lnTo>
                  <a:pt x="4196857" y="1086170"/>
                </a:lnTo>
                <a:lnTo>
                  <a:pt x="4196857" y="1086170"/>
                </a:lnTo>
                <a:close/>
                <a:moveTo>
                  <a:pt x="5591830" y="1007534"/>
                </a:moveTo>
                <a:cubicBezTo>
                  <a:pt x="5591830" y="1007534"/>
                  <a:pt x="5591830" y="1007625"/>
                  <a:pt x="5591921" y="1007625"/>
                </a:cubicBezTo>
                <a:cubicBezTo>
                  <a:pt x="5591921" y="1007625"/>
                  <a:pt x="5591830" y="1007534"/>
                  <a:pt x="5591830" y="1007534"/>
                </a:cubicBezTo>
                <a:close/>
                <a:moveTo>
                  <a:pt x="4928316" y="2454146"/>
                </a:moveTo>
                <a:cubicBezTo>
                  <a:pt x="4617668" y="2454146"/>
                  <a:pt x="4358024" y="2208998"/>
                  <a:pt x="4343439" y="1895541"/>
                </a:cubicBezTo>
                <a:cubicBezTo>
                  <a:pt x="4336191" y="1739266"/>
                  <a:pt x="4390276" y="1589422"/>
                  <a:pt x="4495637" y="1473824"/>
                </a:cubicBezTo>
                <a:cubicBezTo>
                  <a:pt x="4600998" y="1358135"/>
                  <a:pt x="4745135" y="1290461"/>
                  <a:pt x="4901410" y="1283213"/>
                </a:cubicBezTo>
                <a:cubicBezTo>
                  <a:pt x="5057685" y="1275875"/>
                  <a:pt x="5207438" y="1329960"/>
                  <a:pt x="5323127" y="1435412"/>
                </a:cubicBezTo>
                <a:cubicBezTo>
                  <a:pt x="5438816" y="1540773"/>
                  <a:pt x="5506490" y="1684909"/>
                  <a:pt x="5513738" y="1841184"/>
                </a:cubicBezTo>
                <a:cubicBezTo>
                  <a:pt x="5528686" y="2163882"/>
                  <a:pt x="5278373" y="2438564"/>
                  <a:pt x="4955767" y="2453512"/>
                </a:cubicBezTo>
                <a:cubicBezTo>
                  <a:pt x="4946617" y="2453965"/>
                  <a:pt x="4937466" y="2454146"/>
                  <a:pt x="4928316" y="2454146"/>
                </a:cubicBezTo>
                <a:close/>
                <a:moveTo>
                  <a:pt x="4557423" y="1885576"/>
                </a:moveTo>
                <a:cubicBezTo>
                  <a:pt x="4566935" y="2090228"/>
                  <a:pt x="4741238" y="2249040"/>
                  <a:pt x="4945892" y="2239528"/>
                </a:cubicBezTo>
                <a:cubicBezTo>
                  <a:pt x="5150545" y="2230016"/>
                  <a:pt x="5309356" y="2055802"/>
                  <a:pt x="5299844" y="1851059"/>
                </a:cubicBezTo>
                <a:cubicBezTo>
                  <a:pt x="5295224" y="1751949"/>
                  <a:pt x="5252282" y="1660448"/>
                  <a:pt x="5178900" y="1593590"/>
                </a:cubicBezTo>
                <a:cubicBezTo>
                  <a:pt x="5105519" y="1526731"/>
                  <a:pt x="5010576" y="1492396"/>
                  <a:pt x="4911375" y="1497016"/>
                </a:cubicBezTo>
                <a:cubicBezTo>
                  <a:pt x="4812265" y="1501636"/>
                  <a:pt x="4720765" y="1544578"/>
                  <a:pt x="4653906" y="1617960"/>
                </a:cubicBezTo>
                <a:cubicBezTo>
                  <a:pt x="4587138" y="1691432"/>
                  <a:pt x="4552802" y="1786465"/>
                  <a:pt x="4557423" y="1885576"/>
                </a:cubicBezTo>
                <a:close/>
                <a:moveTo>
                  <a:pt x="2103219" y="2329126"/>
                </a:moveTo>
                <a:cubicBezTo>
                  <a:pt x="2098055" y="2329126"/>
                  <a:pt x="2092800" y="2328854"/>
                  <a:pt x="2087637" y="2328311"/>
                </a:cubicBezTo>
                <a:cubicBezTo>
                  <a:pt x="2057650" y="2325321"/>
                  <a:pt x="2008276" y="2318979"/>
                  <a:pt x="1970679" y="2312366"/>
                </a:cubicBezTo>
                <a:cubicBezTo>
                  <a:pt x="1910071" y="2301585"/>
                  <a:pt x="1861785" y="2255835"/>
                  <a:pt x="1847561" y="2195771"/>
                </a:cubicBezTo>
                <a:lnTo>
                  <a:pt x="1834244" y="2139059"/>
                </a:lnTo>
                <a:cubicBezTo>
                  <a:pt x="1822285" y="2087963"/>
                  <a:pt x="1809965" y="2035600"/>
                  <a:pt x="1797100" y="1983236"/>
                </a:cubicBezTo>
                <a:cubicBezTo>
                  <a:pt x="1758145" y="1964936"/>
                  <a:pt x="1716471" y="1943465"/>
                  <a:pt x="1673711" y="1914928"/>
                </a:cubicBezTo>
                <a:cubicBezTo>
                  <a:pt x="1673439" y="1914747"/>
                  <a:pt x="1673167" y="1914566"/>
                  <a:pt x="1672805" y="1914294"/>
                </a:cubicBezTo>
                <a:cubicBezTo>
                  <a:pt x="1670993" y="1913026"/>
                  <a:pt x="1669181" y="1911757"/>
                  <a:pt x="1667459" y="1910489"/>
                </a:cubicBezTo>
                <a:cubicBezTo>
                  <a:pt x="1636839" y="1920545"/>
                  <a:pt x="1595346" y="1934315"/>
                  <a:pt x="1561373" y="1945730"/>
                </a:cubicBezTo>
                <a:cubicBezTo>
                  <a:pt x="1526132" y="1957508"/>
                  <a:pt x="1490619" y="1969375"/>
                  <a:pt x="1461538" y="1978888"/>
                </a:cubicBezTo>
                <a:cubicBezTo>
                  <a:pt x="1403014" y="1998184"/>
                  <a:pt x="1338873" y="1981062"/>
                  <a:pt x="1298197" y="1935221"/>
                </a:cubicBezTo>
                <a:cubicBezTo>
                  <a:pt x="1269569" y="1903060"/>
                  <a:pt x="1242843" y="1869087"/>
                  <a:pt x="1218745" y="1834390"/>
                </a:cubicBezTo>
                <a:cubicBezTo>
                  <a:pt x="1184863" y="1785650"/>
                  <a:pt x="1182326" y="1720784"/>
                  <a:pt x="1212313" y="1669145"/>
                </a:cubicBezTo>
                <a:cubicBezTo>
                  <a:pt x="1233693" y="1632364"/>
                  <a:pt x="1262865" y="1584802"/>
                  <a:pt x="1288684" y="1542947"/>
                </a:cubicBezTo>
                <a:cubicBezTo>
                  <a:pt x="1301367" y="1522292"/>
                  <a:pt x="1316678" y="1497378"/>
                  <a:pt x="1328817" y="1477357"/>
                </a:cubicBezTo>
                <a:cubicBezTo>
                  <a:pt x="1328002" y="1475454"/>
                  <a:pt x="1327277" y="1473461"/>
                  <a:pt x="1326553" y="1471468"/>
                </a:cubicBezTo>
                <a:cubicBezTo>
                  <a:pt x="1326371" y="1471015"/>
                  <a:pt x="1326190" y="1470562"/>
                  <a:pt x="1326100" y="1470200"/>
                </a:cubicBezTo>
                <a:cubicBezTo>
                  <a:pt x="1310789" y="1427892"/>
                  <a:pt x="1300280" y="1390386"/>
                  <a:pt x="1290949" y="1344908"/>
                </a:cubicBezTo>
                <a:cubicBezTo>
                  <a:pt x="1290858" y="1344455"/>
                  <a:pt x="1290768" y="1343911"/>
                  <a:pt x="1290677" y="1343458"/>
                </a:cubicBezTo>
                <a:cubicBezTo>
                  <a:pt x="1290315" y="1341646"/>
                  <a:pt x="1290043" y="1339744"/>
                  <a:pt x="1289681" y="1337932"/>
                </a:cubicBezTo>
                <a:lnTo>
                  <a:pt x="1092728" y="1233930"/>
                </a:lnTo>
                <a:cubicBezTo>
                  <a:pt x="1038734" y="1205392"/>
                  <a:pt x="1006482" y="1147593"/>
                  <a:pt x="1010650" y="1086532"/>
                </a:cubicBezTo>
                <a:cubicBezTo>
                  <a:pt x="1013368" y="1046218"/>
                  <a:pt x="1017173" y="1003004"/>
                  <a:pt x="1026232" y="959700"/>
                </a:cubicBezTo>
                <a:cubicBezTo>
                  <a:pt x="1038462" y="901176"/>
                  <a:pt x="1083759" y="854429"/>
                  <a:pt x="1141559" y="840568"/>
                </a:cubicBezTo>
                <a:cubicBezTo>
                  <a:pt x="1172361" y="833230"/>
                  <a:pt x="1212675" y="824080"/>
                  <a:pt x="1251722" y="815293"/>
                </a:cubicBezTo>
                <a:cubicBezTo>
                  <a:pt x="1283067" y="808226"/>
                  <a:pt x="1324560" y="798895"/>
                  <a:pt x="1354727" y="791738"/>
                </a:cubicBezTo>
                <a:cubicBezTo>
                  <a:pt x="1374839" y="746260"/>
                  <a:pt x="1395948" y="708482"/>
                  <a:pt x="1424395" y="666174"/>
                </a:cubicBezTo>
                <a:cubicBezTo>
                  <a:pt x="1425935" y="663909"/>
                  <a:pt x="1427475" y="661644"/>
                  <a:pt x="1429196" y="659380"/>
                </a:cubicBezTo>
                <a:cubicBezTo>
                  <a:pt x="1418053" y="624954"/>
                  <a:pt x="1400659" y="574583"/>
                  <a:pt x="1388791" y="539976"/>
                </a:cubicBezTo>
                <a:cubicBezTo>
                  <a:pt x="1376561" y="504372"/>
                  <a:pt x="1365961" y="473661"/>
                  <a:pt x="1359438" y="453368"/>
                </a:cubicBezTo>
                <a:cubicBezTo>
                  <a:pt x="1339779" y="392669"/>
                  <a:pt x="1358895" y="327260"/>
                  <a:pt x="1408088" y="286674"/>
                </a:cubicBezTo>
                <a:cubicBezTo>
                  <a:pt x="1442695" y="258137"/>
                  <a:pt x="1485908" y="226066"/>
                  <a:pt x="1502849" y="213564"/>
                </a:cubicBezTo>
                <a:cubicBezTo>
                  <a:pt x="1554035" y="175968"/>
                  <a:pt x="1621981" y="173431"/>
                  <a:pt x="1675975" y="207223"/>
                </a:cubicBezTo>
                <a:cubicBezTo>
                  <a:pt x="1738486" y="246359"/>
                  <a:pt x="1800362" y="284500"/>
                  <a:pt x="1860607" y="321100"/>
                </a:cubicBezTo>
                <a:cubicBezTo>
                  <a:pt x="1906085" y="304159"/>
                  <a:pt x="1955640" y="290298"/>
                  <a:pt x="2002206" y="281329"/>
                </a:cubicBezTo>
                <a:cubicBezTo>
                  <a:pt x="2023224" y="241649"/>
                  <a:pt x="2043517" y="201153"/>
                  <a:pt x="2063448" y="161563"/>
                </a:cubicBezTo>
                <a:cubicBezTo>
                  <a:pt x="2080389" y="127771"/>
                  <a:pt x="2097964" y="92892"/>
                  <a:pt x="2115902" y="58467"/>
                </a:cubicBezTo>
                <a:cubicBezTo>
                  <a:pt x="2125505" y="40076"/>
                  <a:pt x="2140181" y="24856"/>
                  <a:pt x="2158300" y="14619"/>
                </a:cubicBezTo>
                <a:cubicBezTo>
                  <a:pt x="2158391" y="14528"/>
                  <a:pt x="2159297" y="14075"/>
                  <a:pt x="2159478" y="13985"/>
                </a:cubicBezTo>
                <a:cubicBezTo>
                  <a:pt x="2177325" y="4019"/>
                  <a:pt x="2198434" y="-1145"/>
                  <a:pt x="2218999" y="214"/>
                </a:cubicBezTo>
                <a:cubicBezTo>
                  <a:pt x="2294917" y="4835"/>
                  <a:pt x="2355253" y="12354"/>
                  <a:pt x="2408884" y="23859"/>
                </a:cubicBezTo>
                <a:cubicBezTo>
                  <a:pt x="2448656" y="32375"/>
                  <a:pt x="2480092" y="62634"/>
                  <a:pt x="2490238" y="101952"/>
                </a:cubicBezTo>
                <a:cubicBezTo>
                  <a:pt x="2500476" y="141813"/>
                  <a:pt x="2514970" y="204686"/>
                  <a:pt x="2529013" y="265475"/>
                </a:cubicBezTo>
                <a:cubicBezTo>
                  <a:pt x="2535354" y="292744"/>
                  <a:pt x="2542511" y="323727"/>
                  <a:pt x="2548219" y="348006"/>
                </a:cubicBezTo>
                <a:cubicBezTo>
                  <a:pt x="2551118" y="349184"/>
                  <a:pt x="2553564" y="350271"/>
                  <a:pt x="2555285" y="351087"/>
                </a:cubicBezTo>
                <a:cubicBezTo>
                  <a:pt x="2601126" y="372739"/>
                  <a:pt x="2640353" y="394572"/>
                  <a:pt x="2677678" y="419485"/>
                </a:cubicBezTo>
                <a:cubicBezTo>
                  <a:pt x="2705944" y="410426"/>
                  <a:pt x="2734118" y="401185"/>
                  <a:pt x="2761569" y="392126"/>
                </a:cubicBezTo>
                <a:cubicBezTo>
                  <a:pt x="2802427" y="378718"/>
                  <a:pt x="2844735" y="364766"/>
                  <a:pt x="2887495" y="351449"/>
                </a:cubicBezTo>
                <a:cubicBezTo>
                  <a:pt x="2945928" y="333149"/>
                  <a:pt x="3009526" y="350815"/>
                  <a:pt x="3049478" y="396474"/>
                </a:cubicBezTo>
                <a:cubicBezTo>
                  <a:pt x="3073214" y="423653"/>
                  <a:pt x="3097584" y="454636"/>
                  <a:pt x="3126121" y="494045"/>
                </a:cubicBezTo>
                <a:cubicBezTo>
                  <a:pt x="3162630" y="544506"/>
                  <a:pt x="3165167" y="611455"/>
                  <a:pt x="3132462" y="664634"/>
                </a:cubicBezTo>
                <a:lnTo>
                  <a:pt x="3126574" y="674237"/>
                </a:lnTo>
                <a:cubicBezTo>
                  <a:pt x="3099305" y="718628"/>
                  <a:pt x="3053555" y="793006"/>
                  <a:pt x="3017589" y="852980"/>
                </a:cubicBezTo>
                <a:cubicBezTo>
                  <a:pt x="3034439" y="898368"/>
                  <a:pt x="3048391" y="947832"/>
                  <a:pt x="3057269" y="994217"/>
                </a:cubicBezTo>
                <a:cubicBezTo>
                  <a:pt x="3105103" y="1019855"/>
                  <a:pt x="3153933" y="1044134"/>
                  <a:pt x="3204938" y="1069591"/>
                </a:cubicBezTo>
                <a:cubicBezTo>
                  <a:pt x="3219886" y="1077020"/>
                  <a:pt x="3234925" y="1084539"/>
                  <a:pt x="3249873" y="1091968"/>
                </a:cubicBezTo>
                <a:cubicBezTo>
                  <a:pt x="3305588" y="1119871"/>
                  <a:pt x="3338836" y="1178123"/>
                  <a:pt x="3334578" y="1240362"/>
                </a:cubicBezTo>
                <a:cubicBezTo>
                  <a:pt x="3333039" y="1262286"/>
                  <a:pt x="3328690" y="1318182"/>
                  <a:pt x="3321080" y="1365292"/>
                </a:cubicBezTo>
                <a:cubicBezTo>
                  <a:pt x="3310933" y="1427892"/>
                  <a:pt x="3264277" y="1477176"/>
                  <a:pt x="3202220" y="1490946"/>
                </a:cubicBezTo>
                <a:lnTo>
                  <a:pt x="3173139" y="1497378"/>
                </a:lnTo>
                <a:cubicBezTo>
                  <a:pt x="3126755" y="1507615"/>
                  <a:pt x="3042593" y="1526097"/>
                  <a:pt x="2993400" y="1538327"/>
                </a:cubicBezTo>
                <a:cubicBezTo>
                  <a:pt x="2992132" y="1541498"/>
                  <a:pt x="2990773" y="1544669"/>
                  <a:pt x="2989323" y="1547839"/>
                </a:cubicBezTo>
                <a:cubicBezTo>
                  <a:pt x="2969755" y="1589603"/>
                  <a:pt x="2951636" y="1622036"/>
                  <a:pt x="2924367" y="1663710"/>
                </a:cubicBezTo>
                <a:cubicBezTo>
                  <a:pt x="2922646" y="1666337"/>
                  <a:pt x="2920834" y="1668964"/>
                  <a:pt x="2919022" y="1671320"/>
                </a:cubicBezTo>
                <a:cubicBezTo>
                  <a:pt x="2927719" y="1698136"/>
                  <a:pt x="2939315" y="1733377"/>
                  <a:pt x="2948918" y="1762367"/>
                </a:cubicBezTo>
                <a:cubicBezTo>
                  <a:pt x="2962326" y="1802863"/>
                  <a:pt x="2976278" y="1845080"/>
                  <a:pt x="2987058" y="1878781"/>
                </a:cubicBezTo>
                <a:cubicBezTo>
                  <a:pt x="3006174" y="1938302"/>
                  <a:pt x="2987964" y="2002805"/>
                  <a:pt x="2940764" y="2043119"/>
                </a:cubicBezTo>
                <a:cubicBezTo>
                  <a:pt x="2911684" y="2068033"/>
                  <a:pt x="2879613" y="2093218"/>
                  <a:pt x="2845368" y="2118132"/>
                </a:cubicBezTo>
                <a:cubicBezTo>
                  <a:pt x="2794273" y="2155275"/>
                  <a:pt x="2726599" y="2157631"/>
                  <a:pt x="2672967" y="2124020"/>
                </a:cubicBezTo>
                <a:cubicBezTo>
                  <a:pt x="2654395" y="2112424"/>
                  <a:pt x="2632290" y="2098291"/>
                  <a:pt x="2609098" y="2083343"/>
                </a:cubicBezTo>
                <a:cubicBezTo>
                  <a:pt x="2574491" y="2061148"/>
                  <a:pt x="2522762" y="2027990"/>
                  <a:pt x="2489332" y="2008240"/>
                </a:cubicBezTo>
                <a:cubicBezTo>
                  <a:pt x="2428453" y="2031070"/>
                  <a:pt x="2379804" y="2042304"/>
                  <a:pt x="2345468" y="2048646"/>
                </a:cubicBezTo>
                <a:lnTo>
                  <a:pt x="2239654" y="2247319"/>
                </a:lnTo>
                <a:cubicBezTo>
                  <a:pt x="2212204" y="2298143"/>
                  <a:pt x="2159931" y="2329126"/>
                  <a:pt x="2103219" y="2329126"/>
                </a:cubicBezTo>
                <a:close/>
                <a:moveTo>
                  <a:pt x="2046869" y="2107532"/>
                </a:moveTo>
                <a:cubicBezTo>
                  <a:pt x="2054388" y="2108619"/>
                  <a:pt x="2061998" y="2109616"/>
                  <a:pt x="2069336" y="2110612"/>
                </a:cubicBezTo>
                <a:lnTo>
                  <a:pt x="2180496" y="1902064"/>
                </a:lnTo>
                <a:cubicBezTo>
                  <a:pt x="2189918" y="1884307"/>
                  <a:pt x="2204141" y="1869631"/>
                  <a:pt x="2221535" y="1859575"/>
                </a:cubicBezTo>
                <a:cubicBezTo>
                  <a:pt x="2241466" y="1848160"/>
                  <a:pt x="2259947" y="1845261"/>
                  <a:pt x="2279425" y="1842271"/>
                </a:cubicBezTo>
                <a:cubicBezTo>
                  <a:pt x="2309865" y="1837560"/>
                  <a:pt x="2366486" y="1828954"/>
                  <a:pt x="2449199" y="1793260"/>
                </a:cubicBezTo>
                <a:cubicBezTo>
                  <a:pt x="2506364" y="1768618"/>
                  <a:pt x="2554017" y="1797336"/>
                  <a:pt x="2609279" y="1830494"/>
                </a:cubicBezTo>
                <a:cubicBezTo>
                  <a:pt x="2643524" y="1851059"/>
                  <a:pt x="2684654" y="1877422"/>
                  <a:pt x="2724334" y="1902879"/>
                </a:cubicBezTo>
                <a:cubicBezTo>
                  <a:pt x="2733666" y="1908858"/>
                  <a:pt x="2742816" y="1914747"/>
                  <a:pt x="2751513" y="1920273"/>
                </a:cubicBezTo>
                <a:cubicBezTo>
                  <a:pt x="2757854" y="1915381"/>
                  <a:pt x="2764105" y="1910489"/>
                  <a:pt x="2770175" y="1905597"/>
                </a:cubicBezTo>
                <a:cubicBezTo>
                  <a:pt x="2762203" y="1881227"/>
                  <a:pt x="2753506" y="1854955"/>
                  <a:pt x="2745081" y="1829316"/>
                </a:cubicBezTo>
                <a:cubicBezTo>
                  <a:pt x="2695435" y="1679111"/>
                  <a:pt x="2694438" y="1675849"/>
                  <a:pt x="2694710" y="1653654"/>
                </a:cubicBezTo>
                <a:cubicBezTo>
                  <a:pt x="2694891" y="1605004"/>
                  <a:pt x="2723519" y="1570941"/>
                  <a:pt x="2740823" y="1550557"/>
                </a:cubicBezTo>
                <a:cubicBezTo>
                  <a:pt x="2742544" y="1548564"/>
                  <a:pt x="2744175" y="1546662"/>
                  <a:pt x="2745533" y="1544850"/>
                </a:cubicBezTo>
                <a:cubicBezTo>
                  <a:pt x="2766461" y="1512779"/>
                  <a:pt x="2779325" y="1489768"/>
                  <a:pt x="2794092" y="1458332"/>
                </a:cubicBezTo>
                <a:cubicBezTo>
                  <a:pt x="2795089" y="1455795"/>
                  <a:pt x="2796085" y="1452715"/>
                  <a:pt x="2797172" y="1449544"/>
                </a:cubicBezTo>
                <a:cubicBezTo>
                  <a:pt x="2806775" y="1421732"/>
                  <a:pt x="2819911" y="1383592"/>
                  <a:pt x="2857961" y="1359312"/>
                </a:cubicBezTo>
                <a:cubicBezTo>
                  <a:pt x="2879885" y="1345180"/>
                  <a:pt x="2896464" y="1338657"/>
                  <a:pt x="3114525" y="1290551"/>
                </a:cubicBezTo>
                <a:cubicBezTo>
                  <a:pt x="3115521" y="1281764"/>
                  <a:pt x="3116427" y="1273157"/>
                  <a:pt x="3117152" y="1265094"/>
                </a:cubicBezTo>
                <a:cubicBezTo>
                  <a:pt x="3114434" y="1263735"/>
                  <a:pt x="3111716" y="1262376"/>
                  <a:pt x="3108998" y="1261017"/>
                </a:cubicBezTo>
                <a:cubicBezTo>
                  <a:pt x="3042230" y="1227769"/>
                  <a:pt x="2973197" y="1193434"/>
                  <a:pt x="2906067" y="1155475"/>
                </a:cubicBezTo>
                <a:cubicBezTo>
                  <a:pt x="2875718" y="1138353"/>
                  <a:pt x="2855696" y="1107550"/>
                  <a:pt x="2852254" y="1072853"/>
                </a:cubicBezTo>
                <a:cubicBezTo>
                  <a:pt x="2846818" y="1018315"/>
                  <a:pt x="2825619" y="942940"/>
                  <a:pt x="2800705" y="889399"/>
                </a:cubicBezTo>
                <a:cubicBezTo>
                  <a:pt x="2785848" y="857510"/>
                  <a:pt x="2787569" y="820366"/>
                  <a:pt x="2805326" y="790017"/>
                </a:cubicBezTo>
                <a:cubicBezTo>
                  <a:pt x="2837849" y="734482"/>
                  <a:pt x="2891572" y="646696"/>
                  <a:pt x="2928263" y="586995"/>
                </a:cubicBezTo>
                <a:cubicBezTo>
                  <a:pt x="2923099" y="580200"/>
                  <a:pt x="2918025" y="573768"/>
                  <a:pt x="2913133" y="567607"/>
                </a:cubicBezTo>
                <a:cubicBezTo>
                  <a:pt x="2884505" y="576848"/>
                  <a:pt x="2855968" y="586179"/>
                  <a:pt x="2828065" y="595329"/>
                </a:cubicBezTo>
                <a:cubicBezTo>
                  <a:pt x="2783311" y="610006"/>
                  <a:pt x="2737108" y="625225"/>
                  <a:pt x="2690271" y="639721"/>
                </a:cubicBezTo>
                <a:cubicBezTo>
                  <a:pt x="2657113" y="650048"/>
                  <a:pt x="2621057" y="643616"/>
                  <a:pt x="2593425" y="622508"/>
                </a:cubicBezTo>
                <a:cubicBezTo>
                  <a:pt x="2554017" y="592340"/>
                  <a:pt x="2515695" y="569329"/>
                  <a:pt x="2465687" y="545593"/>
                </a:cubicBezTo>
                <a:cubicBezTo>
                  <a:pt x="2463966" y="544868"/>
                  <a:pt x="2461701" y="543962"/>
                  <a:pt x="2459074" y="542966"/>
                </a:cubicBezTo>
                <a:cubicBezTo>
                  <a:pt x="2425101" y="529648"/>
                  <a:pt x="2390041" y="515787"/>
                  <a:pt x="2367573" y="482086"/>
                </a:cubicBezTo>
                <a:cubicBezTo>
                  <a:pt x="2354347" y="462246"/>
                  <a:pt x="2354256" y="462065"/>
                  <a:pt x="2319921" y="313490"/>
                </a:cubicBezTo>
                <a:cubicBezTo>
                  <a:pt x="2312945" y="283503"/>
                  <a:pt x="2305516" y="251342"/>
                  <a:pt x="2298631" y="222171"/>
                </a:cubicBezTo>
                <a:cubicBezTo>
                  <a:pt x="2290568" y="221174"/>
                  <a:pt x="2282324" y="220178"/>
                  <a:pt x="2273718" y="219272"/>
                </a:cubicBezTo>
                <a:cubicBezTo>
                  <a:pt x="2267285" y="232046"/>
                  <a:pt x="2260853" y="244910"/>
                  <a:pt x="2254512" y="257503"/>
                </a:cubicBezTo>
                <a:cubicBezTo>
                  <a:pt x="2225884" y="314486"/>
                  <a:pt x="2196350" y="373373"/>
                  <a:pt x="2164279" y="431082"/>
                </a:cubicBezTo>
                <a:cubicBezTo>
                  <a:pt x="2147248" y="461793"/>
                  <a:pt x="2116174" y="482267"/>
                  <a:pt x="2081204" y="485710"/>
                </a:cubicBezTo>
                <a:cubicBezTo>
                  <a:pt x="2026214" y="491146"/>
                  <a:pt x="1950295" y="512526"/>
                  <a:pt x="1896663" y="537621"/>
                </a:cubicBezTo>
                <a:cubicBezTo>
                  <a:pt x="1864321" y="552750"/>
                  <a:pt x="1826634" y="550757"/>
                  <a:pt x="1796104" y="532366"/>
                </a:cubicBezTo>
                <a:cubicBezTo>
                  <a:pt x="1731600" y="493501"/>
                  <a:pt x="1664742" y="452552"/>
                  <a:pt x="1596977" y="410335"/>
                </a:cubicBezTo>
                <a:cubicBezTo>
                  <a:pt x="1590364" y="415318"/>
                  <a:pt x="1583297" y="420754"/>
                  <a:pt x="1576140" y="426280"/>
                </a:cubicBezTo>
                <a:cubicBezTo>
                  <a:pt x="1580761" y="439779"/>
                  <a:pt x="1585924" y="454817"/>
                  <a:pt x="1591179" y="470128"/>
                </a:cubicBezTo>
                <a:cubicBezTo>
                  <a:pt x="1645083" y="626947"/>
                  <a:pt x="1650428" y="646606"/>
                  <a:pt x="1651696" y="669254"/>
                </a:cubicBezTo>
                <a:cubicBezTo>
                  <a:pt x="1654686" y="717360"/>
                  <a:pt x="1627054" y="753054"/>
                  <a:pt x="1606852" y="779145"/>
                </a:cubicBezTo>
                <a:cubicBezTo>
                  <a:pt x="1604949" y="781591"/>
                  <a:pt x="1603138" y="783947"/>
                  <a:pt x="1601779" y="785849"/>
                </a:cubicBezTo>
                <a:cubicBezTo>
                  <a:pt x="1576412" y="823537"/>
                  <a:pt x="1560377" y="853524"/>
                  <a:pt x="1542439" y="896737"/>
                </a:cubicBezTo>
                <a:lnTo>
                  <a:pt x="1541080" y="899908"/>
                </a:lnTo>
                <a:cubicBezTo>
                  <a:pt x="1532655" y="920563"/>
                  <a:pt x="1519881" y="951818"/>
                  <a:pt x="1486724" y="972565"/>
                </a:cubicBezTo>
                <a:cubicBezTo>
                  <a:pt x="1465434" y="985791"/>
                  <a:pt x="1451392" y="989687"/>
                  <a:pt x="1298650" y="1024113"/>
                </a:cubicBezTo>
                <a:cubicBezTo>
                  <a:pt x="1275276" y="1029367"/>
                  <a:pt x="1251450" y="1034712"/>
                  <a:pt x="1229798" y="1039695"/>
                </a:cubicBezTo>
                <a:cubicBezTo>
                  <a:pt x="1228801" y="1047305"/>
                  <a:pt x="1227986" y="1054915"/>
                  <a:pt x="1227261" y="1062616"/>
                </a:cubicBezTo>
                <a:lnTo>
                  <a:pt x="1436262" y="1172960"/>
                </a:lnTo>
                <a:cubicBezTo>
                  <a:pt x="1455106" y="1182925"/>
                  <a:pt x="1470598" y="1198326"/>
                  <a:pt x="1480654" y="1217079"/>
                </a:cubicBezTo>
                <a:cubicBezTo>
                  <a:pt x="1494515" y="1242898"/>
                  <a:pt x="1497233" y="1269624"/>
                  <a:pt x="1499497" y="1291004"/>
                </a:cubicBezTo>
                <a:cubicBezTo>
                  <a:pt x="1499860" y="1294809"/>
                  <a:pt x="1500494" y="1300517"/>
                  <a:pt x="1500856" y="1302872"/>
                </a:cubicBezTo>
                <a:cubicBezTo>
                  <a:pt x="1507923" y="1337207"/>
                  <a:pt x="1515533" y="1364386"/>
                  <a:pt x="1526948" y="1396184"/>
                </a:cubicBezTo>
                <a:cubicBezTo>
                  <a:pt x="1527853" y="1398359"/>
                  <a:pt x="1530209" y="1403432"/>
                  <a:pt x="1531840" y="1406784"/>
                </a:cubicBezTo>
                <a:cubicBezTo>
                  <a:pt x="1540265" y="1424450"/>
                  <a:pt x="1550774" y="1446464"/>
                  <a:pt x="1553492" y="1473733"/>
                </a:cubicBezTo>
                <a:cubicBezTo>
                  <a:pt x="1557478" y="1514319"/>
                  <a:pt x="1550955" y="1524919"/>
                  <a:pt x="1471051" y="1655013"/>
                </a:cubicBezTo>
                <a:cubicBezTo>
                  <a:pt x="1453385" y="1683731"/>
                  <a:pt x="1434088" y="1715077"/>
                  <a:pt x="1417238" y="1743161"/>
                </a:cubicBezTo>
                <a:cubicBezTo>
                  <a:pt x="1422220" y="1749684"/>
                  <a:pt x="1427384" y="1756207"/>
                  <a:pt x="1432639" y="1762639"/>
                </a:cubicBezTo>
                <a:cubicBezTo>
                  <a:pt x="1452116" y="1756207"/>
                  <a:pt x="1472863" y="1749231"/>
                  <a:pt x="1493518" y="1742346"/>
                </a:cubicBezTo>
                <a:cubicBezTo>
                  <a:pt x="1659759" y="1686902"/>
                  <a:pt x="1660303" y="1686630"/>
                  <a:pt x="1680777" y="1686086"/>
                </a:cubicBezTo>
                <a:cubicBezTo>
                  <a:pt x="1729789" y="1684728"/>
                  <a:pt x="1764124" y="1712903"/>
                  <a:pt x="1786863" y="1731655"/>
                </a:cubicBezTo>
                <a:cubicBezTo>
                  <a:pt x="1789309" y="1733739"/>
                  <a:pt x="1791665" y="1735732"/>
                  <a:pt x="1793839" y="1737363"/>
                </a:cubicBezTo>
                <a:cubicBezTo>
                  <a:pt x="1835965" y="1765357"/>
                  <a:pt x="1877820" y="1784835"/>
                  <a:pt x="1932267" y="1809295"/>
                </a:cubicBezTo>
                <a:cubicBezTo>
                  <a:pt x="1962073" y="1822703"/>
                  <a:pt x="1984178" y="1848975"/>
                  <a:pt x="1992241" y="1880683"/>
                </a:cubicBezTo>
                <a:cubicBezTo>
                  <a:pt x="2010178" y="1951347"/>
                  <a:pt x="2026667" y="2021830"/>
                  <a:pt x="2042702" y="2089957"/>
                </a:cubicBezTo>
                <a:lnTo>
                  <a:pt x="2046869" y="2107532"/>
                </a:lnTo>
                <a:close/>
                <a:moveTo>
                  <a:pt x="2958249" y="1547749"/>
                </a:moveTo>
                <a:cubicBezTo>
                  <a:pt x="2958249" y="1547749"/>
                  <a:pt x="2958249" y="1547749"/>
                  <a:pt x="2958249" y="1547749"/>
                </a:cubicBezTo>
                <a:cubicBezTo>
                  <a:pt x="2958249" y="1547749"/>
                  <a:pt x="2958249" y="1547749"/>
                  <a:pt x="2958249" y="1547749"/>
                </a:cubicBezTo>
                <a:close/>
                <a:moveTo>
                  <a:pt x="1192654" y="1044497"/>
                </a:moveTo>
                <a:cubicBezTo>
                  <a:pt x="1192654" y="1044497"/>
                  <a:pt x="1192654" y="1044497"/>
                  <a:pt x="1192654" y="1044497"/>
                </a:cubicBezTo>
                <a:cubicBezTo>
                  <a:pt x="1192654" y="1044497"/>
                  <a:pt x="1192654" y="1044497"/>
                  <a:pt x="1192654" y="1044497"/>
                </a:cubicBezTo>
                <a:close/>
                <a:moveTo>
                  <a:pt x="2546045" y="363589"/>
                </a:moveTo>
                <a:cubicBezTo>
                  <a:pt x="2546226" y="363770"/>
                  <a:pt x="2546316" y="364042"/>
                  <a:pt x="2546497" y="364223"/>
                </a:cubicBezTo>
                <a:cubicBezTo>
                  <a:pt x="2546407" y="364132"/>
                  <a:pt x="2546407" y="364042"/>
                  <a:pt x="2546316" y="363951"/>
                </a:cubicBezTo>
                <a:cubicBezTo>
                  <a:pt x="2546226" y="363860"/>
                  <a:pt x="2546135" y="363770"/>
                  <a:pt x="2546045" y="363589"/>
                </a:cubicBezTo>
                <a:close/>
                <a:moveTo>
                  <a:pt x="2169534" y="1651479"/>
                </a:moveTo>
                <a:cubicBezTo>
                  <a:pt x="1956456" y="1651479"/>
                  <a:pt x="1760228" y="1510786"/>
                  <a:pt x="1699621" y="1295896"/>
                </a:cubicBezTo>
                <a:cubicBezTo>
                  <a:pt x="1626511" y="1036887"/>
                  <a:pt x="1777804" y="766643"/>
                  <a:pt x="2036813" y="693534"/>
                </a:cubicBezTo>
                <a:cubicBezTo>
                  <a:pt x="2295913" y="620424"/>
                  <a:pt x="2566066" y="771717"/>
                  <a:pt x="2639176" y="1030726"/>
                </a:cubicBezTo>
                <a:cubicBezTo>
                  <a:pt x="2674598" y="1156200"/>
                  <a:pt x="2659016" y="1288014"/>
                  <a:pt x="2595328" y="1401711"/>
                </a:cubicBezTo>
                <a:cubicBezTo>
                  <a:pt x="2531640" y="1515497"/>
                  <a:pt x="2427457" y="1597666"/>
                  <a:pt x="2301983" y="1633089"/>
                </a:cubicBezTo>
                <a:cubicBezTo>
                  <a:pt x="2257773" y="1645591"/>
                  <a:pt x="2213291" y="1651479"/>
                  <a:pt x="2169534" y="1651479"/>
                </a:cubicBezTo>
                <a:close/>
                <a:moveTo>
                  <a:pt x="1905723" y="1237735"/>
                </a:moveTo>
                <a:cubicBezTo>
                  <a:pt x="1925563" y="1308126"/>
                  <a:pt x="1971676" y="1366651"/>
                  <a:pt x="2035545" y="1402345"/>
                </a:cubicBezTo>
                <a:cubicBezTo>
                  <a:pt x="2099414" y="1438130"/>
                  <a:pt x="2173339" y="1446827"/>
                  <a:pt x="2243731" y="1426986"/>
                </a:cubicBezTo>
                <a:cubicBezTo>
                  <a:pt x="2314123" y="1407146"/>
                  <a:pt x="2372647" y="1361034"/>
                  <a:pt x="2408341" y="1297165"/>
                </a:cubicBezTo>
                <a:cubicBezTo>
                  <a:pt x="2444126" y="1233295"/>
                  <a:pt x="2452823" y="1159370"/>
                  <a:pt x="2432983" y="1088978"/>
                </a:cubicBezTo>
                <a:cubicBezTo>
                  <a:pt x="2391943" y="943574"/>
                  <a:pt x="2240288" y="858687"/>
                  <a:pt x="2094884" y="899727"/>
                </a:cubicBezTo>
                <a:cubicBezTo>
                  <a:pt x="1949571" y="940675"/>
                  <a:pt x="1864684" y="1092331"/>
                  <a:pt x="1905723" y="1237735"/>
                </a:cubicBezTo>
                <a:lnTo>
                  <a:pt x="1905723" y="1237735"/>
                </a:lnTo>
                <a:close/>
              </a:path>
            </a:pathLst>
          </a:custGeom>
          <a:solidFill>
            <a:schemeClr val="accent2"/>
          </a:solidFill>
          <a:ln w="90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9" name="Graphic 1">
            <a:extLst>
              <a:ext uri="{FF2B5EF4-FFF2-40B4-BE49-F238E27FC236}">
                <a16:creationId xmlns:a16="http://schemas.microsoft.com/office/drawing/2014/main" id="{AEA3D468-820F-2173-E7EF-7B5AB02A5963}"/>
              </a:ext>
            </a:extLst>
          </p:cNvPr>
          <p:cNvSpPr/>
          <p:nvPr/>
        </p:nvSpPr>
        <p:spPr>
          <a:xfrm>
            <a:off x="2411618" y="2611801"/>
            <a:ext cx="408143" cy="411480"/>
          </a:xfrm>
          <a:custGeom>
            <a:avLst/>
            <a:gdLst>
              <a:gd name="connsiteX0" fmla="*/ 7044309 w 7620095"/>
              <a:gd name="connsiteY0" fmla="*/ 5446681 h 5446680"/>
              <a:gd name="connsiteX1" fmla="*/ 575691 w 7620095"/>
              <a:gd name="connsiteY1" fmla="*/ 5446681 h 5446680"/>
              <a:gd name="connsiteX2" fmla="*/ 0 w 7620095"/>
              <a:gd name="connsiteY2" fmla="*/ 4870990 h 5446680"/>
              <a:gd name="connsiteX3" fmla="*/ 0 w 7620095"/>
              <a:gd name="connsiteY3" fmla="*/ 4472940 h 5446680"/>
              <a:gd name="connsiteX4" fmla="*/ 100013 w 7620095"/>
              <a:gd name="connsiteY4" fmla="*/ 4372928 h 5446680"/>
              <a:gd name="connsiteX5" fmla="*/ 668179 w 7620095"/>
              <a:gd name="connsiteY5" fmla="*/ 4372928 h 5446680"/>
              <a:gd name="connsiteX6" fmla="*/ 535877 w 7620095"/>
              <a:gd name="connsiteY6" fmla="*/ 4011168 h 5446680"/>
              <a:gd name="connsiteX7" fmla="*/ 535877 w 7620095"/>
              <a:gd name="connsiteY7" fmla="*/ 561785 h 5446680"/>
              <a:gd name="connsiteX8" fmla="*/ 1097566 w 7620095"/>
              <a:gd name="connsiteY8" fmla="*/ 0 h 5446680"/>
              <a:gd name="connsiteX9" fmla="*/ 6522435 w 7620095"/>
              <a:gd name="connsiteY9" fmla="*/ 0 h 5446680"/>
              <a:gd name="connsiteX10" fmla="*/ 7084219 w 7620095"/>
              <a:gd name="connsiteY10" fmla="*/ 561785 h 5446680"/>
              <a:gd name="connsiteX11" fmla="*/ 7084219 w 7620095"/>
              <a:gd name="connsiteY11" fmla="*/ 4011263 h 5446680"/>
              <a:gd name="connsiteX12" fmla="*/ 6951917 w 7620095"/>
              <a:gd name="connsiteY12" fmla="*/ 4373023 h 5446680"/>
              <a:gd name="connsiteX13" fmla="*/ 7520083 w 7620095"/>
              <a:gd name="connsiteY13" fmla="*/ 4373023 h 5446680"/>
              <a:gd name="connsiteX14" fmla="*/ 7620096 w 7620095"/>
              <a:gd name="connsiteY14" fmla="*/ 4473035 h 5446680"/>
              <a:gd name="connsiteX15" fmla="*/ 7620096 w 7620095"/>
              <a:gd name="connsiteY15" fmla="*/ 4871085 h 5446680"/>
              <a:gd name="connsiteX16" fmla="*/ 7044309 w 7620095"/>
              <a:gd name="connsiteY16" fmla="*/ 5446681 h 5446680"/>
              <a:gd name="connsiteX17" fmla="*/ 199930 w 7620095"/>
              <a:gd name="connsiteY17" fmla="*/ 4572953 h 5446680"/>
              <a:gd name="connsiteX18" fmla="*/ 199930 w 7620095"/>
              <a:gd name="connsiteY18" fmla="*/ 4870990 h 5446680"/>
              <a:gd name="connsiteX19" fmla="*/ 575691 w 7620095"/>
              <a:gd name="connsiteY19" fmla="*/ 5246752 h 5446680"/>
              <a:gd name="connsiteX20" fmla="*/ 7044309 w 7620095"/>
              <a:gd name="connsiteY20" fmla="*/ 5246752 h 5446680"/>
              <a:gd name="connsiteX21" fmla="*/ 7420071 w 7620095"/>
              <a:gd name="connsiteY21" fmla="*/ 4870990 h 5446680"/>
              <a:gd name="connsiteX22" fmla="*/ 7420071 w 7620095"/>
              <a:gd name="connsiteY22" fmla="*/ 4572953 h 5446680"/>
              <a:gd name="connsiteX23" fmla="*/ 4469606 w 7620095"/>
              <a:gd name="connsiteY23" fmla="*/ 4572953 h 5446680"/>
              <a:gd name="connsiteX24" fmla="*/ 4469606 w 7620095"/>
              <a:gd name="connsiteY24" fmla="*/ 4702112 h 5446680"/>
              <a:gd name="connsiteX25" fmla="*/ 4234339 w 7620095"/>
              <a:gd name="connsiteY25" fmla="*/ 4937379 h 5446680"/>
              <a:gd name="connsiteX26" fmla="*/ 3385757 w 7620095"/>
              <a:gd name="connsiteY26" fmla="*/ 4937379 h 5446680"/>
              <a:gd name="connsiteX27" fmla="*/ 3150489 w 7620095"/>
              <a:gd name="connsiteY27" fmla="*/ 4702112 h 5446680"/>
              <a:gd name="connsiteX28" fmla="*/ 3150489 w 7620095"/>
              <a:gd name="connsiteY28" fmla="*/ 4572953 h 5446680"/>
              <a:gd name="connsiteX29" fmla="*/ 199930 w 7620095"/>
              <a:gd name="connsiteY29" fmla="*/ 4572953 h 5446680"/>
              <a:gd name="connsiteX30" fmla="*/ 3350324 w 7620095"/>
              <a:gd name="connsiteY30" fmla="*/ 4572953 h 5446680"/>
              <a:gd name="connsiteX31" fmla="*/ 3350324 w 7620095"/>
              <a:gd name="connsiteY31" fmla="*/ 4702112 h 5446680"/>
              <a:gd name="connsiteX32" fmla="*/ 3385661 w 7620095"/>
              <a:gd name="connsiteY32" fmla="*/ 4737449 h 5446680"/>
              <a:gd name="connsiteX33" fmla="*/ 4234244 w 7620095"/>
              <a:gd name="connsiteY33" fmla="*/ 4737449 h 5446680"/>
              <a:gd name="connsiteX34" fmla="*/ 4269581 w 7620095"/>
              <a:gd name="connsiteY34" fmla="*/ 4702112 h 5446680"/>
              <a:gd name="connsiteX35" fmla="*/ 4269581 w 7620095"/>
              <a:gd name="connsiteY35" fmla="*/ 4572953 h 5446680"/>
              <a:gd name="connsiteX36" fmla="*/ 3350324 w 7620095"/>
              <a:gd name="connsiteY36" fmla="*/ 4572953 h 5446680"/>
              <a:gd name="connsiteX37" fmla="*/ 4369594 w 7620095"/>
              <a:gd name="connsiteY37" fmla="*/ 4373023 h 5446680"/>
              <a:gd name="connsiteX38" fmla="*/ 6522435 w 7620095"/>
              <a:gd name="connsiteY38" fmla="*/ 4373023 h 5446680"/>
              <a:gd name="connsiteX39" fmla="*/ 6884194 w 7620095"/>
              <a:gd name="connsiteY39" fmla="*/ 4011263 h 5446680"/>
              <a:gd name="connsiteX40" fmla="*/ 6884194 w 7620095"/>
              <a:gd name="connsiteY40" fmla="*/ 561785 h 5446680"/>
              <a:gd name="connsiteX41" fmla="*/ 6522435 w 7620095"/>
              <a:gd name="connsiteY41" fmla="*/ 200025 h 5446680"/>
              <a:gd name="connsiteX42" fmla="*/ 1097566 w 7620095"/>
              <a:gd name="connsiteY42" fmla="*/ 200025 h 5446680"/>
              <a:gd name="connsiteX43" fmla="*/ 735806 w 7620095"/>
              <a:gd name="connsiteY43" fmla="*/ 561785 h 5446680"/>
              <a:gd name="connsiteX44" fmla="*/ 735806 w 7620095"/>
              <a:gd name="connsiteY44" fmla="*/ 4011263 h 5446680"/>
              <a:gd name="connsiteX45" fmla="*/ 1097566 w 7620095"/>
              <a:gd name="connsiteY45" fmla="*/ 4373023 h 5446680"/>
              <a:gd name="connsiteX46" fmla="*/ 4369594 w 7620095"/>
              <a:gd name="connsiteY46" fmla="*/ 4373023 h 5446680"/>
              <a:gd name="connsiteX47" fmla="*/ 3543491 w 7620095"/>
              <a:gd name="connsiteY47" fmla="*/ 4218528 h 5446680"/>
              <a:gd name="connsiteX48" fmla="*/ 3433382 w 7620095"/>
              <a:gd name="connsiteY48" fmla="*/ 4173188 h 5446680"/>
              <a:gd name="connsiteX49" fmla="*/ 3387185 w 7620095"/>
              <a:gd name="connsiteY49" fmla="*/ 4062794 h 5446680"/>
              <a:gd name="connsiteX50" fmla="*/ 3385090 w 7620095"/>
              <a:gd name="connsiteY50" fmla="*/ 3487293 h 5446680"/>
              <a:gd name="connsiteX51" fmla="*/ 3385090 w 7620095"/>
              <a:gd name="connsiteY51" fmla="*/ 3487293 h 5446680"/>
              <a:gd name="connsiteX52" fmla="*/ 3540824 w 7620095"/>
              <a:gd name="connsiteY52" fmla="*/ 3330321 h 5446680"/>
              <a:gd name="connsiteX53" fmla="*/ 4092131 w 7620095"/>
              <a:gd name="connsiteY53" fmla="*/ 3328321 h 5446680"/>
              <a:gd name="connsiteX54" fmla="*/ 4202811 w 7620095"/>
              <a:gd name="connsiteY54" fmla="*/ 3373660 h 5446680"/>
              <a:gd name="connsiteX55" fmla="*/ 4249007 w 7620095"/>
              <a:gd name="connsiteY55" fmla="*/ 3484055 h 5446680"/>
              <a:gd name="connsiteX56" fmla="*/ 4251103 w 7620095"/>
              <a:gd name="connsiteY56" fmla="*/ 4059555 h 5446680"/>
              <a:gd name="connsiteX57" fmla="*/ 4095369 w 7620095"/>
              <a:gd name="connsiteY57" fmla="*/ 4216527 h 5446680"/>
              <a:gd name="connsiteX58" fmla="*/ 3544062 w 7620095"/>
              <a:gd name="connsiteY58" fmla="*/ 4218528 h 5446680"/>
              <a:gd name="connsiteX59" fmla="*/ 3543491 w 7620095"/>
              <a:gd name="connsiteY59" fmla="*/ 4218528 h 5446680"/>
              <a:gd name="connsiteX60" fmla="*/ 3587115 w 7620095"/>
              <a:gd name="connsiteY60" fmla="*/ 4062032 h 5446680"/>
              <a:gd name="connsiteX61" fmla="*/ 3587877 w 7620095"/>
              <a:gd name="connsiteY61" fmla="*/ 4062032 h 5446680"/>
              <a:gd name="connsiteX62" fmla="*/ 3587115 w 7620095"/>
              <a:gd name="connsiteY62" fmla="*/ 4062032 h 5446680"/>
              <a:gd name="connsiteX63" fmla="*/ 3585115 w 7620095"/>
              <a:gd name="connsiteY63" fmla="*/ 3530060 h 5446680"/>
              <a:gd name="connsiteX64" fmla="*/ 3586924 w 7620095"/>
              <a:gd name="connsiteY64" fmla="*/ 4018407 h 5446680"/>
              <a:gd name="connsiteX65" fmla="*/ 4051078 w 7620095"/>
              <a:gd name="connsiteY65" fmla="*/ 4016693 h 5446680"/>
              <a:gd name="connsiteX66" fmla="*/ 4049268 w 7620095"/>
              <a:gd name="connsiteY66" fmla="*/ 3528346 h 5446680"/>
              <a:gd name="connsiteX67" fmla="*/ 3585115 w 7620095"/>
              <a:gd name="connsiteY67" fmla="*/ 3530060 h 5446680"/>
              <a:gd name="connsiteX68" fmla="*/ 3584924 w 7620095"/>
              <a:gd name="connsiteY68" fmla="*/ 3486531 h 5446680"/>
              <a:gd name="connsiteX69" fmla="*/ 3584924 w 7620095"/>
              <a:gd name="connsiteY69" fmla="*/ 3486531 h 5446680"/>
              <a:gd name="connsiteX70" fmla="*/ 3584924 w 7620095"/>
              <a:gd name="connsiteY70" fmla="*/ 3486531 h 5446680"/>
              <a:gd name="connsiteX71" fmla="*/ 3799523 w 7620095"/>
              <a:gd name="connsiteY71" fmla="*/ 3264789 h 5446680"/>
              <a:gd name="connsiteX72" fmla="*/ 3699510 w 7620095"/>
              <a:gd name="connsiteY72" fmla="*/ 3165348 h 5446680"/>
              <a:gd name="connsiteX73" fmla="*/ 3798951 w 7620095"/>
              <a:gd name="connsiteY73" fmla="*/ 3064859 h 5446680"/>
              <a:gd name="connsiteX74" fmla="*/ 3812858 w 7620095"/>
              <a:gd name="connsiteY74" fmla="*/ 3064764 h 5446680"/>
              <a:gd name="connsiteX75" fmla="*/ 3813429 w 7620095"/>
              <a:gd name="connsiteY75" fmla="*/ 3064764 h 5446680"/>
              <a:gd name="connsiteX76" fmla="*/ 3913441 w 7620095"/>
              <a:gd name="connsiteY76" fmla="*/ 3164205 h 5446680"/>
              <a:gd name="connsiteX77" fmla="*/ 3814001 w 7620095"/>
              <a:gd name="connsiteY77" fmla="*/ 3264694 h 5446680"/>
              <a:gd name="connsiteX78" fmla="*/ 3800094 w 7620095"/>
              <a:gd name="connsiteY78" fmla="*/ 3264789 h 5446680"/>
              <a:gd name="connsiteX79" fmla="*/ 3799523 w 7620095"/>
              <a:gd name="connsiteY79" fmla="*/ 3264789 h 5446680"/>
              <a:gd name="connsiteX80" fmla="*/ 3805999 w 7620095"/>
              <a:gd name="connsiteY80" fmla="*/ 2988945 h 5446680"/>
              <a:gd name="connsiteX81" fmla="*/ 3683032 w 7620095"/>
              <a:gd name="connsiteY81" fmla="*/ 2938367 h 5446680"/>
              <a:gd name="connsiteX82" fmla="*/ 3164681 w 7620095"/>
              <a:gd name="connsiteY82" fmla="*/ 2423922 h 5446680"/>
              <a:gd name="connsiteX83" fmla="*/ 3163729 w 7620095"/>
              <a:gd name="connsiteY83" fmla="*/ 2176844 h 5446680"/>
              <a:gd name="connsiteX84" fmla="*/ 3700844 w 7620095"/>
              <a:gd name="connsiteY84" fmla="*/ 1635633 h 5446680"/>
              <a:gd name="connsiteX85" fmla="*/ 3700844 w 7620095"/>
              <a:gd name="connsiteY85" fmla="*/ 1635633 h 5446680"/>
              <a:gd name="connsiteX86" fmla="*/ 3947922 w 7620095"/>
              <a:gd name="connsiteY86" fmla="*/ 1634776 h 5446680"/>
              <a:gd name="connsiteX87" fmla="*/ 4466273 w 7620095"/>
              <a:gd name="connsiteY87" fmla="*/ 2149221 h 5446680"/>
              <a:gd name="connsiteX88" fmla="*/ 4517898 w 7620095"/>
              <a:gd name="connsiteY88" fmla="*/ 2272570 h 5446680"/>
              <a:gd name="connsiteX89" fmla="*/ 4467225 w 7620095"/>
              <a:gd name="connsiteY89" fmla="*/ 2396204 h 5446680"/>
              <a:gd name="connsiteX90" fmla="*/ 3930110 w 7620095"/>
              <a:gd name="connsiteY90" fmla="*/ 2937415 h 5446680"/>
              <a:gd name="connsiteX91" fmla="*/ 3805999 w 7620095"/>
              <a:gd name="connsiteY91" fmla="*/ 2988945 h 5446680"/>
              <a:gd name="connsiteX92" fmla="*/ 3323368 w 7620095"/>
              <a:gd name="connsiteY92" fmla="*/ 2299716 h 5446680"/>
              <a:gd name="connsiteX93" fmla="*/ 3805904 w 7620095"/>
              <a:gd name="connsiteY93" fmla="*/ 2778633 h 5446680"/>
              <a:gd name="connsiteX94" fmla="*/ 4307491 w 7620095"/>
              <a:gd name="connsiteY94" fmla="*/ 2273237 h 5446680"/>
              <a:gd name="connsiteX95" fmla="*/ 3824859 w 7620095"/>
              <a:gd name="connsiteY95" fmla="*/ 1794320 h 5446680"/>
              <a:gd name="connsiteX96" fmla="*/ 3323368 w 7620095"/>
              <a:gd name="connsiteY96" fmla="*/ 2299716 h 5446680"/>
              <a:gd name="connsiteX97" fmla="*/ 2055876 w 7620095"/>
              <a:gd name="connsiteY97" fmla="*/ 2739104 h 5446680"/>
              <a:gd name="connsiteX98" fmla="*/ 1899476 w 7620095"/>
              <a:gd name="connsiteY98" fmla="*/ 2583371 h 5446680"/>
              <a:gd name="connsiteX99" fmla="*/ 1897380 w 7620095"/>
              <a:gd name="connsiteY99" fmla="*/ 2007775 h 5446680"/>
              <a:gd name="connsiteX100" fmla="*/ 1897380 w 7620095"/>
              <a:gd name="connsiteY100" fmla="*/ 2007775 h 5446680"/>
              <a:gd name="connsiteX101" fmla="*/ 1942719 w 7620095"/>
              <a:gd name="connsiteY101" fmla="*/ 1897094 h 5446680"/>
              <a:gd name="connsiteX102" fmla="*/ 2053114 w 7620095"/>
              <a:gd name="connsiteY102" fmla="*/ 1850898 h 5446680"/>
              <a:gd name="connsiteX103" fmla="*/ 2604421 w 7620095"/>
              <a:gd name="connsiteY103" fmla="*/ 1848898 h 5446680"/>
              <a:gd name="connsiteX104" fmla="*/ 2604802 w 7620095"/>
              <a:gd name="connsiteY104" fmla="*/ 1848898 h 5446680"/>
              <a:gd name="connsiteX105" fmla="*/ 2761298 w 7620095"/>
              <a:gd name="connsiteY105" fmla="*/ 2004632 h 5446680"/>
              <a:gd name="connsiteX106" fmla="*/ 2763393 w 7620095"/>
              <a:gd name="connsiteY106" fmla="*/ 2580228 h 5446680"/>
              <a:gd name="connsiteX107" fmla="*/ 2607659 w 7620095"/>
              <a:gd name="connsiteY107" fmla="*/ 2737199 h 5446680"/>
              <a:gd name="connsiteX108" fmla="*/ 2056352 w 7620095"/>
              <a:gd name="connsiteY108" fmla="*/ 2739199 h 5446680"/>
              <a:gd name="connsiteX109" fmla="*/ 2055876 w 7620095"/>
              <a:gd name="connsiteY109" fmla="*/ 2739104 h 5446680"/>
              <a:gd name="connsiteX110" fmla="*/ 2099501 w 7620095"/>
              <a:gd name="connsiteY110" fmla="*/ 2582609 h 5446680"/>
              <a:gd name="connsiteX111" fmla="*/ 2100263 w 7620095"/>
              <a:gd name="connsiteY111" fmla="*/ 2582609 h 5446680"/>
              <a:gd name="connsiteX112" fmla="*/ 2099501 w 7620095"/>
              <a:gd name="connsiteY112" fmla="*/ 2582609 h 5446680"/>
              <a:gd name="connsiteX113" fmla="*/ 2097596 w 7620095"/>
              <a:gd name="connsiteY113" fmla="*/ 2050637 h 5446680"/>
              <a:gd name="connsiteX114" fmla="*/ 2099310 w 7620095"/>
              <a:gd name="connsiteY114" fmla="*/ 2538984 h 5446680"/>
              <a:gd name="connsiteX115" fmla="*/ 2563463 w 7620095"/>
              <a:gd name="connsiteY115" fmla="*/ 2537270 h 5446680"/>
              <a:gd name="connsiteX116" fmla="*/ 2561654 w 7620095"/>
              <a:gd name="connsiteY116" fmla="*/ 2048828 h 5446680"/>
              <a:gd name="connsiteX117" fmla="*/ 2097596 w 7620095"/>
              <a:gd name="connsiteY117" fmla="*/ 2050637 h 5446680"/>
              <a:gd name="connsiteX118" fmla="*/ 2097405 w 7620095"/>
              <a:gd name="connsiteY118" fmla="*/ 2007013 h 5446680"/>
              <a:gd name="connsiteX119" fmla="*/ 2097405 w 7620095"/>
              <a:gd name="connsiteY119" fmla="*/ 2007013 h 5446680"/>
              <a:gd name="connsiteX120" fmla="*/ 2097405 w 7620095"/>
              <a:gd name="connsiteY120" fmla="*/ 2007013 h 5446680"/>
              <a:gd name="connsiteX121" fmla="*/ 2097405 w 7620095"/>
              <a:gd name="connsiteY121" fmla="*/ 2007013 h 5446680"/>
              <a:gd name="connsiteX122" fmla="*/ 5014913 w 7620095"/>
              <a:gd name="connsiteY122" fmla="*/ 2728341 h 5446680"/>
              <a:gd name="connsiteX123" fmla="*/ 4904804 w 7620095"/>
              <a:gd name="connsiteY123" fmla="*/ 2683002 h 5446680"/>
              <a:gd name="connsiteX124" fmla="*/ 4858607 w 7620095"/>
              <a:gd name="connsiteY124" fmla="*/ 2572607 h 5446680"/>
              <a:gd name="connsiteX125" fmla="*/ 4856512 w 7620095"/>
              <a:gd name="connsiteY125" fmla="*/ 1997012 h 5446680"/>
              <a:gd name="connsiteX126" fmla="*/ 4856512 w 7620095"/>
              <a:gd name="connsiteY126" fmla="*/ 1997012 h 5446680"/>
              <a:gd name="connsiteX127" fmla="*/ 4901946 w 7620095"/>
              <a:gd name="connsiteY127" fmla="*/ 1886236 h 5446680"/>
              <a:gd name="connsiteX128" fmla="*/ 5012341 w 7620095"/>
              <a:gd name="connsiteY128" fmla="*/ 1840039 h 5446680"/>
              <a:gd name="connsiteX129" fmla="*/ 5563648 w 7620095"/>
              <a:gd name="connsiteY129" fmla="*/ 1838039 h 5446680"/>
              <a:gd name="connsiteX130" fmla="*/ 5564219 w 7620095"/>
              <a:gd name="connsiteY130" fmla="*/ 1838039 h 5446680"/>
              <a:gd name="connsiteX131" fmla="*/ 5720620 w 7620095"/>
              <a:gd name="connsiteY131" fmla="*/ 1993773 h 5446680"/>
              <a:gd name="connsiteX132" fmla="*/ 5722715 w 7620095"/>
              <a:gd name="connsiteY132" fmla="*/ 2569369 h 5446680"/>
              <a:gd name="connsiteX133" fmla="*/ 5677376 w 7620095"/>
              <a:gd name="connsiteY133" fmla="*/ 2680049 h 5446680"/>
              <a:gd name="connsiteX134" fmla="*/ 5566982 w 7620095"/>
              <a:gd name="connsiteY134" fmla="*/ 2726246 h 5446680"/>
              <a:gd name="connsiteX135" fmla="*/ 5015675 w 7620095"/>
              <a:gd name="connsiteY135" fmla="*/ 2728246 h 5446680"/>
              <a:gd name="connsiteX136" fmla="*/ 5014913 w 7620095"/>
              <a:gd name="connsiteY136" fmla="*/ 2728341 h 5446680"/>
              <a:gd name="connsiteX137" fmla="*/ 5058537 w 7620095"/>
              <a:gd name="connsiteY137" fmla="*/ 2571845 h 5446680"/>
              <a:gd name="connsiteX138" fmla="*/ 5059299 w 7620095"/>
              <a:gd name="connsiteY138" fmla="*/ 2571845 h 5446680"/>
              <a:gd name="connsiteX139" fmla="*/ 5058537 w 7620095"/>
              <a:gd name="connsiteY139" fmla="*/ 2571845 h 5446680"/>
              <a:gd name="connsiteX140" fmla="*/ 5056537 w 7620095"/>
              <a:gd name="connsiteY140" fmla="*/ 2039874 h 5446680"/>
              <a:gd name="connsiteX141" fmla="*/ 5058347 w 7620095"/>
              <a:gd name="connsiteY141" fmla="*/ 2528221 h 5446680"/>
              <a:gd name="connsiteX142" fmla="*/ 5522405 w 7620095"/>
              <a:gd name="connsiteY142" fmla="*/ 2526506 h 5446680"/>
              <a:gd name="connsiteX143" fmla="*/ 5520690 w 7620095"/>
              <a:gd name="connsiteY143" fmla="*/ 2038160 h 5446680"/>
              <a:gd name="connsiteX144" fmla="*/ 5056537 w 7620095"/>
              <a:gd name="connsiteY144" fmla="*/ 2039874 h 5446680"/>
              <a:gd name="connsiteX145" fmla="*/ 5056442 w 7620095"/>
              <a:gd name="connsiteY145" fmla="*/ 1996250 h 5446680"/>
              <a:gd name="connsiteX146" fmla="*/ 5056442 w 7620095"/>
              <a:gd name="connsiteY146" fmla="*/ 1996250 h 5446680"/>
              <a:gd name="connsiteX147" fmla="*/ 5056442 w 7620095"/>
              <a:gd name="connsiteY147" fmla="*/ 1996250 h 5446680"/>
              <a:gd name="connsiteX148" fmla="*/ 2923699 w 7620095"/>
              <a:gd name="connsiteY148" fmla="*/ 2388489 h 5446680"/>
              <a:gd name="connsiteX149" fmla="*/ 2823686 w 7620095"/>
              <a:gd name="connsiteY149" fmla="*/ 2288762 h 5446680"/>
              <a:gd name="connsiteX150" fmla="*/ 2923413 w 7620095"/>
              <a:gd name="connsiteY150" fmla="*/ 2188559 h 5446680"/>
              <a:gd name="connsiteX151" fmla="*/ 2937320 w 7620095"/>
              <a:gd name="connsiteY151" fmla="*/ 2188559 h 5446680"/>
              <a:gd name="connsiteX152" fmla="*/ 2937605 w 7620095"/>
              <a:gd name="connsiteY152" fmla="*/ 2188559 h 5446680"/>
              <a:gd name="connsiteX153" fmla="*/ 3037618 w 7620095"/>
              <a:gd name="connsiteY153" fmla="*/ 2288286 h 5446680"/>
              <a:gd name="connsiteX154" fmla="*/ 2937891 w 7620095"/>
              <a:gd name="connsiteY154" fmla="*/ 2388489 h 5446680"/>
              <a:gd name="connsiteX155" fmla="*/ 2923985 w 7620095"/>
              <a:gd name="connsiteY155" fmla="*/ 2388489 h 5446680"/>
              <a:gd name="connsiteX156" fmla="*/ 2923699 w 7620095"/>
              <a:gd name="connsiteY156" fmla="*/ 2388489 h 5446680"/>
              <a:gd name="connsiteX157" fmla="*/ 4675823 w 7620095"/>
              <a:gd name="connsiteY157" fmla="*/ 2383155 h 5446680"/>
              <a:gd name="connsiteX158" fmla="*/ 4575810 w 7620095"/>
              <a:gd name="connsiteY158" fmla="*/ 2283428 h 5446680"/>
              <a:gd name="connsiteX159" fmla="*/ 4675537 w 7620095"/>
              <a:gd name="connsiteY159" fmla="*/ 2183225 h 5446680"/>
              <a:gd name="connsiteX160" fmla="*/ 4689443 w 7620095"/>
              <a:gd name="connsiteY160" fmla="*/ 2183225 h 5446680"/>
              <a:gd name="connsiteX161" fmla="*/ 4689729 w 7620095"/>
              <a:gd name="connsiteY161" fmla="*/ 2183225 h 5446680"/>
              <a:gd name="connsiteX162" fmla="*/ 4789742 w 7620095"/>
              <a:gd name="connsiteY162" fmla="*/ 2282952 h 5446680"/>
              <a:gd name="connsiteX163" fmla="*/ 4690015 w 7620095"/>
              <a:gd name="connsiteY163" fmla="*/ 2383155 h 5446680"/>
              <a:gd name="connsiteX164" fmla="*/ 4676108 w 7620095"/>
              <a:gd name="connsiteY164" fmla="*/ 2383155 h 5446680"/>
              <a:gd name="connsiteX165" fmla="*/ 4675823 w 7620095"/>
              <a:gd name="connsiteY165" fmla="*/ 2383155 h 5446680"/>
              <a:gd name="connsiteX166" fmla="*/ 3796665 w 7620095"/>
              <a:gd name="connsiteY166" fmla="*/ 1514570 h 5446680"/>
              <a:gd name="connsiteX167" fmla="*/ 3696653 w 7620095"/>
              <a:gd name="connsiteY167" fmla="*/ 1414843 h 5446680"/>
              <a:gd name="connsiteX168" fmla="*/ 3796379 w 7620095"/>
              <a:gd name="connsiteY168" fmla="*/ 1314641 h 5446680"/>
              <a:gd name="connsiteX169" fmla="*/ 3810286 w 7620095"/>
              <a:gd name="connsiteY169" fmla="*/ 1314641 h 5446680"/>
              <a:gd name="connsiteX170" fmla="*/ 3810572 w 7620095"/>
              <a:gd name="connsiteY170" fmla="*/ 1314641 h 5446680"/>
              <a:gd name="connsiteX171" fmla="*/ 3910584 w 7620095"/>
              <a:gd name="connsiteY171" fmla="*/ 1414367 h 5446680"/>
              <a:gd name="connsiteX172" fmla="*/ 3810857 w 7620095"/>
              <a:gd name="connsiteY172" fmla="*/ 1514570 h 5446680"/>
              <a:gd name="connsiteX173" fmla="*/ 3796951 w 7620095"/>
              <a:gd name="connsiteY173" fmla="*/ 1514570 h 5446680"/>
              <a:gd name="connsiteX174" fmla="*/ 3796665 w 7620095"/>
              <a:gd name="connsiteY174" fmla="*/ 1514570 h 5446680"/>
              <a:gd name="connsiteX175" fmla="*/ 3532632 w 7620095"/>
              <a:gd name="connsiteY175" fmla="*/ 1244727 h 5446680"/>
              <a:gd name="connsiteX176" fmla="*/ 3376327 w 7620095"/>
              <a:gd name="connsiteY176" fmla="*/ 1088993 h 5446680"/>
              <a:gd name="connsiteX177" fmla="*/ 3374231 w 7620095"/>
              <a:gd name="connsiteY177" fmla="*/ 513493 h 5446680"/>
              <a:gd name="connsiteX178" fmla="*/ 3374231 w 7620095"/>
              <a:gd name="connsiteY178" fmla="*/ 513493 h 5446680"/>
              <a:gd name="connsiteX179" fmla="*/ 3529965 w 7620095"/>
              <a:gd name="connsiteY179" fmla="*/ 356521 h 5446680"/>
              <a:gd name="connsiteX180" fmla="*/ 4081272 w 7620095"/>
              <a:gd name="connsiteY180" fmla="*/ 354521 h 5446680"/>
              <a:gd name="connsiteX181" fmla="*/ 4081844 w 7620095"/>
              <a:gd name="connsiteY181" fmla="*/ 354521 h 5446680"/>
              <a:gd name="connsiteX182" fmla="*/ 4238244 w 7620095"/>
              <a:gd name="connsiteY182" fmla="*/ 510254 h 5446680"/>
              <a:gd name="connsiteX183" fmla="*/ 4240340 w 7620095"/>
              <a:gd name="connsiteY183" fmla="*/ 1085755 h 5446680"/>
              <a:gd name="connsiteX184" fmla="*/ 4084606 w 7620095"/>
              <a:gd name="connsiteY184" fmla="*/ 1242727 h 5446680"/>
              <a:gd name="connsiteX185" fmla="*/ 3533299 w 7620095"/>
              <a:gd name="connsiteY185" fmla="*/ 1244727 h 5446680"/>
              <a:gd name="connsiteX186" fmla="*/ 3532632 w 7620095"/>
              <a:gd name="connsiteY186" fmla="*/ 1244727 h 5446680"/>
              <a:gd name="connsiteX187" fmla="*/ 3576257 w 7620095"/>
              <a:gd name="connsiteY187" fmla="*/ 1088231 h 5446680"/>
              <a:gd name="connsiteX188" fmla="*/ 3577019 w 7620095"/>
              <a:gd name="connsiteY188" fmla="*/ 1088231 h 5446680"/>
              <a:gd name="connsiteX189" fmla="*/ 3576257 w 7620095"/>
              <a:gd name="connsiteY189" fmla="*/ 1088231 h 5446680"/>
              <a:gd name="connsiteX190" fmla="*/ 3574352 w 7620095"/>
              <a:gd name="connsiteY190" fmla="*/ 556260 h 5446680"/>
              <a:gd name="connsiteX191" fmla="*/ 3576161 w 7620095"/>
              <a:gd name="connsiteY191" fmla="*/ 1044607 h 5446680"/>
              <a:gd name="connsiteX192" fmla="*/ 4040220 w 7620095"/>
              <a:gd name="connsiteY192" fmla="*/ 1042892 h 5446680"/>
              <a:gd name="connsiteX193" fmla="*/ 4038505 w 7620095"/>
              <a:gd name="connsiteY193" fmla="*/ 554546 h 5446680"/>
              <a:gd name="connsiteX194" fmla="*/ 3574352 w 7620095"/>
              <a:gd name="connsiteY194" fmla="*/ 556260 h 5446680"/>
              <a:gd name="connsiteX195" fmla="*/ 3574161 w 7620095"/>
              <a:gd name="connsiteY195" fmla="*/ 512731 h 5446680"/>
              <a:gd name="connsiteX196" fmla="*/ 3574161 w 7620095"/>
              <a:gd name="connsiteY196" fmla="*/ 512731 h 5446680"/>
              <a:gd name="connsiteX197" fmla="*/ 3574161 w 7620095"/>
              <a:gd name="connsiteY197" fmla="*/ 512731 h 544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7620095" h="5446680">
                <a:moveTo>
                  <a:pt x="7044309" y="5446681"/>
                </a:moveTo>
                <a:lnTo>
                  <a:pt x="575691" y="5446681"/>
                </a:lnTo>
                <a:cubicBezTo>
                  <a:pt x="258223" y="5446681"/>
                  <a:pt x="0" y="5188458"/>
                  <a:pt x="0" y="4870990"/>
                </a:cubicBezTo>
                <a:lnTo>
                  <a:pt x="0" y="4472940"/>
                </a:lnTo>
                <a:cubicBezTo>
                  <a:pt x="0" y="4417695"/>
                  <a:pt x="44768" y="4372928"/>
                  <a:pt x="100013" y="4372928"/>
                </a:cubicBezTo>
                <a:lnTo>
                  <a:pt x="668179" y="4372928"/>
                </a:lnTo>
                <a:cubicBezTo>
                  <a:pt x="585597" y="4275106"/>
                  <a:pt x="535877" y="4148804"/>
                  <a:pt x="535877" y="4011168"/>
                </a:cubicBezTo>
                <a:lnTo>
                  <a:pt x="535877" y="561785"/>
                </a:lnTo>
                <a:cubicBezTo>
                  <a:pt x="535781" y="252031"/>
                  <a:pt x="787813" y="0"/>
                  <a:pt x="1097566" y="0"/>
                </a:cubicBezTo>
                <a:lnTo>
                  <a:pt x="6522435" y="0"/>
                </a:lnTo>
                <a:cubicBezTo>
                  <a:pt x="6832187" y="0"/>
                  <a:pt x="7084219" y="252031"/>
                  <a:pt x="7084219" y="561785"/>
                </a:cubicBezTo>
                <a:lnTo>
                  <a:pt x="7084219" y="4011263"/>
                </a:lnTo>
                <a:cubicBezTo>
                  <a:pt x="7084219" y="4148995"/>
                  <a:pt x="7034403" y="4275201"/>
                  <a:pt x="6951917" y="4373023"/>
                </a:cubicBezTo>
                <a:lnTo>
                  <a:pt x="7520083" y="4373023"/>
                </a:lnTo>
                <a:cubicBezTo>
                  <a:pt x="7575328" y="4373023"/>
                  <a:pt x="7620096" y="4417790"/>
                  <a:pt x="7620096" y="4473035"/>
                </a:cubicBezTo>
                <a:lnTo>
                  <a:pt x="7620096" y="4871085"/>
                </a:lnTo>
                <a:cubicBezTo>
                  <a:pt x="7620000" y="5188458"/>
                  <a:pt x="7361778" y="5446681"/>
                  <a:pt x="7044309" y="5446681"/>
                </a:cubicBezTo>
                <a:close/>
                <a:moveTo>
                  <a:pt x="199930" y="4572953"/>
                </a:moveTo>
                <a:lnTo>
                  <a:pt x="199930" y="4870990"/>
                </a:lnTo>
                <a:cubicBezTo>
                  <a:pt x="199930" y="5078159"/>
                  <a:pt x="368427" y="5246752"/>
                  <a:pt x="575691" y="5246752"/>
                </a:cubicBezTo>
                <a:lnTo>
                  <a:pt x="7044309" y="5246752"/>
                </a:lnTo>
                <a:cubicBezTo>
                  <a:pt x="7251478" y="5246752"/>
                  <a:pt x="7420071" y="5078254"/>
                  <a:pt x="7420071" y="4870990"/>
                </a:cubicBezTo>
                <a:lnTo>
                  <a:pt x="7420071" y="4572953"/>
                </a:lnTo>
                <a:lnTo>
                  <a:pt x="4469606" y="4572953"/>
                </a:lnTo>
                <a:lnTo>
                  <a:pt x="4469606" y="4702112"/>
                </a:lnTo>
                <a:cubicBezTo>
                  <a:pt x="4469606" y="4831842"/>
                  <a:pt x="4364070" y="4937379"/>
                  <a:pt x="4234339" y="4937379"/>
                </a:cubicBezTo>
                <a:lnTo>
                  <a:pt x="3385757" y="4937379"/>
                </a:lnTo>
                <a:cubicBezTo>
                  <a:pt x="3256026" y="4937379"/>
                  <a:pt x="3150489" y="4831842"/>
                  <a:pt x="3150489" y="4702112"/>
                </a:cubicBezTo>
                <a:lnTo>
                  <a:pt x="3150489" y="4572953"/>
                </a:lnTo>
                <a:lnTo>
                  <a:pt x="199930" y="4572953"/>
                </a:lnTo>
                <a:close/>
                <a:moveTo>
                  <a:pt x="3350324" y="4572953"/>
                </a:moveTo>
                <a:lnTo>
                  <a:pt x="3350324" y="4702112"/>
                </a:lnTo>
                <a:cubicBezTo>
                  <a:pt x="3350324" y="4721638"/>
                  <a:pt x="3366135" y="4737449"/>
                  <a:pt x="3385661" y="4737449"/>
                </a:cubicBezTo>
                <a:lnTo>
                  <a:pt x="4234244" y="4737449"/>
                </a:lnTo>
                <a:cubicBezTo>
                  <a:pt x="4253770" y="4737449"/>
                  <a:pt x="4269581" y="4721638"/>
                  <a:pt x="4269581" y="4702112"/>
                </a:cubicBezTo>
                <a:lnTo>
                  <a:pt x="4269581" y="4572953"/>
                </a:lnTo>
                <a:lnTo>
                  <a:pt x="3350324" y="4572953"/>
                </a:lnTo>
                <a:close/>
                <a:moveTo>
                  <a:pt x="4369594" y="4373023"/>
                </a:moveTo>
                <a:lnTo>
                  <a:pt x="6522435" y="4373023"/>
                </a:lnTo>
                <a:cubicBezTo>
                  <a:pt x="6721983" y="4373023"/>
                  <a:pt x="6884194" y="4210717"/>
                  <a:pt x="6884194" y="4011263"/>
                </a:cubicBezTo>
                <a:lnTo>
                  <a:pt x="6884194" y="561785"/>
                </a:lnTo>
                <a:cubicBezTo>
                  <a:pt x="6884194" y="362236"/>
                  <a:pt x="6721888" y="200025"/>
                  <a:pt x="6522435" y="200025"/>
                </a:cubicBezTo>
                <a:lnTo>
                  <a:pt x="1097566" y="200025"/>
                </a:lnTo>
                <a:cubicBezTo>
                  <a:pt x="898017" y="200025"/>
                  <a:pt x="735806" y="362331"/>
                  <a:pt x="735806" y="561785"/>
                </a:cubicBezTo>
                <a:lnTo>
                  <a:pt x="735806" y="4011263"/>
                </a:lnTo>
                <a:cubicBezTo>
                  <a:pt x="735806" y="4210812"/>
                  <a:pt x="898112" y="4373023"/>
                  <a:pt x="1097566" y="4373023"/>
                </a:cubicBezTo>
                <a:lnTo>
                  <a:pt x="4369594" y="4373023"/>
                </a:lnTo>
                <a:close/>
                <a:moveTo>
                  <a:pt x="3543491" y="4218528"/>
                </a:moveTo>
                <a:cubicBezTo>
                  <a:pt x="3501962" y="4218528"/>
                  <a:pt x="3462814" y="4202430"/>
                  <a:pt x="3433382" y="4173188"/>
                </a:cubicBezTo>
                <a:cubicBezTo>
                  <a:pt x="3403759" y="4143756"/>
                  <a:pt x="3387376" y="4104513"/>
                  <a:pt x="3387185" y="4062794"/>
                </a:cubicBezTo>
                <a:lnTo>
                  <a:pt x="3385090" y="3487293"/>
                </a:lnTo>
                <a:lnTo>
                  <a:pt x="3385090" y="3487293"/>
                </a:lnTo>
                <a:cubicBezTo>
                  <a:pt x="3384804" y="3401092"/>
                  <a:pt x="3454622" y="3330607"/>
                  <a:pt x="3540824" y="3330321"/>
                </a:cubicBezTo>
                <a:lnTo>
                  <a:pt x="4092131" y="3328321"/>
                </a:lnTo>
                <a:cubicBezTo>
                  <a:pt x="4133850" y="3330702"/>
                  <a:pt x="4173284" y="3344323"/>
                  <a:pt x="4202811" y="3373660"/>
                </a:cubicBezTo>
                <a:cubicBezTo>
                  <a:pt x="4232529" y="3403092"/>
                  <a:pt x="4248912" y="3442335"/>
                  <a:pt x="4249007" y="3484055"/>
                </a:cubicBezTo>
                <a:lnTo>
                  <a:pt x="4251103" y="4059555"/>
                </a:lnTo>
                <a:cubicBezTo>
                  <a:pt x="4251293" y="4145852"/>
                  <a:pt x="4181475" y="4216146"/>
                  <a:pt x="4095369" y="4216527"/>
                </a:cubicBezTo>
                <a:lnTo>
                  <a:pt x="3544062" y="4218528"/>
                </a:lnTo>
                <a:cubicBezTo>
                  <a:pt x="3543872" y="4218528"/>
                  <a:pt x="3543681" y="4218528"/>
                  <a:pt x="3543491" y="4218528"/>
                </a:cubicBezTo>
                <a:close/>
                <a:moveTo>
                  <a:pt x="3587115" y="4062032"/>
                </a:moveTo>
                <a:lnTo>
                  <a:pt x="3587877" y="4062032"/>
                </a:lnTo>
                <a:lnTo>
                  <a:pt x="3587115" y="4062032"/>
                </a:lnTo>
                <a:close/>
                <a:moveTo>
                  <a:pt x="3585115" y="3530060"/>
                </a:moveTo>
                <a:lnTo>
                  <a:pt x="3586924" y="4018407"/>
                </a:lnTo>
                <a:lnTo>
                  <a:pt x="4051078" y="4016693"/>
                </a:lnTo>
                <a:lnTo>
                  <a:pt x="4049268" y="3528346"/>
                </a:lnTo>
                <a:lnTo>
                  <a:pt x="3585115" y="3530060"/>
                </a:lnTo>
                <a:close/>
                <a:moveTo>
                  <a:pt x="3584924" y="3486531"/>
                </a:moveTo>
                <a:lnTo>
                  <a:pt x="3584924" y="3486531"/>
                </a:lnTo>
                <a:cubicBezTo>
                  <a:pt x="3584924" y="3486531"/>
                  <a:pt x="3584924" y="3486531"/>
                  <a:pt x="3584924" y="3486531"/>
                </a:cubicBezTo>
                <a:close/>
                <a:moveTo>
                  <a:pt x="3799523" y="3264789"/>
                </a:moveTo>
                <a:cubicBezTo>
                  <a:pt x="3744563" y="3264789"/>
                  <a:pt x="3699891" y="3220403"/>
                  <a:pt x="3699510" y="3165348"/>
                </a:cubicBezTo>
                <a:cubicBezTo>
                  <a:pt x="3699224" y="3110198"/>
                  <a:pt x="3743706" y="3065145"/>
                  <a:pt x="3798951" y="3064859"/>
                </a:cubicBezTo>
                <a:lnTo>
                  <a:pt x="3812858" y="3064764"/>
                </a:lnTo>
                <a:cubicBezTo>
                  <a:pt x="3813048" y="3064764"/>
                  <a:pt x="3813239" y="3064764"/>
                  <a:pt x="3813429" y="3064764"/>
                </a:cubicBezTo>
                <a:cubicBezTo>
                  <a:pt x="3868388" y="3064764"/>
                  <a:pt x="3913061" y="3109151"/>
                  <a:pt x="3913441" y="3164205"/>
                </a:cubicBezTo>
                <a:cubicBezTo>
                  <a:pt x="3913728" y="3219355"/>
                  <a:pt x="3869246" y="3264408"/>
                  <a:pt x="3814001" y="3264694"/>
                </a:cubicBezTo>
                <a:lnTo>
                  <a:pt x="3800094" y="3264789"/>
                </a:lnTo>
                <a:cubicBezTo>
                  <a:pt x="3799904" y="3264789"/>
                  <a:pt x="3799713" y="3264789"/>
                  <a:pt x="3799523" y="3264789"/>
                </a:cubicBezTo>
                <a:close/>
                <a:moveTo>
                  <a:pt x="3805999" y="2988945"/>
                </a:moveTo>
                <a:cubicBezTo>
                  <a:pt x="3761518" y="2988945"/>
                  <a:pt x="3717036" y="2972086"/>
                  <a:pt x="3683032" y="2938367"/>
                </a:cubicBezTo>
                <a:lnTo>
                  <a:pt x="3164681" y="2423922"/>
                </a:lnTo>
                <a:cubicBezTo>
                  <a:pt x="3096292" y="2356104"/>
                  <a:pt x="3095816" y="2245233"/>
                  <a:pt x="3163729" y="2176844"/>
                </a:cubicBezTo>
                <a:lnTo>
                  <a:pt x="3700844" y="1635633"/>
                </a:lnTo>
                <a:cubicBezTo>
                  <a:pt x="3700844" y="1635633"/>
                  <a:pt x="3700844" y="1635633"/>
                  <a:pt x="3700844" y="1635633"/>
                </a:cubicBezTo>
                <a:cubicBezTo>
                  <a:pt x="3768662" y="1567339"/>
                  <a:pt x="3879533" y="1566863"/>
                  <a:pt x="3947922" y="1634776"/>
                </a:cubicBezTo>
                <a:lnTo>
                  <a:pt x="4466273" y="2149221"/>
                </a:lnTo>
                <a:cubicBezTo>
                  <a:pt x="4499420" y="2182082"/>
                  <a:pt x="4517708" y="2225897"/>
                  <a:pt x="4517898" y="2272570"/>
                </a:cubicBezTo>
                <a:cubicBezTo>
                  <a:pt x="4518089" y="2319242"/>
                  <a:pt x="4500087" y="2363153"/>
                  <a:pt x="4467225" y="2396204"/>
                </a:cubicBezTo>
                <a:lnTo>
                  <a:pt x="3930110" y="2937415"/>
                </a:lnTo>
                <a:cubicBezTo>
                  <a:pt x="3895916" y="2971705"/>
                  <a:pt x="3850958" y="2988945"/>
                  <a:pt x="3805999" y="2988945"/>
                </a:cubicBezTo>
                <a:close/>
                <a:moveTo>
                  <a:pt x="3323368" y="2299716"/>
                </a:moveTo>
                <a:lnTo>
                  <a:pt x="3805904" y="2778633"/>
                </a:lnTo>
                <a:lnTo>
                  <a:pt x="4307491" y="2273237"/>
                </a:lnTo>
                <a:lnTo>
                  <a:pt x="3824859" y="1794320"/>
                </a:lnTo>
                <a:lnTo>
                  <a:pt x="3323368" y="2299716"/>
                </a:lnTo>
                <a:close/>
                <a:moveTo>
                  <a:pt x="2055876" y="2739104"/>
                </a:moveTo>
                <a:cubicBezTo>
                  <a:pt x="1969961" y="2739104"/>
                  <a:pt x="1899857" y="2669381"/>
                  <a:pt x="1899476" y="2583371"/>
                </a:cubicBezTo>
                <a:lnTo>
                  <a:pt x="1897380" y="2007775"/>
                </a:lnTo>
                <a:lnTo>
                  <a:pt x="1897380" y="2007775"/>
                </a:lnTo>
                <a:cubicBezTo>
                  <a:pt x="1897189" y="1965960"/>
                  <a:pt x="1913382" y="1926717"/>
                  <a:pt x="1942719" y="1897094"/>
                </a:cubicBezTo>
                <a:cubicBezTo>
                  <a:pt x="1972151" y="1867376"/>
                  <a:pt x="2011299" y="1850993"/>
                  <a:pt x="2053114" y="1850898"/>
                </a:cubicBezTo>
                <a:lnTo>
                  <a:pt x="2604421" y="1848898"/>
                </a:lnTo>
                <a:cubicBezTo>
                  <a:pt x="2604516" y="1848898"/>
                  <a:pt x="2604611" y="1848898"/>
                  <a:pt x="2604802" y="1848898"/>
                </a:cubicBezTo>
                <a:cubicBezTo>
                  <a:pt x="2690908" y="1848898"/>
                  <a:pt x="2761012" y="1918716"/>
                  <a:pt x="2761298" y="2004632"/>
                </a:cubicBezTo>
                <a:lnTo>
                  <a:pt x="2763393" y="2580228"/>
                </a:lnTo>
                <a:cubicBezTo>
                  <a:pt x="2763679" y="2666429"/>
                  <a:pt x="2693861" y="2736818"/>
                  <a:pt x="2607659" y="2737199"/>
                </a:cubicBezTo>
                <a:lnTo>
                  <a:pt x="2056352" y="2739199"/>
                </a:lnTo>
                <a:cubicBezTo>
                  <a:pt x="2056257" y="2739104"/>
                  <a:pt x="2056067" y="2739104"/>
                  <a:pt x="2055876" y="2739104"/>
                </a:cubicBezTo>
                <a:close/>
                <a:moveTo>
                  <a:pt x="2099501" y="2582609"/>
                </a:moveTo>
                <a:lnTo>
                  <a:pt x="2100263" y="2582609"/>
                </a:lnTo>
                <a:lnTo>
                  <a:pt x="2099501" y="2582609"/>
                </a:lnTo>
                <a:close/>
                <a:moveTo>
                  <a:pt x="2097596" y="2050637"/>
                </a:moveTo>
                <a:lnTo>
                  <a:pt x="2099310" y="2538984"/>
                </a:lnTo>
                <a:lnTo>
                  <a:pt x="2563463" y="2537270"/>
                </a:lnTo>
                <a:lnTo>
                  <a:pt x="2561654" y="2048828"/>
                </a:lnTo>
                <a:lnTo>
                  <a:pt x="2097596" y="2050637"/>
                </a:lnTo>
                <a:close/>
                <a:moveTo>
                  <a:pt x="2097405" y="2007013"/>
                </a:moveTo>
                <a:cubicBezTo>
                  <a:pt x="2097405" y="2007013"/>
                  <a:pt x="2097405" y="2007013"/>
                  <a:pt x="2097405" y="2007013"/>
                </a:cubicBezTo>
                <a:lnTo>
                  <a:pt x="2097405" y="2007013"/>
                </a:lnTo>
                <a:cubicBezTo>
                  <a:pt x="2097405" y="2007013"/>
                  <a:pt x="2097405" y="2007013"/>
                  <a:pt x="2097405" y="2007013"/>
                </a:cubicBezTo>
                <a:close/>
                <a:moveTo>
                  <a:pt x="5014913" y="2728341"/>
                </a:moveTo>
                <a:cubicBezTo>
                  <a:pt x="4973384" y="2728341"/>
                  <a:pt x="4934236" y="2712244"/>
                  <a:pt x="4904804" y="2683002"/>
                </a:cubicBezTo>
                <a:cubicBezTo>
                  <a:pt x="4875181" y="2653570"/>
                  <a:pt x="4858798" y="2614327"/>
                  <a:pt x="4858607" y="2572607"/>
                </a:cubicBezTo>
                <a:lnTo>
                  <a:pt x="4856512" y="1997012"/>
                </a:lnTo>
                <a:lnTo>
                  <a:pt x="4856512" y="1997012"/>
                </a:lnTo>
                <a:cubicBezTo>
                  <a:pt x="4856322" y="1955197"/>
                  <a:pt x="4872514" y="1915859"/>
                  <a:pt x="4901946" y="1886236"/>
                </a:cubicBezTo>
                <a:cubicBezTo>
                  <a:pt x="4931378" y="1856613"/>
                  <a:pt x="4970527" y="1840230"/>
                  <a:pt x="5012341" y="1840039"/>
                </a:cubicBezTo>
                <a:lnTo>
                  <a:pt x="5563648" y="1838039"/>
                </a:lnTo>
                <a:cubicBezTo>
                  <a:pt x="5563839" y="1838039"/>
                  <a:pt x="5564029" y="1838039"/>
                  <a:pt x="5564219" y="1838039"/>
                </a:cubicBezTo>
                <a:cubicBezTo>
                  <a:pt x="5650135" y="1838039"/>
                  <a:pt x="5720239" y="1907762"/>
                  <a:pt x="5720620" y="1993773"/>
                </a:cubicBezTo>
                <a:lnTo>
                  <a:pt x="5722715" y="2569369"/>
                </a:lnTo>
                <a:cubicBezTo>
                  <a:pt x="5722906" y="2611088"/>
                  <a:pt x="5706714" y="2650427"/>
                  <a:pt x="5677376" y="2680049"/>
                </a:cubicBezTo>
                <a:cubicBezTo>
                  <a:pt x="5647944" y="2709767"/>
                  <a:pt x="5608702" y="2726150"/>
                  <a:pt x="5566982" y="2726246"/>
                </a:cubicBezTo>
                <a:lnTo>
                  <a:pt x="5015675" y="2728246"/>
                </a:lnTo>
                <a:cubicBezTo>
                  <a:pt x="5015294" y="2728341"/>
                  <a:pt x="5015103" y="2728341"/>
                  <a:pt x="5014913" y="2728341"/>
                </a:cubicBezTo>
                <a:close/>
                <a:moveTo>
                  <a:pt x="5058537" y="2571845"/>
                </a:moveTo>
                <a:lnTo>
                  <a:pt x="5059299" y="2571845"/>
                </a:lnTo>
                <a:lnTo>
                  <a:pt x="5058537" y="2571845"/>
                </a:lnTo>
                <a:close/>
                <a:moveTo>
                  <a:pt x="5056537" y="2039874"/>
                </a:moveTo>
                <a:lnTo>
                  <a:pt x="5058347" y="2528221"/>
                </a:lnTo>
                <a:lnTo>
                  <a:pt x="5522405" y="2526506"/>
                </a:lnTo>
                <a:lnTo>
                  <a:pt x="5520690" y="2038160"/>
                </a:lnTo>
                <a:lnTo>
                  <a:pt x="5056537" y="2039874"/>
                </a:lnTo>
                <a:close/>
                <a:moveTo>
                  <a:pt x="5056442" y="1996250"/>
                </a:moveTo>
                <a:lnTo>
                  <a:pt x="5056442" y="1996250"/>
                </a:lnTo>
                <a:cubicBezTo>
                  <a:pt x="5056442" y="1996250"/>
                  <a:pt x="5056442" y="1996250"/>
                  <a:pt x="5056442" y="1996250"/>
                </a:cubicBezTo>
                <a:close/>
                <a:moveTo>
                  <a:pt x="2923699" y="2388489"/>
                </a:moveTo>
                <a:cubicBezTo>
                  <a:pt x="2868645" y="2388489"/>
                  <a:pt x="2823877" y="2343912"/>
                  <a:pt x="2823686" y="2288762"/>
                </a:cubicBezTo>
                <a:cubicBezTo>
                  <a:pt x="2823496" y="2233517"/>
                  <a:pt x="2868168" y="2188655"/>
                  <a:pt x="2923413" y="2188559"/>
                </a:cubicBezTo>
                <a:lnTo>
                  <a:pt x="2937320" y="2188559"/>
                </a:lnTo>
                <a:cubicBezTo>
                  <a:pt x="2937415" y="2188559"/>
                  <a:pt x="2937510" y="2188559"/>
                  <a:pt x="2937605" y="2188559"/>
                </a:cubicBezTo>
                <a:cubicBezTo>
                  <a:pt x="2992660" y="2188559"/>
                  <a:pt x="3037428" y="2233136"/>
                  <a:pt x="3037618" y="2288286"/>
                </a:cubicBezTo>
                <a:cubicBezTo>
                  <a:pt x="3037808" y="2343531"/>
                  <a:pt x="2993136" y="2388394"/>
                  <a:pt x="2937891" y="2388489"/>
                </a:cubicBezTo>
                <a:lnTo>
                  <a:pt x="2923985" y="2388489"/>
                </a:lnTo>
                <a:cubicBezTo>
                  <a:pt x="2923889" y="2388489"/>
                  <a:pt x="2923794" y="2388489"/>
                  <a:pt x="2923699" y="2388489"/>
                </a:cubicBezTo>
                <a:close/>
                <a:moveTo>
                  <a:pt x="4675823" y="2383155"/>
                </a:moveTo>
                <a:cubicBezTo>
                  <a:pt x="4620768" y="2383155"/>
                  <a:pt x="4576001" y="2338578"/>
                  <a:pt x="4575810" y="2283428"/>
                </a:cubicBezTo>
                <a:cubicBezTo>
                  <a:pt x="4575620" y="2228183"/>
                  <a:pt x="4620292" y="2183321"/>
                  <a:pt x="4675537" y="2183225"/>
                </a:cubicBezTo>
                <a:lnTo>
                  <a:pt x="4689443" y="2183225"/>
                </a:lnTo>
                <a:cubicBezTo>
                  <a:pt x="4689539" y="2183225"/>
                  <a:pt x="4689634" y="2183225"/>
                  <a:pt x="4689729" y="2183225"/>
                </a:cubicBezTo>
                <a:cubicBezTo>
                  <a:pt x="4744784" y="2183225"/>
                  <a:pt x="4789551" y="2227802"/>
                  <a:pt x="4789742" y="2282952"/>
                </a:cubicBezTo>
                <a:cubicBezTo>
                  <a:pt x="4789932" y="2338197"/>
                  <a:pt x="4745260" y="2383060"/>
                  <a:pt x="4690015" y="2383155"/>
                </a:cubicBezTo>
                <a:lnTo>
                  <a:pt x="4676108" y="2383155"/>
                </a:lnTo>
                <a:cubicBezTo>
                  <a:pt x="4676013" y="2383155"/>
                  <a:pt x="4675918" y="2383155"/>
                  <a:pt x="4675823" y="2383155"/>
                </a:cubicBezTo>
                <a:close/>
                <a:moveTo>
                  <a:pt x="3796665" y="1514570"/>
                </a:moveTo>
                <a:cubicBezTo>
                  <a:pt x="3741611" y="1514570"/>
                  <a:pt x="3696843" y="1469993"/>
                  <a:pt x="3696653" y="1414843"/>
                </a:cubicBezTo>
                <a:cubicBezTo>
                  <a:pt x="3696462" y="1359599"/>
                  <a:pt x="3741134" y="1314736"/>
                  <a:pt x="3796379" y="1314641"/>
                </a:cubicBezTo>
                <a:lnTo>
                  <a:pt x="3810286" y="1314641"/>
                </a:lnTo>
                <a:cubicBezTo>
                  <a:pt x="3810381" y="1314641"/>
                  <a:pt x="3810476" y="1314641"/>
                  <a:pt x="3810572" y="1314641"/>
                </a:cubicBezTo>
                <a:cubicBezTo>
                  <a:pt x="3865626" y="1314641"/>
                  <a:pt x="3910394" y="1359218"/>
                  <a:pt x="3910584" y="1414367"/>
                </a:cubicBezTo>
                <a:cubicBezTo>
                  <a:pt x="3910774" y="1469612"/>
                  <a:pt x="3866103" y="1514475"/>
                  <a:pt x="3810857" y="1514570"/>
                </a:cubicBezTo>
                <a:lnTo>
                  <a:pt x="3796951" y="1514570"/>
                </a:lnTo>
                <a:cubicBezTo>
                  <a:pt x="3796856" y="1514570"/>
                  <a:pt x="3796760" y="1514570"/>
                  <a:pt x="3796665" y="1514570"/>
                </a:cubicBezTo>
                <a:close/>
                <a:moveTo>
                  <a:pt x="3532632" y="1244727"/>
                </a:moveTo>
                <a:cubicBezTo>
                  <a:pt x="3446716" y="1244727"/>
                  <a:pt x="3376613" y="1175004"/>
                  <a:pt x="3376327" y="1088993"/>
                </a:cubicBezTo>
                <a:lnTo>
                  <a:pt x="3374231" y="513493"/>
                </a:lnTo>
                <a:lnTo>
                  <a:pt x="3374231" y="513493"/>
                </a:lnTo>
                <a:cubicBezTo>
                  <a:pt x="3373946" y="427292"/>
                  <a:pt x="3443764" y="356807"/>
                  <a:pt x="3529965" y="356521"/>
                </a:cubicBezTo>
                <a:lnTo>
                  <a:pt x="4081272" y="354521"/>
                </a:lnTo>
                <a:cubicBezTo>
                  <a:pt x="4081463" y="354521"/>
                  <a:pt x="4081653" y="354521"/>
                  <a:pt x="4081844" y="354521"/>
                </a:cubicBezTo>
                <a:cubicBezTo>
                  <a:pt x="4167759" y="354521"/>
                  <a:pt x="4237863" y="424244"/>
                  <a:pt x="4238244" y="510254"/>
                </a:cubicBezTo>
                <a:lnTo>
                  <a:pt x="4240340" y="1085755"/>
                </a:lnTo>
                <a:cubicBezTo>
                  <a:pt x="4240625" y="1171956"/>
                  <a:pt x="4170807" y="1242346"/>
                  <a:pt x="4084606" y="1242727"/>
                </a:cubicBezTo>
                <a:lnTo>
                  <a:pt x="3533299" y="1244727"/>
                </a:lnTo>
                <a:cubicBezTo>
                  <a:pt x="3533013" y="1244727"/>
                  <a:pt x="3532823" y="1244727"/>
                  <a:pt x="3532632" y="1244727"/>
                </a:cubicBezTo>
                <a:close/>
                <a:moveTo>
                  <a:pt x="3576257" y="1088231"/>
                </a:moveTo>
                <a:lnTo>
                  <a:pt x="3577019" y="1088231"/>
                </a:lnTo>
                <a:lnTo>
                  <a:pt x="3576257" y="1088231"/>
                </a:lnTo>
                <a:close/>
                <a:moveTo>
                  <a:pt x="3574352" y="556260"/>
                </a:moveTo>
                <a:lnTo>
                  <a:pt x="3576161" y="1044607"/>
                </a:lnTo>
                <a:lnTo>
                  <a:pt x="4040220" y="1042892"/>
                </a:lnTo>
                <a:lnTo>
                  <a:pt x="4038505" y="554546"/>
                </a:lnTo>
                <a:lnTo>
                  <a:pt x="3574352" y="556260"/>
                </a:lnTo>
                <a:close/>
                <a:moveTo>
                  <a:pt x="3574161" y="512731"/>
                </a:moveTo>
                <a:lnTo>
                  <a:pt x="3574161" y="512731"/>
                </a:lnTo>
                <a:cubicBezTo>
                  <a:pt x="3574161" y="512731"/>
                  <a:pt x="3574161" y="512731"/>
                  <a:pt x="3574161" y="51273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0" name="Graphic 1">
            <a:extLst>
              <a:ext uri="{FF2B5EF4-FFF2-40B4-BE49-F238E27FC236}">
                <a16:creationId xmlns:a16="http://schemas.microsoft.com/office/drawing/2014/main" id="{41577196-A103-EB6D-2DAE-06CB9357A725}"/>
              </a:ext>
            </a:extLst>
          </p:cNvPr>
          <p:cNvSpPr/>
          <p:nvPr/>
        </p:nvSpPr>
        <p:spPr>
          <a:xfrm>
            <a:off x="499635" y="3567380"/>
            <a:ext cx="411480" cy="411480"/>
          </a:xfrm>
          <a:custGeom>
            <a:avLst/>
            <a:gdLst>
              <a:gd name="connsiteX0" fmla="*/ 2855405 w 5710713"/>
              <a:gd name="connsiteY0" fmla="*/ 5710714 h 5710713"/>
              <a:gd name="connsiteX1" fmla="*/ 836390 w 5710713"/>
              <a:gd name="connsiteY1" fmla="*/ 4874419 h 5710713"/>
              <a:gd name="connsiteX2" fmla="*/ 0 w 5710713"/>
              <a:gd name="connsiteY2" fmla="*/ 2855405 h 5710713"/>
              <a:gd name="connsiteX3" fmla="*/ 836295 w 5710713"/>
              <a:gd name="connsiteY3" fmla="*/ 836295 h 5710713"/>
              <a:gd name="connsiteX4" fmla="*/ 2855405 w 5710713"/>
              <a:gd name="connsiteY4" fmla="*/ 0 h 5710713"/>
              <a:gd name="connsiteX5" fmla="*/ 4874419 w 5710713"/>
              <a:gd name="connsiteY5" fmla="*/ 836295 h 5710713"/>
              <a:gd name="connsiteX6" fmla="*/ 5710714 w 5710713"/>
              <a:gd name="connsiteY6" fmla="*/ 2855309 h 5710713"/>
              <a:gd name="connsiteX7" fmla="*/ 4874419 w 5710713"/>
              <a:gd name="connsiteY7" fmla="*/ 4874324 h 5710713"/>
              <a:gd name="connsiteX8" fmla="*/ 2855405 w 5710713"/>
              <a:gd name="connsiteY8" fmla="*/ 5710714 h 5710713"/>
              <a:gd name="connsiteX9" fmla="*/ 2855405 w 5710713"/>
              <a:gd name="connsiteY9" fmla="*/ 163163 h 5710713"/>
              <a:gd name="connsiteX10" fmla="*/ 163163 w 5710713"/>
              <a:gd name="connsiteY10" fmla="*/ 2855405 h 5710713"/>
              <a:gd name="connsiteX11" fmla="*/ 2855405 w 5710713"/>
              <a:gd name="connsiteY11" fmla="*/ 5547646 h 5710713"/>
              <a:gd name="connsiteX12" fmla="*/ 5547646 w 5710713"/>
              <a:gd name="connsiteY12" fmla="*/ 2855405 h 5710713"/>
              <a:gd name="connsiteX13" fmla="*/ 2855405 w 5710713"/>
              <a:gd name="connsiteY13" fmla="*/ 163163 h 5710713"/>
              <a:gd name="connsiteX14" fmla="*/ 2855405 w 5710713"/>
              <a:gd name="connsiteY14" fmla="*/ 4481513 h 5710713"/>
              <a:gd name="connsiteX15" fmla="*/ 2773871 w 5710713"/>
              <a:gd name="connsiteY15" fmla="*/ 4399883 h 5710713"/>
              <a:gd name="connsiteX16" fmla="*/ 2773871 w 5710713"/>
              <a:gd name="connsiteY16" fmla="*/ 4128326 h 5710713"/>
              <a:gd name="connsiteX17" fmla="*/ 2472309 w 5710713"/>
              <a:gd name="connsiteY17" fmla="*/ 4060508 h 5710713"/>
              <a:gd name="connsiteX18" fmla="*/ 1973771 w 5710713"/>
              <a:gd name="connsiteY18" fmla="*/ 3646075 h 5710713"/>
              <a:gd name="connsiteX19" fmla="*/ 2007394 w 5710713"/>
              <a:gd name="connsiteY19" fmla="*/ 3535680 h 5710713"/>
              <a:gd name="connsiteX20" fmla="*/ 2117789 w 5710713"/>
              <a:gd name="connsiteY20" fmla="*/ 3569303 h 5710713"/>
              <a:gd name="connsiteX21" fmla="*/ 2530602 w 5710713"/>
              <a:gd name="connsiteY21" fmla="*/ 3908108 h 5710713"/>
              <a:gd name="connsiteX22" fmla="*/ 3122105 w 5710713"/>
              <a:gd name="connsiteY22" fmla="*/ 3918585 h 5710713"/>
              <a:gd name="connsiteX23" fmla="*/ 3437763 w 5710713"/>
              <a:gd name="connsiteY23" fmla="*/ 3622739 h 5710713"/>
              <a:gd name="connsiteX24" fmla="*/ 3422904 w 5710713"/>
              <a:gd name="connsiteY24" fmla="*/ 3328321 h 5710713"/>
              <a:gd name="connsiteX25" fmla="*/ 2823115 w 5710713"/>
              <a:gd name="connsiteY25" fmla="*/ 2903791 h 5710713"/>
              <a:gd name="connsiteX26" fmla="*/ 2143697 w 5710713"/>
              <a:gd name="connsiteY26" fmla="*/ 2421827 h 5710713"/>
              <a:gd name="connsiteX27" fmla="*/ 2120837 w 5710713"/>
              <a:gd name="connsiteY27" fmla="*/ 1993773 h 5710713"/>
              <a:gd name="connsiteX28" fmla="*/ 2531174 w 5710713"/>
              <a:gd name="connsiteY28" fmla="*/ 1603343 h 5710713"/>
              <a:gd name="connsiteX29" fmla="*/ 2773966 w 5710713"/>
              <a:gd name="connsiteY29" fmla="*/ 1547527 h 5710713"/>
              <a:gd name="connsiteX30" fmla="*/ 2773966 w 5710713"/>
              <a:gd name="connsiteY30" fmla="*/ 1310831 h 5710713"/>
              <a:gd name="connsiteX31" fmla="*/ 2855500 w 5710713"/>
              <a:gd name="connsiteY31" fmla="*/ 1229297 h 5710713"/>
              <a:gd name="connsiteX32" fmla="*/ 2937034 w 5710713"/>
              <a:gd name="connsiteY32" fmla="*/ 1310831 h 5710713"/>
              <a:gd name="connsiteX33" fmla="*/ 2937034 w 5710713"/>
              <a:gd name="connsiteY33" fmla="*/ 1546098 h 5710713"/>
              <a:gd name="connsiteX34" fmla="*/ 3238595 w 5710713"/>
              <a:gd name="connsiteY34" fmla="*/ 1613916 h 5710713"/>
              <a:gd name="connsiteX35" fmla="*/ 3737134 w 5710713"/>
              <a:gd name="connsiteY35" fmla="*/ 2028349 h 5710713"/>
              <a:gd name="connsiteX36" fmla="*/ 3703511 w 5710713"/>
              <a:gd name="connsiteY36" fmla="*/ 2138744 h 5710713"/>
              <a:gd name="connsiteX37" fmla="*/ 3593116 w 5710713"/>
              <a:gd name="connsiteY37" fmla="*/ 2105120 h 5710713"/>
              <a:gd name="connsiteX38" fmla="*/ 3180303 w 5710713"/>
              <a:gd name="connsiteY38" fmla="*/ 1766316 h 5710713"/>
              <a:gd name="connsiteX39" fmla="*/ 2858453 w 5710713"/>
              <a:gd name="connsiteY39" fmla="*/ 1706499 h 5710713"/>
              <a:gd name="connsiteX40" fmla="*/ 2853881 w 5710713"/>
              <a:gd name="connsiteY40" fmla="*/ 1706499 h 5710713"/>
              <a:gd name="connsiteX41" fmla="*/ 2588800 w 5710713"/>
              <a:gd name="connsiteY41" fmla="*/ 1755743 h 5710713"/>
              <a:gd name="connsiteX42" fmla="*/ 2273141 w 5710713"/>
              <a:gd name="connsiteY42" fmla="*/ 2051590 h 5710713"/>
              <a:gd name="connsiteX43" fmla="*/ 2288000 w 5710713"/>
              <a:gd name="connsiteY43" fmla="*/ 2346008 h 5710713"/>
              <a:gd name="connsiteX44" fmla="*/ 2884265 w 5710713"/>
              <a:gd name="connsiteY44" fmla="*/ 2752439 h 5710713"/>
              <a:gd name="connsiteX45" fmla="*/ 3567208 w 5710713"/>
              <a:gd name="connsiteY45" fmla="*/ 3252502 h 5710713"/>
              <a:gd name="connsiteX46" fmla="*/ 3590068 w 5710713"/>
              <a:gd name="connsiteY46" fmla="*/ 3680555 h 5710713"/>
              <a:gd name="connsiteX47" fmla="*/ 3179731 w 5710713"/>
              <a:gd name="connsiteY47" fmla="*/ 4070985 h 5710713"/>
              <a:gd name="connsiteX48" fmla="*/ 2936939 w 5710713"/>
              <a:gd name="connsiteY48" fmla="*/ 4126802 h 5710713"/>
              <a:gd name="connsiteX49" fmla="*/ 2936939 w 5710713"/>
              <a:gd name="connsiteY49" fmla="*/ 4399788 h 5710713"/>
              <a:gd name="connsiteX50" fmla="*/ 2855405 w 5710713"/>
              <a:gd name="connsiteY50" fmla="*/ 4481513 h 57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710713" h="5710713">
                <a:moveTo>
                  <a:pt x="2855405" y="5710714"/>
                </a:moveTo>
                <a:cubicBezTo>
                  <a:pt x="2092738" y="5710714"/>
                  <a:pt x="1375696" y="5413724"/>
                  <a:pt x="836390" y="4874419"/>
                </a:cubicBezTo>
                <a:cubicBezTo>
                  <a:pt x="296990" y="4335114"/>
                  <a:pt x="0" y="3618071"/>
                  <a:pt x="0" y="2855405"/>
                </a:cubicBezTo>
                <a:cubicBezTo>
                  <a:pt x="0" y="2092738"/>
                  <a:pt x="296990" y="1375601"/>
                  <a:pt x="836295" y="836295"/>
                </a:cubicBezTo>
                <a:cubicBezTo>
                  <a:pt x="1375601" y="296990"/>
                  <a:pt x="2092643" y="0"/>
                  <a:pt x="2855405" y="0"/>
                </a:cubicBezTo>
                <a:cubicBezTo>
                  <a:pt x="3618166" y="0"/>
                  <a:pt x="4335114" y="296990"/>
                  <a:pt x="4874419" y="836295"/>
                </a:cubicBezTo>
                <a:cubicBezTo>
                  <a:pt x="5413724" y="1375601"/>
                  <a:pt x="5710714" y="2092643"/>
                  <a:pt x="5710714" y="2855309"/>
                </a:cubicBezTo>
                <a:cubicBezTo>
                  <a:pt x="5710714" y="3617976"/>
                  <a:pt x="5413724" y="4335018"/>
                  <a:pt x="4874419" y="4874324"/>
                </a:cubicBezTo>
                <a:cubicBezTo>
                  <a:pt x="4335114" y="5413724"/>
                  <a:pt x="3618071" y="5710714"/>
                  <a:pt x="2855405" y="5710714"/>
                </a:cubicBezTo>
                <a:close/>
                <a:moveTo>
                  <a:pt x="2855405" y="163163"/>
                </a:moveTo>
                <a:cubicBezTo>
                  <a:pt x="1370933" y="163163"/>
                  <a:pt x="163163" y="1370838"/>
                  <a:pt x="163163" y="2855405"/>
                </a:cubicBezTo>
                <a:cubicBezTo>
                  <a:pt x="163163" y="4339971"/>
                  <a:pt x="1370838" y="5547646"/>
                  <a:pt x="2855405" y="5547646"/>
                </a:cubicBezTo>
                <a:cubicBezTo>
                  <a:pt x="4339876" y="5547646"/>
                  <a:pt x="5547646" y="4339971"/>
                  <a:pt x="5547646" y="2855405"/>
                </a:cubicBezTo>
                <a:cubicBezTo>
                  <a:pt x="5547646" y="1370838"/>
                  <a:pt x="4339876" y="163163"/>
                  <a:pt x="2855405" y="163163"/>
                </a:cubicBezTo>
                <a:close/>
                <a:moveTo>
                  <a:pt x="2855405" y="4481513"/>
                </a:moveTo>
                <a:cubicBezTo>
                  <a:pt x="2810351" y="4481513"/>
                  <a:pt x="2773871" y="4445032"/>
                  <a:pt x="2773871" y="4399883"/>
                </a:cubicBezTo>
                <a:lnTo>
                  <a:pt x="2773871" y="4128326"/>
                </a:lnTo>
                <a:cubicBezTo>
                  <a:pt x="2673001" y="4120896"/>
                  <a:pt x="2571274" y="4098322"/>
                  <a:pt x="2472309" y="4060508"/>
                </a:cubicBezTo>
                <a:cubicBezTo>
                  <a:pt x="2250853" y="3975926"/>
                  <a:pt x="2069116" y="3824859"/>
                  <a:pt x="1973771" y="3646075"/>
                </a:cubicBezTo>
                <a:cubicBezTo>
                  <a:pt x="1952530" y="3606356"/>
                  <a:pt x="1967579" y="3556921"/>
                  <a:pt x="2007394" y="3535680"/>
                </a:cubicBezTo>
                <a:cubicBezTo>
                  <a:pt x="2047113" y="3514439"/>
                  <a:pt x="2096548" y="3529489"/>
                  <a:pt x="2117789" y="3569303"/>
                </a:cubicBezTo>
                <a:cubicBezTo>
                  <a:pt x="2193798" y="3711702"/>
                  <a:pt x="2348103" y="3838385"/>
                  <a:pt x="2530602" y="3908108"/>
                </a:cubicBezTo>
                <a:cubicBezTo>
                  <a:pt x="2729484" y="3984117"/>
                  <a:pt x="2939510" y="3987832"/>
                  <a:pt x="3122105" y="3918585"/>
                </a:cubicBezTo>
                <a:cubicBezTo>
                  <a:pt x="3273076" y="3861340"/>
                  <a:pt x="3388043" y="3753517"/>
                  <a:pt x="3437763" y="3622739"/>
                </a:cubicBezTo>
                <a:cubicBezTo>
                  <a:pt x="3476054" y="3521869"/>
                  <a:pt x="3470910" y="3420047"/>
                  <a:pt x="3422904" y="3328321"/>
                </a:cubicBezTo>
                <a:cubicBezTo>
                  <a:pt x="3316224" y="3124581"/>
                  <a:pt x="3046286" y="2994374"/>
                  <a:pt x="2823115" y="2903791"/>
                </a:cubicBezTo>
                <a:cubicBezTo>
                  <a:pt x="2581466" y="2805684"/>
                  <a:pt x="2280666" y="2683574"/>
                  <a:pt x="2143697" y="2421827"/>
                </a:cubicBezTo>
                <a:cubicBezTo>
                  <a:pt x="2074355" y="2289429"/>
                  <a:pt x="2066258" y="2137410"/>
                  <a:pt x="2120837" y="1993773"/>
                </a:cubicBezTo>
                <a:cubicBezTo>
                  <a:pt x="2187131" y="1819370"/>
                  <a:pt x="2336673" y="1677067"/>
                  <a:pt x="2531174" y="1603343"/>
                </a:cubicBezTo>
                <a:cubicBezTo>
                  <a:pt x="2608898" y="1573911"/>
                  <a:pt x="2690527" y="1555337"/>
                  <a:pt x="2773966" y="1547527"/>
                </a:cubicBezTo>
                <a:lnTo>
                  <a:pt x="2773966" y="1310831"/>
                </a:lnTo>
                <a:cubicBezTo>
                  <a:pt x="2773966" y="1265777"/>
                  <a:pt x="2810447" y="1229297"/>
                  <a:pt x="2855500" y="1229297"/>
                </a:cubicBezTo>
                <a:cubicBezTo>
                  <a:pt x="2900553" y="1229297"/>
                  <a:pt x="2937034" y="1265777"/>
                  <a:pt x="2937034" y="1310831"/>
                </a:cubicBezTo>
                <a:lnTo>
                  <a:pt x="2937034" y="1546098"/>
                </a:lnTo>
                <a:cubicBezTo>
                  <a:pt x="3037904" y="1553528"/>
                  <a:pt x="3139631" y="1576102"/>
                  <a:pt x="3238595" y="1613916"/>
                </a:cubicBezTo>
                <a:cubicBezTo>
                  <a:pt x="3460052" y="1698498"/>
                  <a:pt x="3641789" y="1849564"/>
                  <a:pt x="3737134" y="2028349"/>
                </a:cubicBezTo>
                <a:cubicBezTo>
                  <a:pt x="3758374" y="2068068"/>
                  <a:pt x="3743325" y="2117503"/>
                  <a:pt x="3703511" y="2138744"/>
                </a:cubicBezTo>
                <a:cubicBezTo>
                  <a:pt x="3663791" y="2159984"/>
                  <a:pt x="3614357" y="2144935"/>
                  <a:pt x="3593116" y="2105120"/>
                </a:cubicBezTo>
                <a:cubicBezTo>
                  <a:pt x="3517106" y="1962722"/>
                  <a:pt x="3362801" y="1836039"/>
                  <a:pt x="3180303" y="1766316"/>
                </a:cubicBezTo>
                <a:cubicBezTo>
                  <a:pt x="3074289" y="1725835"/>
                  <a:pt x="2964942" y="1705642"/>
                  <a:pt x="2858453" y="1706499"/>
                </a:cubicBezTo>
                <a:cubicBezTo>
                  <a:pt x="2856929" y="1706594"/>
                  <a:pt x="2855405" y="1706594"/>
                  <a:pt x="2853881" y="1706499"/>
                </a:cubicBezTo>
                <a:cubicBezTo>
                  <a:pt x="2762250" y="1707642"/>
                  <a:pt x="2672620" y="1724025"/>
                  <a:pt x="2588800" y="1755743"/>
                </a:cubicBezTo>
                <a:cubicBezTo>
                  <a:pt x="2437829" y="1812989"/>
                  <a:pt x="2322862" y="1920812"/>
                  <a:pt x="2273141" y="2051590"/>
                </a:cubicBezTo>
                <a:cubicBezTo>
                  <a:pt x="2234851" y="2152460"/>
                  <a:pt x="2239994" y="2254282"/>
                  <a:pt x="2288000" y="2346008"/>
                </a:cubicBezTo>
                <a:cubicBezTo>
                  <a:pt x="2389061" y="2538984"/>
                  <a:pt x="2617851" y="2644235"/>
                  <a:pt x="2884265" y="2752439"/>
                </a:cubicBezTo>
                <a:cubicBezTo>
                  <a:pt x="3133249" y="2853499"/>
                  <a:pt x="3435953" y="3001709"/>
                  <a:pt x="3567208" y="3252502"/>
                </a:cubicBezTo>
                <a:cubicBezTo>
                  <a:pt x="3636550" y="3384899"/>
                  <a:pt x="3644646" y="3536918"/>
                  <a:pt x="3590068" y="3680555"/>
                </a:cubicBezTo>
                <a:cubicBezTo>
                  <a:pt x="3523774" y="3854958"/>
                  <a:pt x="3374231" y="3997262"/>
                  <a:pt x="3179731" y="4070985"/>
                </a:cubicBezTo>
                <a:cubicBezTo>
                  <a:pt x="3102007" y="4100417"/>
                  <a:pt x="3020378" y="4118991"/>
                  <a:pt x="2936939" y="4126802"/>
                </a:cubicBezTo>
                <a:lnTo>
                  <a:pt x="2936939" y="4399788"/>
                </a:lnTo>
                <a:cubicBezTo>
                  <a:pt x="2936939" y="4445032"/>
                  <a:pt x="2900458" y="4481513"/>
                  <a:pt x="2855405" y="448151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0270E55-DADD-01FA-0564-F562794B641D}"/>
              </a:ext>
            </a:extLst>
          </p:cNvPr>
          <p:cNvGrpSpPr/>
          <p:nvPr/>
        </p:nvGrpSpPr>
        <p:grpSpPr>
          <a:xfrm>
            <a:off x="6954789" y="5511556"/>
            <a:ext cx="253321" cy="338520"/>
            <a:chOff x="10526599" y="955917"/>
            <a:chExt cx="253321" cy="338520"/>
          </a:xfrm>
          <a:solidFill>
            <a:schemeClr val="accent2"/>
          </a:solidFill>
        </p:grpSpPr>
        <p:sp>
          <p:nvSpPr>
            <p:cNvPr id="272" name="Freeform: Shape 3">
              <a:extLst>
                <a:ext uri="{FF2B5EF4-FFF2-40B4-BE49-F238E27FC236}">
                  <a16:creationId xmlns:a16="http://schemas.microsoft.com/office/drawing/2014/main" id="{242BCC2A-D447-B1AD-C1CF-621667A7F0CE}"/>
                </a:ext>
              </a:extLst>
            </p:cNvPr>
            <p:cNvSpPr/>
            <p:nvPr/>
          </p:nvSpPr>
          <p:spPr>
            <a:xfrm>
              <a:off x="10526599" y="955917"/>
              <a:ext cx="253321" cy="338520"/>
            </a:xfrm>
            <a:custGeom>
              <a:avLst/>
              <a:gdLst>
                <a:gd name="connsiteX0" fmla="*/ 4279488 w 4943665"/>
                <a:gd name="connsiteY0" fmla="*/ 6606350 h 6606349"/>
                <a:gd name="connsiteX1" fmla="*/ 664178 w 4943665"/>
                <a:gd name="connsiteY1" fmla="*/ 6606350 h 6606349"/>
                <a:gd name="connsiteX2" fmla="*/ 0 w 4943665"/>
                <a:gd name="connsiteY2" fmla="*/ 5942553 h 6606349"/>
                <a:gd name="connsiteX3" fmla="*/ 0 w 4943665"/>
                <a:gd name="connsiteY3" fmla="*/ 663512 h 6606349"/>
                <a:gd name="connsiteX4" fmla="*/ 664178 w 4943665"/>
                <a:gd name="connsiteY4" fmla="*/ 0 h 6606349"/>
                <a:gd name="connsiteX5" fmla="*/ 4279488 w 4943665"/>
                <a:gd name="connsiteY5" fmla="*/ 0 h 6606349"/>
                <a:gd name="connsiteX6" fmla="*/ 4943666 w 4943665"/>
                <a:gd name="connsiteY6" fmla="*/ 663512 h 6606349"/>
                <a:gd name="connsiteX7" fmla="*/ 4943666 w 4943665"/>
                <a:gd name="connsiteY7" fmla="*/ 5942553 h 6606349"/>
                <a:gd name="connsiteX8" fmla="*/ 4279488 w 4943665"/>
                <a:gd name="connsiteY8" fmla="*/ 6606350 h 6606349"/>
                <a:gd name="connsiteX9" fmla="*/ 664178 w 4943665"/>
                <a:gd name="connsiteY9" fmla="*/ 161163 h 6606349"/>
                <a:gd name="connsiteX10" fmla="*/ 161163 w 4943665"/>
                <a:gd name="connsiteY10" fmla="*/ 663607 h 6606349"/>
                <a:gd name="connsiteX11" fmla="*/ 161163 w 4943665"/>
                <a:gd name="connsiteY11" fmla="*/ 5942648 h 6606349"/>
                <a:gd name="connsiteX12" fmla="*/ 664178 w 4943665"/>
                <a:gd name="connsiteY12" fmla="*/ 6445282 h 6606349"/>
                <a:gd name="connsiteX13" fmla="*/ 4279488 w 4943665"/>
                <a:gd name="connsiteY13" fmla="*/ 6445282 h 6606349"/>
                <a:gd name="connsiteX14" fmla="*/ 4782503 w 4943665"/>
                <a:gd name="connsiteY14" fmla="*/ 5942648 h 6606349"/>
                <a:gd name="connsiteX15" fmla="*/ 4782503 w 4943665"/>
                <a:gd name="connsiteY15" fmla="*/ 663512 h 6606349"/>
                <a:gd name="connsiteX16" fmla="*/ 4279488 w 4943665"/>
                <a:gd name="connsiteY16" fmla="*/ 161068 h 6606349"/>
                <a:gd name="connsiteX17" fmla="*/ 664178 w 4943665"/>
                <a:gd name="connsiteY17" fmla="*/ 161068 h 660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43665" h="6606349">
                  <a:moveTo>
                    <a:pt x="4279488" y="6606350"/>
                  </a:moveTo>
                  <a:lnTo>
                    <a:pt x="664178" y="6606350"/>
                  </a:lnTo>
                  <a:cubicBezTo>
                    <a:pt x="297942" y="6606350"/>
                    <a:pt x="0" y="6308598"/>
                    <a:pt x="0" y="5942553"/>
                  </a:cubicBezTo>
                  <a:lnTo>
                    <a:pt x="0" y="663512"/>
                  </a:lnTo>
                  <a:cubicBezTo>
                    <a:pt x="0" y="297656"/>
                    <a:pt x="297942" y="0"/>
                    <a:pt x="664178" y="0"/>
                  </a:cubicBezTo>
                  <a:lnTo>
                    <a:pt x="4279488" y="0"/>
                  </a:lnTo>
                  <a:cubicBezTo>
                    <a:pt x="4645724" y="0"/>
                    <a:pt x="4943666" y="297656"/>
                    <a:pt x="4943666" y="663512"/>
                  </a:cubicBezTo>
                  <a:lnTo>
                    <a:pt x="4943666" y="5942553"/>
                  </a:lnTo>
                  <a:cubicBezTo>
                    <a:pt x="4943666" y="6308598"/>
                    <a:pt x="4645724" y="6606350"/>
                    <a:pt x="4279488" y="6606350"/>
                  </a:cubicBezTo>
                  <a:close/>
                  <a:moveTo>
                    <a:pt x="664178" y="161163"/>
                  </a:moveTo>
                  <a:cubicBezTo>
                    <a:pt x="386810" y="161163"/>
                    <a:pt x="161163" y="386525"/>
                    <a:pt x="161163" y="663607"/>
                  </a:cubicBezTo>
                  <a:lnTo>
                    <a:pt x="161163" y="5942648"/>
                  </a:lnTo>
                  <a:cubicBezTo>
                    <a:pt x="161163" y="6219825"/>
                    <a:pt x="386810" y="6445282"/>
                    <a:pt x="664178" y="6445282"/>
                  </a:cubicBezTo>
                  <a:lnTo>
                    <a:pt x="4279488" y="6445282"/>
                  </a:lnTo>
                  <a:cubicBezTo>
                    <a:pt x="4556856" y="6445282"/>
                    <a:pt x="4782503" y="6219825"/>
                    <a:pt x="4782503" y="5942648"/>
                  </a:cubicBezTo>
                  <a:lnTo>
                    <a:pt x="4782503" y="663512"/>
                  </a:lnTo>
                  <a:cubicBezTo>
                    <a:pt x="4782503" y="386525"/>
                    <a:pt x="4556856" y="161068"/>
                    <a:pt x="4279488" y="161068"/>
                  </a:cubicBezTo>
                  <a:lnTo>
                    <a:pt x="664178" y="1610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Freeform: Shape 6">
              <a:extLst>
                <a:ext uri="{FF2B5EF4-FFF2-40B4-BE49-F238E27FC236}">
                  <a16:creationId xmlns:a16="http://schemas.microsoft.com/office/drawing/2014/main" id="{06B5EBC9-727E-E22E-92D3-3FBF3A6519C9}"/>
                </a:ext>
              </a:extLst>
            </p:cNvPr>
            <p:cNvSpPr/>
            <p:nvPr/>
          </p:nvSpPr>
          <p:spPr>
            <a:xfrm>
              <a:off x="10580019" y="1107728"/>
              <a:ext cx="39085" cy="39085"/>
            </a:xfrm>
            <a:custGeom>
              <a:avLst/>
              <a:gdLst>
                <a:gd name="connsiteX0" fmla="*/ 381191 w 762762"/>
                <a:gd name="connsiteY0" fmla="*/ 762762 h 762761"/>
                <a:gd name="connsiteX1" fmla="*/ 0 w 762762"/>
                <a:gd name="connsiteY1" fmla="*/ 381381 h 762761"/>
                <a:gd name="connsiteX2" fmla="*/ 381191 w 762762"/>
                <a:gd name="connsiteY2" fmla="*/ 0 h 762761"/>
                <a:gd name="connsiteX3" fmla="*/ 762762 w 762762"/>
                <a:gd name="connsiteY3" fmla="*/ 381381 h 762761"/>
                <a:gd name="connsiteX4" fmla="*/ 381191 w 762762"/>
                <a:gd name="connsiteY4" fmla="*/ 762762 h 762761"/>
                <a:gd name="connsiteX5" fmla="*/ 381191 w 762762"/>
                <a:gd name="connsiteY5" fmla="*/ 161163 h 762761"/>
                <a:gd name="connsiteX6" fmla="*/ 161163 w 762762"/>
                <a:gd name="connsiteY6" fmla="*/ 381381 h 762761"/>
                <a:gd name="connsiteX7" fmla="*/ 381191 w 762762"/>
                <a:gd name="connsiteY7" fmla="*/ 601599 h 762761"/>
                <a:gd name="connsiteX8" fmla="*/ 601694 w 762762"/>
                <a:gd name="connsiteY8" fmla="*/ 381381 h 762761"/>
                <a:gd name="connsiteX9" fmla="*/ 381191 w 762762"/>
                <a:gd name="connsiteY9" fmla="*/ 161163 h 76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762" h="762761">
                  <a:moveTo>
                    <a:pt x="381191" y="762762"/>
                  </a:moveTo>
                  <a:cubicBezTo>
                    <a:pt x="170974" y="762762"/>
                    <a:pt x="0" y="591693"/>
                    <a:pt x="0" y="381381"/>
                  </a:cubicBezTo>
                  <a:cubicBezTo>
                    <a:pt x="0" y="171069"/>
                    <a:pt x="170974" y="0"/>
                    <a:pt x="381191" y="0"/>
                  </a:cubicBezTo>
                  <a:cubicBezTo>
                    <a:pt x="591598" y="0"/>
                    <a:pt x="762762" y="171069"/>
                    <a:pt x="762762" y="381381"/>
                  </a:cubicBezTo>
                  <a:cubicBezTo>
                    <a:pt x="762762" y="591693"/>
                    <a:pt x="591598" y="762762"/>
                    <a:pt x="381191" y="762762"/>
                  </a:cubicBezTo>
                  <a:close/>
                  <a:moveTo>
                    <a:pt x="381191" y="161163"/>
                  </a:moveTo>
                  <a:cubicBezTo>
                    <a:pt x="259842" y="161163"/>
                    <a:pt x="161163" y="259937"/>
                    <a:pt x="161163" y="381381"/>
                  </a:cubicBezTo>
                  <a:cubicBezTo>
                    <a:pt x="161163" y="502825"/>
                    <a:pt x="259937" y="601599"/>
                    <a:pt x="381191" y="601599"/>
                  </a:cubicBezTo>
                  <a:cubicBezTo>
                    <a:pt x="502730" y="601599"/>
                    <a:pt x="601694" y="502825"/>
                    <a:pt x="601694" y="381381"/>
                  </a:cubicBezTo>
                  <a:cubicBezTo>
                    <a:pt x="601694" y="259937"/>
                    <a:pt x="502730" y="161163"/>
                    <a:pt x="381191" y="161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Freeform: Shape 7">
              <a:extLst>
                <a:ext uri="{FF2B5EF4-FFF2-40B4-BE49-F238E27FC236}">
                  <a16:creationId xmlns:a16="http://schemas.microsoft.com/office/drawing/2014/main" id="{F6FB9C03-B29F-D07A-331A-084D5999FCBB}"/>
                </a:ext>
              </a:extLst>
            </p:cNvPr>
            <p:cNvSpPr/>
            <p:nvPr/>
          </p:nvSpPr>
          <p:spPr>
            <a:xfrm>
              <a:off x="10580019" y="1159498"/>
              <a:ext cx="39085" cy="39090"/>
            </a:xfrm>
            <a:custGeom>
              <a:avLst/>
              <a:gdLst>
                <a:gd name="connsiteX0" fmla="*/ 381191 w 762762"/>
                <a:gd name="connsiteY0" fmla="*/ 762858 h 762857"/>
                <a:gd name="connsiteX1" fmla="*/ 0 w 762762"/>
                <a:gd name="connsiteY1" fmla="*/ 381381 h 762857"/>
                <a:gd name="connsiteX2" fmla="*/ 381191 w 762762"/>
                <a:gd name="connsiteY2" fmla="*/ 0 h 762857"/>
                <a:gd name="connsiteX3" fmla="*/ 762762 w 762762"/>
                <a:gd name="connsiteY3" fmla="*/ 381381 h 762857"/>
                <a:gd name="connsiteX4" fmla="*/ 381191 w 762762"/>
                <a:gd name="connsiteY4" fmla="*/ 762858 h 762857"/>
                <a:gd name="connsiteX5" fmla="*/ 381191 w 762762"/>
                <a:gd name="connsiteY5" fmla="*/ 161258 h 762857"/>
                <a:gd name="connsiteX6" fmla="*/ 161163 w 762762"/>
                <a:gd name="connsiteY6" fmla="*/ 381476 h 762857"/>
                <a:gd name="connsiteX7" fmla="*/ 381191 w 762762"/>
                <a:gd name="connsiteY7" fmla="*/ 601790 h 762857"/>
                <a:gd name="connsiteX8" fmla="*/ 601694 w 762762"/>
                <a:gd name="connsiteY8" fmla="*/ 381476 h 762857"/>
                <a:gd name="connsiteX9" fmla="*/ 381191 w 762762"/>
                <a:gd name="connsiteY9" fmla="*/ 161258 h 7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762" h="762857">
                  <a:moveTo>
                    <a:pt x="381191" y="762858"/>
                  </a:moveTo>
                  <a:cubicBezTo>
                    <a:pt x="170974" y="762858"/>
                    <a:pt x="0" y="591788"/>
                    <a:pt x="0" y="381381"/>
                  </a:cubicBezTo>
                  <a:cubicBezTo>
                    <a:pt x="0" y="171069"/>
                    <a:pt x="170974" y="0"/>
                    <a:pt x="381191" y="0"/>
                  </a:cubicBezTo>
                  <a:cubicBezTo>
                    <a:pt x="591598" y="0"/>
                    <a:pt x="762762" y="171069"/>
                    <a:pt x="762762" y="381381"/>
                  </a:cubicBezTo>
                  <a:cubicBezTo>
                    <a:pt x="762762" y="591788"/>
                    <a:pt x="591598" y="762858"/>
                    <a:pt x="381191" y="762858"/>
                  </a:cubicBezTo>
                  <a:close/>
                  <a:moveTo>
                    <a:pt x="381191" y="161258"/>
                  </a:moveTo>
                  <a:cubicBezTo>
                    <a:pt x="259842" y="161258"/>
                    <a:pt x="161163" y="260033"/>
                    <a:pt x="161163" y="381476"/>
                  </a:cubicBezTo>
                  <a:cubicBezTo>
                    <a:pt x="161163" y="502920"/>
                    <a:pt x="259937" y="601790"/>
                    <a:pt x="381191" y="601790"/>
                  </a:cubicBezTo>
                  <a:cubicBezTo>
                    <a:pt x="502730" y="601790"/>
                    <a:pt x="601694" y="502920"/>
                    <a:pt x="601694" y="381476"/>
                  </a:cubicBezTo>
                  <a:cubicBezTo>
                    <a:pt x="601694" y="260033"/>
                    <a:pt x="502730" y="161258"/>
                    <a:pt x="381191" y="1612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Freeform: Shape 8">
              <a:extLst>
                <a:ext uri="{FF2B5EF4-FFF2-40B4-BE49-F238E27FC236}">
                  <a16:creationId xmlns:a16="http://schemas.microsoft.com/office/drawing/2014/main" id="{FF709687-55D1-6B79-CE73-14CE13B09C68}"/>
                </a:ext>
              </a:extLst>
            </p:cNvPr>
            <p:cNvSpPr/>
            <p:nvPr/>
          </p:nvSpPr>
          <p:spPr>
            <a:xfrm>
              <a:off x="10582863" y="1046587"/>
              <a:ext cx="47218" cy="45245"/>
            </a:xfrm>
            <a:custGeom>
              <a:avLst/>
              <a:gdLst>
                <a:gd name="connsiteX0" fmla="*/ 292341 w 921473"/>
                <a:gd name="connsiteY0" fmla="*/ 882973 h 882973"/>
                <a:gd name="connsiteX1" fmla="*/ 230810 w 921473"/>
                <a:gd name="connsiteY1" fmla="*/ 854494 h 882973"/>
                <a:gd name="connsiteX2" fmla="*/ 19069 w 921473"/>
                <a:gd name="connsiteY2" fmla="*/ 604272 h 882973"/>
                <a:gd name="connsiteX3" fmla="*/ 28499 w 921473"/>
                <a:gd name="connsiteY3" fmla="*/ 490734 h 882973"/>
                <a:gd name="connsiteX4" fmla="*/ 142037 w 921473"/>
                <a:gd name="connsiteY4" fmla="*/ 500164 h 882973"/>
                <a:gd name="connsiteX5" fmla="*/ 288912 w 921473"/>
                <a:gd name="connsiteY5" fmla="*/ 673709 h 882973"/>
                <a:gd name="connsiteX6" fmla="*/ 776783 w 921473"/>
                <a:gd name="connsiteY6" fmla="*/ 31819 h 882973"/>
                <a:gd name="connsiteX7" fmla="*/ 889654 w 921473"/>
                <a:gd name="connsiteY7" fmla="*/ 16389 h 882973"/>
                <a:gd name="connsiteX8" fmla="*/ 905084 w 921473"/>
                <a:gd name="connsiteY8" fmla="*/ 129260 h 882973"/>
                <a:gd name="connsiteX9" fmla="*/ 356444 w 921473"/>
                <a:gd name="connsiteY9" fmla="*/ 851160 h 882973"/>
                <a:gd name="connsiteX10" fmla="*/ 294437 w 921473"/>
                <a:gd name="connsiteY10" fmla="*/ 882973 h 882973"/>
                <a:gd name="connsiteX11" fmla="*/ 292341 w 921473"/>
                <a:gd name="connsiteY11" fmla="*/ 882973 h 882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1473" h="882973">
                  <a:moveTo>
                    <a:pt x="292341" y="882973"/>
                  </a:moveTo>
                  <a:cubicBezTo>
                    <a:pt x="268719" y="882973"/>
                    <a:pt x="246145" y="872591"/>
                    <a:pt x="230810" y="854494"/>
                  </a:cubicBezTo>
                  <a:lnTo>
                    <a:pt x="19069" y="604272"/>
                  </a:lnTo>
                  <a:cubicBezTo>
                    <a:pt x="-9697" y="570268"/>
                    <a:pt x="-5410" y="519499"/>
                    <a:pt x="28499" y="490734"/>
                  </a:cubicBezTo>
                  <a:cubicBezTo>
                    <a:pt x="62503" y="461968"/>
                    <a:pt x="113271" y="466255"/>
                    <a:pt x="142037" y="500164"/>
                  </a:cubicBezTo>
                  <a:lnTo>
                    <a:pt x="288912" y="673709"/>
                  </a:lnTo>
                  <a:lnTo>
                    <a:pt x="776783" y="31819"/>
                  </a:lnTo>
                  <a:cubicBezTo>
                    <a:pt x="803738" y="-3614"/>
                    <a:pt x="854221" y="-10472"/>
                    <a:pt x="889654" y="16389"/>
                  </a:cubicBezTo>
                  <a:cubicBezTo>
                    <a:pt x="925087" y="43345"/>
                    <a:pt x="931945" y="93827"/>
                    <a:pt x="905084" y="129260"/>
                  </a:cubicBezTo>
                  <a:lnTo>
                    <a:pt x="356444" y="851160"/>
                  </a:lnTo>
                  <a:cubicBezTo>
                    <a:pt x="341681" y="870591"/>
                    <a:pt x="318821" y="882307"/>
                    <a:pt x="294437" y="882973"/>
                  </a:cubicBezTo>
                  <a:cubicBezTo>
                    <a:pt x="293770" y="882973"/>
                    <a:pt x="293103" y="882973"/>
                    <a:pt x="292341" y="8829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Freeform: Shape 9">
              <a:extLst>
                <a:ext uri="{FF2B5EF4-FFF2-40B4-BE49-F238E27FC236}">
                  <a16:creationId xmlns:a16="http://schemas.microsoft.com/office/drawing/2014/main" id="{7DCB0307-1973-886F-FDB8-8CD26D22BFC2}"/>
                </a:ext>
              </a:extLst>
            </p:cNvPr>
            <p:cNvSpPr/>
            <p:nvPr/>
          </p:nvSpPr>
          <p:spPr>
            <a:xfrm>
              <a:off x="10625283" y="978525"/>
              <a:ext cx="50672" cy="8258"/>
            </a:xfrm>
            <a:custGeom>
              <a:avLst/>
              <a:gdLst>
                <a:gd name="connsiteX0" fmla="*/ 908304 w 988885"/>
                <a:gd name="connsiteY0" fmla="*/ 161163 h 161163"/>
                <a:gd name="connsiteX1" fmla="*/ 80581 w 988885"/>
                <a:gd name="connsiteY1" fmla="*/ 161163 h 161163"/>
                <a:gd name="connsiteX2" fmla="*/ 0 w 988885"/>
                <a:gd name="connsiteY2" fmla="*/ 80581 h 161163"/>
                <a:gd name="connsiteX3" fmla="*/ 80581 w 988885"/>
                <a:gd name="connsiteY3" fmla="*/ 0 h 161163"/>
                <a:gd name="connsiteX4" fmla="*/ 908304 w 988885"/>
                <a:gd name="connsiteY4" fmla="*/ 0 h 161163"/>
                <a:gd name="connsiteX5" fmla="*/ 988886 w 988885"/>
                <a:gd name="connsiteY5" fmla="*/ 80581 h 161163"/>
                <a:gd name="connsiteX6" fmla="*/ 908304 w 988885"/>
                <a:gd name="connsiteY6" fmla="*/ 161163 h 16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8885" h="161163">
                  <a:moveTo>
                    <a:pt x="908304" y="161163"/>
                  </a:moveTo>
                  <a:lnTo>
                    <a:pt x="80581" y="161163"/>
                  </a:lnTo>
                  <a:cubicBezTo>
                    <a:pt x="36100" y="161163"/>
                    <a:pt x="0" y="125063"/>
                    <a:pt x="0" y="80581"/>
                  </a:cubicBezTo>
                  <a:cubicBezTo>
                    <a:pt x="0" y="36100"/>
                    <a:pt x="36100" y="0"/>
                    <a:pt x="80581" y="0"/>
                  </a:cubicBezTo>
                  <a:lnTo>
                    <a:pt x="908304" y="0"/>
                  </a:lnTo>
                  <a:cubicBezTo>
                    <a:pt x="952786" y="0"/>
                    <a:pt x="988886" y="36100"/>
                    <a:pt x="988886" y="80581"/>
                  </a:cubicBezTo>
                  <a:cubicBezTo>
                    <a:pt x="988886" y="125063"/>
                    <a:pt x="952786" y="161163"/>
                    <a:pt x="908304" y="161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Freeform: Shape 10">
              <a:extLst>
                <a:ext uri="{FF2B5EF4-FFF2-40B4-BE49-F238E27FC236}">
                  <a16:creationId xmlns:a16="http://schemas.microsoft.com/office/drawing/2014/main" id="{029F2931-22C7-4D19-965B-D622EEA1809F}"/>
                </a:ext>
              </a:extLst>
            </p:cNvPr>
            <p:cNvSpPr/>
            <p:nvPr/>
          </p:nvSpPr>
          <p:spPr>
            <a:xfrm>
              <a:off x="10526643" y="1015023"/>
              <a:ext cx="252886" cy="8258"/>
            </a:xfrm>
            <a:custGeom>
              <a:avLst/>
              <a:gdLst>
                <a:gd name="connsiteX0" fmla="*/ 4854512 w 4935187"/>
                <a:gd name="connsiteY0" fmla="*/ 161163 h 161163"/>
                <a:gd name="connsiteX1" fmla="*/ 80582 w 4935187"/>
                <a:gd name="connsiteY1" fmla="*/ 161163 h 161163"/>
                <a:gd name="connsiteX2" fmla="*/ 0 w 4935187"/>
                <a:gd name="connsiteY2" fmla="*/ 80581 h 161163"/>
                <a:gd name="connsiteX3" fmla="*/ 80582 w 4935187"/>
                <a:gd name="connsiteY3" fmla="*/ 0 h 161163"/>
                <a:gd name="connsiteX4" fmla="*/ 4854607 w 4935187"/>
                <a:gd name="connsiteY4" fmla="*/ 0 h 161163"/>
                <a:gd name="connsiteX5" fmla="*/ 4935188 w 4935187"/>
                <a:gd name="connsiteY5" fmla="*/ 80581 h 161163"/>
                <a:gd name="connsiteX6" fmla="*/ 4854512 w 4935187"/>
                <a:gd name="connsiteY6" fmla="*/ 161163 h 16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5187" h="161163">
                  <a:moveTo>
                    <a:pt x="4854512" y="161163"/>
                  </a:moveTo>
                  <a:lnTo>
                    <a:pt x="80582" y="161163"/>
                  </a:lnTo>
                  <a:cubicBezTo>
                    <a:pt x="36100" y="161163"/>
                    <a:pt x="0" y="125063"/>
                    <a:pt x="0" y="80581"/>
                  </a:cubicBezTo>
                  <a:cubicBezTo>
                    <a:pt x="0" y="36100"/>
                    <a:pt x="36100" y="0"/>
                    <a:pt x="80582" y="0"/>
                  </a:cubicBezTo>
                  <a:lnTo>
                    <a:pt x="4854607" y="0"/>
                  </a:lnTo>
                  <a:cubicBezTo>
                    <a:pt x="4899089" y="0"/>
                    <a:pt x="4935188" y="36100"/>
                    <a:pt x="4935188" y="80581"/>
                  </a:cubicBezTo>
                  <a:cubicBezTo>
                    <a:pt x="4935188" y="125063"/>
                    <a:pt x="4898993" y="161163"/>
                    <a:pt x="4854512" y="161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" name="Freeform: Shape 11">
              <a:extLst>
                <a:ext uri="{FF2B5EF4-FFF2-40B4-BE49-F238E27FC236}">
                  <a16:creationId xmlns:a16="http://schemas.microsoft.com/office/drawing/2014/main" id="{394AF3F8-9359-AC60-6590-A4AB7FAE5752}"/>
                </a:ext>
              </a:extLst>
            </p:cNvPr>
            <p:cNvSpPr/>
            <p:nvPr/>
          </p:nvSpPr>
          <p:spPr>
            <a:xfrm>
              <a:off x="10526643" y="1224632"/>
              <a:ext cx="252886" cy="8258"/>
            </a:xfrm>
            <a:custGeom>
              <a:avLst/>
              <a:gdLst>
                <a:gd name="connsiteX0" fmla="*/ 4854512 w 4935187"/>
                <a:gd name="connsiteY0" fmla="*/ 161163 h 161162"/>
                <a:gd name="connsiteX1" fmla="*/ 80582 w 4935187"/>
                <a:gd name="connsiteY1" fmla="*/ 161163 h 161162"/>
                <a:gd name="connsiteX2" fmla="*/ 0 w 4935187"/>
                <a:gd name="connsiteY2" fmla="*/ 80582 h 161162"/>
                <a:gd name="connsiteX3" fmla="*/ 80582 w 4935187"/>
                <a:gd name="connsiteY3" fmla="*/ 0 h 161162"/>
                <a:gd name="connsiteX4" fmla="*/ 4854607 w 4935187"/>
                <a:gd name="connsiteY4" fmla="*/ 0 h 161162"/>
                <a:gd name="connsiteX5" fmla="*/ 4935188 w 4935187"/>
                <a:gd name="connsiteY5" fmla="*/ 80582 h 161162"/>
                <a:gd name="connsiteX6" fmla="*/ 4854512 w 4935187"/>
                <a:gd name="connsiteY6" fmla="*/ 161163 h 16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5187" h="161162">
                  <a:moveTo>
                    <a:pt x="4854512" y="161163"/>
                  </a:moveTo>
                  <a:lnTo>
                    <a:pt x="80582" y="161163"/>
                  </a:lnTo>
                  <a:cubicBezTo>
                    <a:pt x="36100" y="161163"/>
                    <a:pt x="0" y="125063"/>
                    <a:pt x="0" y="80582"/>
                  </a:cubicBezTo>
                  <a:cubicBezTo>
                    <a:pt x="0" y="36100"/>
                    <a:pt x="36100" y="0"/>
                    <a:pt x="80582" y="0"/>
                  </a:cubicBezTo>
                  <a:lnTo>
                    <a:pt x="4854607" y="0"/>
                  </a:lnTo>
                  <a:cubicBezTo>
                    <a:pt x="4899089" y="0"/>
                    <a:pt x="4935188" y="36100"/>
                    <a:pt x="4935188" y="80582"/>
                  </a:cubicBezTo>
                  <a:cubicBezTo>
                    <a:pt x="4935188" y="125063"/>
                    <a:pt x="4898993" y="161163"/>
                    <a:pt x="4854512" y="161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9" name="Freeform: Shape 12">
              <a:extLst>
                <a:ext uri="{FF2B5EF4-FFF2-40B4-BE49-F238E27FC236}">
                  <a16:creationId xmlns:a16="http://schemas.microsoft.com/office/drawing/2014/main" id="{B08ECE66-2C80-F6F4-978D-C746A576BC07}"/>
                </a:ext>
              </a:extLst>
            </p:cNvPr>
            <p:cNvSpPr/>
            <p:nvPr/>
          </p:nvSpPr>
          <p:spPr>
            <a:xfrm>
              <a:off x="10635289" y="1070259"/>
              <a:ext cx="92451" cy="8258"/>
            </a:xfrm>
            <a:custGeom>
              <a:avLst/>
              <a:gdLst>
                <a:gd name="connsiteX0" fmla="*/ 1723644 w 1804225"/>
                <a:gd name="connsiteY0" fmla="*/ 161163 h 161162"/>
                <a:gd name="connsiteX1" fmla="*/ 80581 w 1804225"/>
                <a:gd name="connsiteY1" fmla="*/ 161163 h 161162"/>
                <a:gd name="connsiteX2" fmla="*/ 0 w 1804225"/>
                <a:gd name="connsiteY2" fmla="*/ 80581 h 161162"/>
                <a:gd name="connsiteX3" fmla="*/ 80581 w 1804225"/>
                <a:gd name="connsiteY3" fmla="*/ 0 h 161162"/>
                <a:gd name="connsiteX4" fmla="*/ 1723644 w 1804225"/>
                <a:gd name="connsiteY4" fmla="*/ 0 h 161162"/>
                <a:gd name="connsiteX5" fmla="*/ 1804225 w 1804225"/>
                <a:gd name="connsiteY5" fmla="*/ 80581 h 161162"/>
                <a:gd name="connsiteX6" fmla="*/ 1723644 w 1804225"/>
                <a:gd name="connsiteY6" fmla="*/ 161163 h 16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225" h="161162">
                  <a:moveTo>
                    <a:pt x="1723644" y="161163"/>
                  </a:moveTo>
                  <a:lnTo>
                    <a:pt x="80581" y="161163"/>
                  </a:lnTo>
                  <a:cubicBezTo>
                    <a:pt x="36100" y="161163"/>
                    <a:pt x="0" y="125063"/>
                    <a:pt x="0" y="80581"/>
                  </a:cubicBezTo>
                  <a:cubicBezTo>
                    <a:pt x="0" y="36100"/>
                    <a:pt x="36100" y="0"/>
                    <a:pt x="80581" y="0"/>
                  </a:cubicBezTo>
                  <a:lnTo>
                    <a:pt x="1723644" y="0"/>
                  </a:lnTo>
                  <a:cubicBezTo>
                    <a:pt x="1768126" y="0"/>
                    <a:pt x="1804225" y="36100"/>
                    <a:pt x="1804225" y="80581"/>
                  </a:cubicBezTo>
                  <a:cubicBezTo>
                    <a:pt x="1804225" y="125063"/>
                    <a:pt x="1768126" y="161163"/>
                    <a:pt x="1723644" y="161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0" name="Freeform: Shape 13">
              <a:extLst>
                <a:ext uri="{FF2B5EF4-FFF2-40B4-BE49-F238E27FC236}">
                  <a16:creationId xmlns:a16="http://schemas.microsoft.com/office/drawing/2014/main" id="{1F4BA706-3A8B-53D4-698C-C940F8AC49A5}"/>
                </a:ext>
              </a:extLst>
            </p:cNvPr>
            <p:cNvSpPr/>
            <p:nvPr/>
          </p:nvSpPr>
          <p:spPr>
            <a:xfrm>
              <a:off x="10635289" y="1122810"/>
              <a:ext cx="92451" cy="8258"/>
            </a:xfrm>
            <a:custGeom>
              <a:avLst/>
              <a:gdLst>
                <a:gd name="connsiteX0" fmla="*/ 1723644 w 1804225"/>
                <a:gd name="connsiteY0" fmla="*/ 161163 h 161162"/>
                <a:gd name="connsiteX1" fmla="*/ 80581 w 1804225"/>
                <a:gd name="connsiteY1" fmla="*/ 161163 h 161162"/>
                <a:gd name="connsiteX2" fmla="*/ 0 w 1804225"/>
                <a:gd name="connsiteY2" fmla="*/ 80581 h 161162"/>
                <a:gd name="connsiteX3" fmla="*/ 80581 w 1804225"/>
                <a:gd name="connsiteY3" fmla="*/ 0 h 161162"/>
                <a:gd name="connsiteX4" fmla="*/ 1723644 w 1804225"/>
                <a:gd name="connsiteY4" fmla="*/ 0 h 161162"/>
                <a:gd name="connsiteX5" fmla="*/ 1804225 w 1804225"/>
                <a:gd name="connsiteY5" fmla="*/ 80581 h 161162"/>
                <a:gd name="connsiteX6" fmla="*/ 1723644 w 1804225"/>
                <a:gd name="connsiteY6" fmla="*/ 161163 h 16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225" h="161162">
                  <a:moveTo>
                    <a:pt x="1723644" y="161163"/>
                  </a:moveTo>
                  <a:lnTo>
                    <a:pt x="80581" y="161163"/>
                  </a:lnTo>
                  <a:cubicBezTo>
                    <a:pt x="36100" y="161163"/>
                    <a:pt x="0" y="125063"/>
                    <a:pt x="0" y="80581"/>
                  </a:cubicBezTo>
                  <a:cubicBezTo>
                    <a:pt x="0" y="36100"/>
                    <a:pt x="36100" y="0"/>
                    <a:pt x="80581" y="0"/>
                  </a:cubicBezTo>
                  <a:lnTo>
                    <a:pt x="1723644" y="0"/>
                  </a:lnTo>
                  <a:cubicBezTo>
                    <a:pt x="1768126" y="0"/>
                    <a:pt x="1804225" y="36100"/>
                    <a:pt x="1804225" y="80581"/>
                  </a:cubicBezTo>
                  <a:cubicBezTo>
                    <a:pt x="1804225" y="125063"/>
                    <a:pt x="1768126" y="161163"/>
                    <a:pt x="1723644" y="161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1" name="Freeform: Shape 14">
              <a:extLst>
                <a:ext uri="{FF2B5EF4-FFF2-40B4-BE49-F238E27FC236}">
                  <a16:creationId xmlns:a16="http://schemas.microsoft.com/office/drawing/2014/main" id="{4B0384A4-E67A-06EB-477E-506968F0C70C}"/>
                </a:ext>
              </a:extLst>
            </p:cNvPr>
            <p:cNvSpPr/>
            <p:nvPr/>
          </p:nvSpPr>
          <p:spPr>
            <a:xfrm>
              <a:off x="10633614" y="1175361"/>
              <a:ext cx="92451" cy="8258"/>
            </a:xfrm>
            <a:custGeom>
              <a:avLst/>
              <a:gdLst>
                <a:gd name="connsiteX0" fmla="*/ 1723644 w 1804225"/>
                <a:gd name="connsiteY0" fmla="*/ 161163 h 161163"/>
                <a:gd name="connsiteX1" fmla="*/ 80582 w 1804225"/>
                <a:gd name="connsiteY1" fmla="*/ 161163 h 161163"/>
                <a:gd name="connsiteX2" fmla="*/ 0 w 1804225"/>
                <a:gd name="connsiteY2" fmla="*/ 80582 h 161163"/>
                <a:gd name="connsiteX3" fmla="*/ 80582 w 1804225"/>
                <a:gd name="connsiteY3" fmla="*/ 0 h 161163"/>
                <a:gd name="connsiteX4" fmla="*/ 1723644 w 1804225"/>
                <a:gd name="connsiteY4" fmla="*/ 0 h 161163"/>
                <a:gd name="connsiteX5" fmla="*/ 1804226 w 1804225"/>
                <a:gd name="connsiteY5" fmla="*/ 80582 h 161163"/>
                <a:gd name="connsiteX6" fmla="*/ 1723644 w 1804225"/>
                <a:gd name="connsiteY6" fmla="*/ 161163 h 16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4225" h="161163">
                  <a:moveTo>
                    <a:pt x="1723644" y="161163"/>
                  </a:moveTo>
                  <a:lnTo>
                    <a:pt x="80582" y="161163"/>
                  </a:lnTo>
                  <a:cubicBezTo>
                    <a:pt x="36100" y="161163"/>
                    <a:pt x="0" y="125063"/>
                    <a:pt x="0" y="80582"/>
                  </a:cubicBezTo>
                  <a:cubicBezTo>
                    <a:pt x="0" y="36100"/>
                    <a:pt x="36100" y="0"/>
                    <a:pt x="80582" y="0"/>
                  </a:cubicBezTo>
                  <a:lnTo>
                    <a:pt x="1723644" y="0"/>
                  </a:lnTo>
                  <a:cubicBezTo>
                    <a:pt x="1768126" y="0"/>
                    <a:pt x="1804226" y="36100"/>
                    <a:pt x="1804226" y="80582"/>
                  </a:cubicBezTo>
                  <a:cubicBezTo>
                    <a:pt x="1804226" y="125063"/>
                    <a:pt x="1768126" y="161163"/>
                    <a:pt x="1723644" y="161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" name="Freeform: Shape 15">
              <a:extLst>
                <a:ext uri="{FF2B5EF4-FFF2-40B4-BE49-F238E27FC236}">
                  <a16:creationId xmlns:a16="http://schemas.microsoft.com/office/drawing/2014/main" id="{F2EBC653-E0E9-600E-0AF9-EA220F56E585}"/>
                </a:ext>
              </a:extLst>
            </p:cNvPr>
            <p:cNvSpPr/>
            <p:nvPr/>
          </p:nvSpPr>
          <p:spPr>
            <a:xfrm>
              <a:off x="10640972" y="1246431"/>
              <a:ext cx="24572" cy="24586"/>
            </a:xfrm>
            <a:custGeom>
              <a:avLst/>
              <a:gdLst>
                <a:gd name="connsiteX0" fmla="*/ 304841 w 479533"/>
                <a:gd name="connsiteY0" fmla="*/ 8640 h 479811"/>
                <a:gd name="connsiteX1" fmla="*/ 8614 w 479533"/>
                <a:gd name="connsiteY1" fmla="*/ 305058 h 479811"/>
                <a:gd name="connsiteX2" fmla="*/ 174540 w 479533"/>
                <a:gd name="connsiteY2" fmla="*/ 471174 h 479811"/>
                <a:gd name="connsiteX3" fmla="*/ 470862 w 479533"/>
                <a:gd name="connsiteY3" fmla="*/ 174661 h 479811"/>
                <a:gd name="connsiteX4" fmla="*/ 304841 w 479533"/>
                <a:gd name="connsiteY4" fmla="*/ 8640 h 4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9533" h="479811">
                  <a:moveTo>
                    <a:pt x="304841" y="8640"/>
                  </a:moveTo>
                  <a:cubicBezTo>
                    <a:pt x="122723" y="-39747"/>
                    <a:pt x="-39678" y="122750"/>
                    <a:pt x="8614" y="305058"/>
                  </a:cubicBezTo>
                  <a:cubicBezTo>
                    <a:pt x="29855" y="385163"/>
                    <a:pt x="94529" y="449934"/>
                    <a:pt x="174540" y="471174"/>
                  </a:cubicBezTo>
                  <a:cubicBezTo>
                    <a:pt x="356848" y="519562"/>
                    <a:pt x="519344" y="356970"/>
                    <a:pt x="470862" y="174661"/>
                  </a:cubicBezTo>
                  <a:cubicBezTo>
                    <a:pt x="449526" y="94651"/>
                    <a:pt x="384851" y="29881"/>
                    <a:pt x="304841" y="8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3" name="Graphic 1">
            <a:extLst>
              <a:ext uri="{FF2B5EF4-FFF2-40B4-BE49-F238E27FC236}">
                <a16:creationId xmlns:a16="http://schemas.microsoft.com/office/drawing/2014/main" id="{B341DA30-C639-B64E-7A41-BC2519BD6261}"/>
              </a:ext>
            </a:extLst>
          </p:cNvPr>
          <p:cNvSpPr/>
          <p:nvPr/>
        </p:nvSpPr>
        <p:spPr>
          <a:xfrm>
            <a:off x="2506811" y="4583424"/>
            <a:ext cx="265454" cy="375184"/>
          </a:xfrm>
          <a:custGeom>
            <a:avLst/>
            <a:gdLst>
              <a:gd name="connsiteX0" fmla="*/ 3708447 w 5439589"/>
              <a:gd name="connsiteY0" fmla="*/ 6857406 h 6857405"/>
              <a:gd name="connsiteX1" fmla="*/ 2484186 w 5439589"/>
              <a:gd name="connsiteY1" fmla="*/ 6350300 h 6857405"/>
              <a:gd name="connsiteX2" fmla="*/ 2135714 w 5439589"/>
              <a:gd name="connsiteY2" fmla="*/ 5852185 h 6857405"/>
              <a:gd name="connsiteX3" fmla="*/ 83663 w 5439589"/>
              <a:gd name="connsiteY3" fmla="*/ 5852185 h 6857405"/>
              <a:gd name="connsiteX4" fmla="*/ 0 w 5439589"/>
              <a:gd name="connsiteY4" fmla="*/ 5768596 h 6857405"/>
              <a:gd name="connsiteX5" fmla="*/ 0 w 5439589"/>
              <a:gd name="connsiteY5" fmla="*/ 1419004 h 6857405"/>
              <a:gd name="connsiteX6" fmla="*/ 26748 w 5439589"/>
              <a:gd name="connsiteY6" fmla="*/ 1357631 h 6857405"/>
              <a:gd name="connsiteX7" fmla="*/ 1467597 w 5439589"/>
              <a:gd name="connsiteY7" fmla="*/ 22513 h 6857405"/>
              <a:gd name="connsiteX8" fmla="*/ 1524066 w 5439589"/>
              <a:gd name="connsiteY8" fmla="*/ 0 h 6857405"/>
              <a:gd name="connsiteX9" fmla="*/ 1524809 w 5439589"/>
              <a:gd name="connsiteY9" fmla="*/ 0 h 6857405"/>
              <a:gd name="connsiteX10" fmla="*/ 4345134 w 5439589"/>
              <a:gd name="connsiteY10" fmla="*/ 0 h 6857405"/>
              <a:gd name="connsiteX11" fmla="*/ 4428723 w 5439589"/>
              <a:gd name="connsiteY11" fmla="*/ 83589 h 6857405"/>
              <a:gd name="connsiteX12" fmla="*/ 4428723 w 5439589"/>
              <a:gd name="connsiteY12" fmla="*/ 3550706 h 6857405"/>
              <a:gd name="connsiteX13" fmla="*/ 4932484 w 5439589"/>
              <a:gd name="connsiteY13" fmla="*/ 3901779 h 6857405"/>
              <a:gd name="connsiteX14" fmla="*/ 5439590 w 5439589"/>
              <a:gd name="connsiteY14" fmla="*/ 5125965 h 6857405"/>
              <a:gd name="connsiteX15" fmla="*/ 4932484 w 5439589"/>
              <a:gd name="connsiteY15" fmla="*/ 6350226 h 6857405"/>
              <a:gd name="connsiteX16" fmla="*/ 3708447 w 5439589"/>
              <a:gd name="connsiteY16" fmla="*/ 6857406 h 6857405"/>
              <a:gd name="connsiteX17" fmla="*/ 2294198 w 5439589"/>
              <a:gd name="connsiteY17" fmla="*/ 5793859 h 6857405"/>
              <a:gd name="connsiteX18" fmla="*/ 3708447 w 5439589"/>
              <a:gd name="connsiteY18" fmla="*/ 6690154 h 6857405"/>
              <a:gd name="connsiteX19" fmla="*/ 5272487 w 5439589"/>
              <a:gd name="connsiteY19" fmla="*/ 5126040 h 6857405"/>
              <a:gd name="connsiteX20" fmla="*/ 3708447 w 5439589"/>
              <a:gd name="connsiteY20" fmla="*/ 3561999 h 6857405"/>
              <a:gd name="connsiteX21" fmla="*/ 2144332 w 5439589"/>
              <a:gd name="connsiteY21" fmla="*/ 5126040 h 6857405"/>
              <a:gd name="connsiteX22" fmla="*/ 2250732 w 5439589"/>
              <a:gd name="connsiteY22" fmla="*/ 5693180 h 6857405"/>
              <a:gd name="connsiteX23" fmla="*/ 2298062 w 5439589"/>
              <a:gd name="connsiteY23" fmla="*/ 5768522 h 6857405"/>
              <a:gd name="connsiteX24" fmla="*/ 2294198 w 5439589"/>
              <a:gd name="connsiteY24" fmla="*/ 5793859 h 6857405"/>
              <a:gd name="connsiteX25" fmla="*/ 167252 w 5439589"/>
              <a:gd name="connsiteY25" fmla="*/ 5684933 h 6857405"/>
              <a:gd name="connsiteX26" fmla="*/ 2068842 w 5439589"/>
              <a:gd name="connsiteY26" fmla="*/ 5684933 h 6857405"/>
              <a:gd name="connsiteX27" fmla="*/ 1977080 w 5439589"/>
              <a:gd name="connsiteY27" fmla="*/ 5126040 h 6857405"/>
              <a:gd name="connsiteX28" fmla="*/ 2484186 w 5439589"/>
              <a:gd name="connsiteY28" fmla="*/ 3901853 h 6857405"/>
              <a:gd name="connsiteX29" fmla="*/ 3708447 w 5439589"/>
              <a:gd name="connsiteY29" fmla="*/ 3394747 h 6857405"/>
              <a:gd name="connsiteX30" fmla="*/ 4261619 w 5439589"/>
              <a:gd name="connsiteY30" fmla="*/ 3484577 h 6857405"/>
              <a:gd name="connsiteX31" fmla="*/ 4261619 w 5439589"/>
              <a:gd name="connsiteY31" fmla="*/ 167252 h 6857405"/>
              <a:gd name="connsiteX32" fmla="*/ 1608918 w 5439589"/>
              <a:gd name="connsiteY32" fmla="*/ 167252 h 6857405"/>
              <a:gd name="connsiteX33" fmla="*/ 1618503 w 5439589"/>
              <a:gd name="connsiteY33" fmla="*/ 1465442 h 6857405"/>
              <a:gd name="connsiteX34" fmla="*/ 1594206 w 5439589"/>
              <a:gd name="connsiteY34" fmla="*/ 1524958 h 6857405"/>
              <a:gd name="connsiteX35" fmla="*/ 1534840 w 5439589"/>
              <a:gd name="connsiteY35" fmla="*/ 1549700 h 6857405"/>
              <a:gd name="connsiteX36" fmla="*/ 167252 w 5439589"/>
              <a:gd name="connsiteY36" fmla="*/ 1549700 h 6857405"/>
              <a:gd name="connsiteX37" fmla="*/ 167252 w 5439589"/>
              <a:gd name="connsiteY37" fmla="*/ 5684933 h 6857405"/>
              <a:gd name="connsiteX38" fmla="*/ 246086 w 5439589"/>
              <a:gd name="connsiteY38" fmla="*/ 1382448 h 6857405"/>
              <a:gd name="connsiteX39" fmla="*/ 1450657 w 5439589"/>
              <a:gd name="connsiteY39" fmla="*/ 1382448 h 6857405"/>
              <a:gd name="connsiteX40" fmla="*/ 1442483 w 5439589"/>
              <a:gd name="connsiteY40" fmla="*/ 273800 h 6857405"/>
              <a:gd name="connsiteX41" fmla="*/ 246086 w 5439589"/>
              <a:gd name="connsiteY41" fmla="*/ 1382448 h 6857405"/>
              <a:gd name="connsiteX42" fmla="*/ 3572921 w 5439589"/>
              <a:gd name="connsiteY42" fmla="*/ 5956875 h 6857405"/>
              <a:gd name="connsiteX43" fmla="*/ 3519202 w 5439589"/>
              <a:gd name="connsiteY43" fmla="*/ 5937334 h 6857405"/>
              <a:gd name="connsiteX44" fmla="*/ 2926873 w 5439589"/>
              <a:gd name="connsiteY44" fmla="*/ 5440928 h 6857405"/>
              <a:gd name="connsiteX45" fmla="*/ 2916470 w 5439589"/>
              <a:gd name="connsiteY45" fmla="*/ 5323086 h 6857405"/>
              <a:gd name="connsiteX46" fmla="*/ 3034312 w 5439589"/>
              <a:gd name="connsiteY46" fmla="*/ 5312684 h 6857405"/>
              <a:gd name="connsiteX47" fmla="*/ 3561702 w 5439589"/>
              <a:gd name="connsiteY47" fmla="*/ 5754702 h 6857405"/>
              <a:gd name="connsiteX48" fmla="*/ 4569746 w 5439589"/>
              <a:gd name="connsiteY48" fmla="*/ 4519742 h 6857405"/>
              <a:gd name="connsiteX49" fmla="*/ 4687439 w 5439589"/>
              <a:gd name="connsiteY49" fmla="*/ 4507854 h 6857405"/>
              <a:gd name="connsiteX50" fmla="*/ 4699327 w 5439589"/>
              <a:gd name="connsiteY50" fmla="*/ 4625546 h 6857405"/>
              <a:gd name="connsiteX51" fmla="*/ 3637712 w 5439589"/>
              <a:gd name="connsiteY51" fmla="*/ 5926115 h 6857405"/>
              <a:gd name="connsiteX52" fmla="*/ 3580797 w 5439589"/>
              <a:gd name="connsiteY52" fmla="*/ 5956504 h 6857405"/>
              <a:gd name="connsiteX53" fmla="*/ 3572921 w 5439589"/>
              <a:gd name="connsiteY53" fmla="*/ 5956875 h 685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439589" h="6857405">
                <a:moveTo>
                  <a:pt x="3708447" y="6857406"/>
                </a:moveTo>
                <a:cubicBezTo>
                  <a:pt x="3245996" y="6857406"/>
                  <a:pt x="2811186" y="6677300"/>
                  <a:pt x="2484186" y="6350300"/>
                </a:cubicBezTo>
                <a:cubicBezTo>
                  <a:pt x="2337441" y="6203555"/>
                  <a:pt x="2220268" y="6035115"/>
                  <a:pt x="2135714" y="5852185"/>
                </a:cubicBezTo>
                <a:lnTo>
                  <a:pt x="83663" y="5852185"/>
                </a:lnTo>
                <a:cubicBezTo>
                  <a:pt x="37448" y="5852185"/>
                  <a:pt x="0" y="5814737"/>
                  <a:pt x="0" y="5768596"/>
                </a:cubicBezTo>
                <a:lnTo>
                  <a:pt x="0" y="1419004"/>
                </a:lnTo>
                <a:cubicBezTo>
                  <a:pt x="0" y="1395748"/>
                  <a:pt x="9733" y="1373458"/>
                  <a:pt x="26748" y="1357631"/>
                </a:cubicBezTo>
                <a:lnTo>
                  <a:pt x="1467597" y="22513"/>
                </a:lnTo>
                <a:cubicBezTo>
                  <a:pt x="1482383" y="8693"/>
                  <a:pt x="1502221" y="149"/>
                  <a:pt x="1524066" y="0"/>
                </a:cubicBezTo>
                <a:cubicBezTo>
                  <a:pt x="1524289" y="0"/>
                  <a:pt x="1524586" y="0"/>
                  <a:pt x="1524809" y="0"/>
                </a:cubicBezTo>
                <a:lnTo>
                  <a:pt x="4345134" y="0"/>
                </a:lnTo>
                <a:cubicBezTo>
                  <a:pt x="4391349" y="0"/>
                  <a:pt x="4428723" y="37448"/>
                  <a:pt x="4428723" y="83589"/>
                </a:cubicBezTo>
                <a:lnTo>
                  <a:pt x="4428723" y="3550706"/>
                </a:lnTo>
                <a:cubicBezTo>
                  <a:pt x="4613807" y="3635483"/>
                  <a:pt x="4784254" y="3753548"/>
                  <a:pt x="4932484" y="3901779"/>
                </a:cubicBezTo>
                <a:cubicBezTo>
                  <a:pt x="5259484" y="4228778"/>
                  <a:pt x="5439590" y="4663515"/>
                  <a:pt x="5439590" y="5125965"/>
                </a:cubicBezTo>
                <a:cubicBezTo>
                  <a:pt x="5439590" y="5588416"/>
                  <a:pt x="5259484" y="6023227"/>
                  <a:pt x="4932484" y="6350226"/>
                </a:cubicBezTo>
                <a:cubicBezTo>
                  <a:pt x="4605634" y="6677300"/>
                  <a:pt x="4170823" y="6857406"/>
                  <a:pt x="3708447" y="6857406"/>
                </a:cubicBezTo>
                <a:close/>
                <a:moveTo>
                  <a:pt x="2294198" y="5793859"/>
                </a:moveTo>
                <a:cubicBezTo>
                  <a:pt x="2545187" y="6323180"/>
                  <a:pt x="3084763" y="6690154"/>
                  <a:pt x="3708447" y="6690154"/>
                </a:cubicBezTo>
                <a:cubicBezTo>
                  <a:pt x="4570861" y="6690154"/>
                  <a:pt x="5272487" y="5988528"/>
                  <a:pt x="5272487" y="5126040"/>
                </a:cubicBezTo>
                <a:cubicBezTo>
                  <a:pt x="5272487" y="4263626"/>
                  <a:pt x="4570861" y="3561999"/>
                  <a:pt x="3708447" y="3561999"/>
                </a:cubicBezTo>
                <a:cubicBezTo>
                  <a:pt x="2846033" y="3561999"/>
                  <a:pt x="2144332" y="4263626"/>
                  <a:pt x="2144332" y="5126040"/>
                </a:cubicBezTo>
                <a:cubicBezTo>
                  <a:pt x="2144332" y="5325984"/>
                  <a:pt x="2182077" y="5517310"/>
                  <a:pt x="2250732" y="5693180"/>
                </a:cubicBezTo>
                <a:cubicBezTo>
                  <a:pt x="2278743" y="5706703"/>
                  <a:pt x="2298062" y="5735383"/>
                  <a:pt x="2298062" y="5768522"/>
                </a:cubicBezTo>
                <a:cubicBezTo>
                  <a:pt x="2298062" y="5777364"/>
                  <a:pt x="2296724" y="5785909"/>
                  <a:pt x="2294198" y="5793859"/>
                </a:cubicBezTo>
                <a:close/>
                <a:moveTo>
                  <a:pt x="167252" y="5684933"/>
                </a:moveTo>
                <a:lnTo>
                  <a:pt x="2068842" y="5684933"/>
                </a:lnTo>
                <a:cubicBezTo>
                  <a:pt x="2008510" y="5507353"/>
                  <a:pt x="1977080" y="5319074"/>
                  <a:pt x="1977080" y="5126040"/>
                </a:cubicBezTo>
                <a:cubicBezTo>
                  <a:pt x="1977080" y="4663589"/>
                  <a:pt x="2157186" y="4228853"/>
                  <a:pt x="2484186" y="3901853"/>
                </a:cubicBezTo>
                <a:cubicBezTo>
                  <a:pt x="2811186" y="3574853"/>
                  <a:pt x="3245996" y="3394747"/>
                  <a:pt x="3708447" y="3394747"/>
                </a:cubicBezTo>
                <a:cubicBezTo>
                  <a:pt x="3899475" y="3394747"/>
                  <a:pt x="4085674" y="3425434"/>
                  <a:pt x="4261619" y="3484577"/>
                </a:cubicBezTo>
                <a:lnTo>
                  <a:pt x="4261619" y="167252"/>
                </a:lnTo>
                <a:lnTo>
                  <a:pt x="1608918" y="167252"/>
                </a:lnTo>
                <a:lnTo>
                  <a:pt x="1618503" y="1465442"/>
                </a:lnTo>
                <a:cubicBezTo>
                  <a:pt x="1618651" y="1487733"/>
                  <a:pt x="1609958" y="1509132"/>
                  <a:pt x="1594206" y="1524958"/>
                </a:cubicBezTo>
                <a:cubicBezTo>
                  <a:pt x="1578529" y="1540784"/>
                  <a:pt x="1557130" y="1549700"/>
                  <a:pt x="1534840" y="1549700"/>
                </a:cubicBezTo>
                <a:lnTo>
                  <a:pt x="167252" y="1549700"/>
                </a:lnTo>
                <a:lnTo>
                  <a:pt x="167252" y="5684933"/>
                </a:lnTo>
                <a:close/>
                <a:moveTo>
                  <a:pt x="246086" y="1382448"/>
                </a:moveTo>
                <a:lnTo>
                  <a:pt x="1450657" y="1382448"/>
                </a:lnTo>
                <a:lnTo>
                  <a:pt x="1442483" y="273800"/>
                </a:lnTo>
                <a:lnTo>
                  <a:pt x="246086" y="1382448"/>
                </a:lnTo>
                <a:close/>
                <a:moveTo>
                  <a:pt x="3572921" y="5956875"/>
                </a:moveTo>
                <a:cubicBezTo>
                  <a:pt x="3553380" y="5956875"/>
                  <a:pt x="3534359" y="5950040"/>
                  <a:pt x="3519202" y="5937334"/>
                </a:cubicBezTo>
                <a:lnTo>
                  <a:pt x="2926873" y="5440928"/>
                </a:lnTo>
                <a:cubicBezTo>
                  <a:pt x="2891505" y="5411282"/>
                  <a:pt x="2886824" y="5358528"/>
                  <a:pt x="2916470" y="5323086"/>
                </a:cubicBezTo>
                <a:cubicBezTo>
                  <a:pt x="2946117" y="5287719"/>
                  <a:pt x="2998870" y="5283038"/>
                  <a:pt x="3034312" y="5312684"/>
                </a:cubicBezTo>
                <a:lnTo>
                  <a:pt x="3561702" y="5754702"/>
                </a:lnTo>
                <a:lnTo>
                  <a:pt x="4569746" y="4519742"/>
                </a:lnTo>
                <a:cubicBezTo>
                  <a:pt x="4598947" y="4483928"/>
                  <a:pt x="4651626" y="4478653"/>
                  <a:pt x="4687439" y="4507854"/>
                </a:cubicBezTo>
                <a:cubicBezTo>
                  <a:pt x="4723253" y="4537054"/>
                  <a:pt x="4728528" y="4589733"/>
                  <a:pt x="4699327" y="4625546"/>
                </a:cubicBezTo>
                <a:lnTo>
                  <a:pt x="3637712" y="5926115"/>
                </a:lnTo>
                <a:cubicBezTo>
                  <a:pt x="3623595" y="5943427"/>
                  <a:pt x="3603088" y="5954349"/>
                  <a:pt x="3580797" y="5956504"/>
                </a:cubicBezTo>
                <a:cubicBezTo>
                  <a:pt x="3578197" y="5956801"/>
                  <a:pt x="3575596" y="5956875"/>
                  <a:pt x="3572921" y="5956875"/>
                </a:cubicBezTo>
                <a:close/>
              </a:path>
            </a:pathLst>
          </a:custGeom>
          <a:solidFill>
            <a:schemeClr val="accent1"/>
          </a:solidFill>
          <a:ln w="743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4" name="Graphic 1">
            <a:extLst>
              <a:ext uri="{FF2B5EF4-FFF2-40B4-BE49-F238E27FC236}">
                <a16:creationId xmlns:a16="http://schemas.microsoft.com/office/drawing/2014/main" id="{58C4AC26-B1BE-87C7-8F44-F0313542D8C1}"/>
              </a:ext>
            </a:extLst>
          </p:cNvPr>
          <p:cNvSpPr/>
          <p:nvPr/>
        </p:nvSpPr>
        <p:spPr>
          <a:xfrm>
            <a:off x="8828152" y="4566833"/>
            <a:ext cx="324886" cy="408365"/>
          </a:xfrm>
          <a:custGeom>
            <a:avLst/>
            <a:gdLst>
              <a:gd name="connsiteX0" fmla="*/ 5599515 w 5700413"/>
              <a:gd name="connsiteY0" fmla="*/ 4047998 h 6860938"/>
              <a:gd name="connsiteX1" fmla="*/ 5360915 w 5700413"/>
              <a:gd name="connsiteY1" fmla="*/ 3952822 h 6860938"/>
              <a:gd name="connsiteX2" fmla="*/ 4447649 w 5700413"/>
              <a:gd name="connsiteY2" fmla="*/ 3952822 h 6860938"/>
              <a:gd name="connsiteX3" fmla="*/ 4414093 w 5700413"/>
              <a:gd name="connsiteY3" fmla="*/ 3912385 h 6860938"/>
              <a:gd name="connsiteX4" fmla="*/ 3375265 w 5700413"/>
              <a:gd name="connsiteY4" fmla="*/ 3319442 h 6860938"/>
              <a:gd name="connsiteX5" fmla="*/ 3718861 w 5700413"/>
              <a:gd name="connsiteY5" fmla="*/ 1994078 h 6860938"/>
              <a:gd name="connsiteX6" fmla="*/ 3718861 w 5700413"/>
              <a:gd name="connsiteY6" fmla="*/ 1979001 h 6860938"/>
              <a:gd name="connsiteX7" fmla="*/ 3718861 w 5700413"/>
              <a:gd name="connsiteY7" fmla="*/ 1910421 h 6860938"/>
              <a:gd name="connsiteX8" fmla="*/ 4010423 w 5700413"/>
              <a:gd name="connsiteY8" fmla="*/ 1613138 h 6860938"/>
              <a:gd name="connsiteX9" fmla="*/ 3929008 w 5700413"/>
              <a:gd name="connsiteY9" fmla="*/ 1409485 h 6860938"/>
              <a:gd name="connsiteX10" fmla="*/ 3803677 w 5700413"/>
              <a:gd name="connsiteY10" fmla="*/ 1331550 h 6860938"/>
              <a:gd name="connsiteX11" fmla="*/ 3542888 w 5700413"/>
              <a:gd name="connsiteY11" fmla="*/ 640956 h 6860938"/>
              <a:gd name="connsiteX12" fmla="*/ 2918477 w 5700413"/>
              <a:gd name="connsiteY12" fmla="*/ 213626 h 6860938"/>
              <a:gd name="connsiteX13" fmla="*/ 2811393 w 5700413"/>
              <a:gd name="connsiteY13" fmla="*/ 73142 h 6860938"/>
              <a:gd name="connsiteX14" fmla="*/ 2598927 w 5700413"/>
              <a:gd name="connsiteY14" fmla="*/ 0 h 6860938"/>
              <a:gd name="connsiteX15" fmla="*/ 2439577 w 5700413"/>
              <a:gd name="connsiteY15" fmla="*/ 0 h 6860938"/>
              <a:gd name="connsiteX16" fmla="*/ 2227110 w 5700413"/>
              <a:gd name="connsiteY16" fmla="*/ 73142 h 6860938"/>
              <a:gd name="connsiteX17" fmla="*/ 2120027 w 5700413"/>
              <a:gd name="connsiteY17" fmla="*/ 213626 h 6860938"/>
              <a:gd name="connsiteX18" fmla="*/ 1495616 w 5700413"/>
              <a:gd name="connsiteY18" fmla="*/ 640956 h 6860938"/>
              <a:gd name="connsiteX19" fmla="*/ 1234827 w 5700413"/>
              <a:gd name="connsiteY19" fmla="*/ 1331473 h 6860938"/>
              <a:gd name="connsiteX20" fmla="*/ 1027927 w 5700413"/>
              <a:gd name="connsiteY20" fmla="*/ 1613061 h 6860938"/>
              <a:gd name="connsiteX21" fmla="*/ 1324359 w 5700413"/>
              <a:gd name="connsiteY21" fmla="*/ 1910808 h 6860938"/>
              <a:gd name="connsiteX22" fmla="*/ 1319721 w 5700413"/>
              <a:gd name="connsiteY22" fmla="*/ 1971810 h 6860938"/>
              <a:gd name="connsiteX23" fmla="*/ 1319721 w 5700413"/>
              <a:gd name="connsiteY23" fmla="*/ 1974053 h 6860938"/>
              <a:gd name="connsiteX24" fmla="*/ 1645765 w 5700413"/>
              <a:gd name="connsiteY24" fmla="*/ 3291608 h 6860938"/>
              <a:gd name="connsiteX25" fmla="*/ 101362 w 5700413"/>
              <a:gd name="connsiteY25" fmla="*/ 4091219 h 6860938"/>
              <a:gd name="connsiteX26" fmla="*/ 0 w 5700413"/>
              <a:gd name="connsiteY26" fmla="*/ 4257759 h 6860938"/>
              <a:gd name="connsiteX27" fmla="*/ 2938 w 5700413"/>
              <a:gd name="connsiteY27" fmla="*/ 4290928 h 6860938"/>
              <a:gd name="connsiteX28" fmla="*/ 201720 w 5700413"/>
              <a:gd name="connsiteY28" fmla="*/ 5400579 h 6860938"/>
              <a:gd name="connsiteX29" fmla="*/ 386352 w 5700413"/>
              <a:gd name="connsiteY29" fmla="*/ 5555058 h 6860938"/>
              <a:gd name="connsiteX30" fmla="*/ 3411372 w 5700413"/>
              <a:gd name="connsiteY30" fmla="*/ 5555058 h 6860938"/>
              <a:gd name="connsiteX31" fmla="*/ 3411372 w 5700413"/>
              <a:gd name="connsiteY31" fmla="*/ 6532574 h 6860938"/>
              <a:gd name="connsiteX32" fmla="*/ 3512270 w 5700413"/>
              <a:gd name="connsiteY32" fmla="*/ 6765839 h 6860938"/>
              <a:gd name="connsiteX33" fmla="*/ 3750947 w 5700413"/>
              <a:gd name="connsiteY33" fmla="*/ 6860938 h 6860938"/>
              <a:gd name="connsiteX34" fmla="*/ 5360838 w 5700413"/>
              <a:gd name="connsiteY34" fmla="*/ 6860938 h 6860938"/>
              <a:gd name="connsiteX35" fmla="*/ 5599437 w 5700413"/>
              <a:gd name="connsiteY35" fmla="*/ 6765839 h 6860938"/>
              <a:gd name="connsiteX36" fmla="*/ 5700413 w 5700413"/>
              <a:gd name="connsiteY36" fmla="*/ 6532574 h 6860938"/>
              <a:gd name="connsiteX37" fmla="*/ 5700413 w 5700413"/>
              <a:gd name="connsiteY37" fmla="*/ 4281109 h 6860938"/>
              <a:gd name="connsiteX38" fmla="*/ 5599515 w 5700413"/>
              <a:gd name="connsiteY38" fmla="*/ 4047998 h 6860938"/>
              <a:gd name="connsiteX39" fmla="*/ 3570799 w 5700413"/>
              <a:gd name="connsiteY39" fmla="*/ 4604138 h 6860938"/>
              <a:gd name="connsiteX40" fmla="*/ 5541140 w 5700413"/>
              <a:gd name="connsiteY40" fmla="*/ 4604138 h 6860938"/>
              <a:gd name="connsiteX41" fmla="*/ 5541140 w 5700413"/>
              <a:gd name="connsiteY41" fmla="*/ 6189287 h 6860938"/>
              <a:gd name="connsiteX42" fmla="*/ 3570799 w 5700413"/>
              <a:gd name="connsiteY42" fmla="*/ 6189287 h 6860938"/>
              <a:gd name="connsiteX43" fmla="*/ 3570799 w 5700413"/>
              <a:gd name="connsiteY43" fmla="*/ 4604138 h 6860938"/>
              <a:gd name="connsiteX44" fmla="*/ 5541140 w 5700413"/>
              <a:gd name="connsiteY44" fmla="*/ 4281109 h 6860938"/>
              <a:gd name="connsiteX45" fmla="*/ 5541140 w 5700413"/>
              <a:gd name="connsiteY45" fmla="*/ 4444711 h 6860938"/>
              <a:gd name="connsiteX46" fmla="*/ 3570799 w 5700413"/>
              <a:gd name="connsiteY46" fmla="*/ 4444711 h 6860938"/>
              <a:gd name="connsiteX47" fmla="*/ 3570799 w 5700413"/>
              <a:gd name="connsiteY47" fmla="*/ 4281109 h 6860938"/>
              <a:gd name="connsiteX48" fmla="*/ 3622524 w 5700413"/>
              <a:gd name="connsiteY48" fmla="*/ 4163123 h 6860938"/>
              <a:gd name="connsiteX49" fmla="*/ 3751025 w 5700413"/>
              <a:gd name="connsiteY49" fmla="*/ 4112172 h 6860938"/>
              <a:gd name="connsiteX50" fmla="*/ 5360915 w 5700413"/>
              <a:gd name="connsiteY50" fmla="*/ 4112172 h 6860938"/>
              <a:gd name="connsiteX51" fmla="*/ 5360915 w 5700413"/>
              <a:gd name="connsiteY51" fmla="*/ 4112172 h 6860938"/>
              <a:gd name="connsiteX52" fmla="*/ 5489338 w 5700413"/>
              <a:gd name="connsiteY52" fmla="*/ 4163123 h 6860938"/>
              <a:gd name="connsiteX53" fmla="*/ 5541140 w 5700413"/>
              <a:gd name="connsiteY53" fmla="*/ 4281109 h 6860938"/>
              <a:gd name="connsiteX54" fmla="*/ 3224033 w 5700413"/>
              <a:gd name="connsiteY54" fmla="*/ 3260372 h 6860938"/>
              <a:gd name="connsiteX55" fmla="*/ 2517822 w 5700413"/>
              <a:gd name="connsiteY55" fmla="*/ 3666981 h 6860938"/>
              <a:gd name="connsiteX56" fmla="*/ 1813775 w 5700413"/>
              <a:gd name="connsiteY56" fmla="*/ 3259058 h 6860938"/>
              <a:gd name="connsiteX57" fmla="*/ 1479148 w 5700413"/>
              <a:gd name="connsiteY57" fmla="*/ 1975599 h 6860938"/>
              <a:gd name="connsiteX58" fmla="*/ 1484096 w 5700413"/>
              <a:gd name="connsiteY58" fmla="*/ 1911194 h 6860938"/>
              <a:gd name="connsiteX59" fmla="*/ 3559665 w 5700413"/>
              <a:gd name="connsiteY59" fmla="*/ 1911194 h 6860938"/>
              <a:gd name="connsiteX60" fmla="*/ 3559665 w 5700413"/>
              <a:gd name="connsiteY60" fmla="*/ 1979310 h 6860938"/>
              <a:gd name="connsiteX61" fmla="*/ 3559665 w 5700413"/>
              <a:gd name="connsiteY61" fmla="*/ 1979619 h 6860938"/>
              <a:gd name="connsiteX62" fmla="*/ 3559665 w 5700413"/>
              <a:gd name="connsiteY62" fmla="*/ 1994155 h 6860938"/>
              <a:gd name="connsiteX63" fmla="*/ 3224033 w 5700413"/>
              <a:gd name="connsiteY63" fmla="*/ 3260372 h 6860938"/>
              <a:gd name="connsiteX64" fmla="*/ 1187354 w 5700413"/>
              <a:gd name="connsiteY64" fmla="*/ 1613215 h 6860938"/>
              <a:gd name="connsiteX65" fmla="*/ 1317169 w 5700413"/>
              <a:gd name="connsiteY65" fmla="*/ 1475746 h 6860938"/>
              <a:gd name="connsiteX66" fmla="*/ 1391548 w 5700413"/>
              <a:gd name="connsiteY66" fmla="*/ 1396264 h 6860938"/>
              <a:gd name="connsiteX67" fmla="*/ 1391548 w 5700413"/>
              <a:gd name="connsiteY67" fmla="*/ 1394795 h 6860938"/>
              <a:gd name="connsiteX68" fmla="*/ 1620715 w 5700413"/>
              <a:gd name="connsiteY68" fmla="*/ 739999 h 6860938"/>
              <a:gd name="connsiteX69" fmla="*/ 2101471 w 5700413"/>
              <a:gd name="connsiteY69" fmla="*/ 388517 h 6860938"/>
              <a:gd name="connsiteX70" fmla="*/ 2101471 w 5700413"/>
              <a:gd name="connsiteY70" fmla="*/ 632838 h 6860938"/>
              <a:gd name="connsiteX71" fmla="*/ 2181107 w 5700413"/>
              <a:gd name="connsiteY71" fmla="*/ 712474 h 6860938"/>
              <a:gd name="connsiteX72" fmla="*/ 2260743 w 5700413"/>
              <a:gd name="connsiteY72" fmla="*/ 632838 h 6860938"/>
              <a:gd name="connsiteX73" fmla="*/ 2260743 w 5700413"/>
              <a:gd name="connsiteY73" fmla="*/ 291175 h 6860938"/>
              <a:gd name="connsiteX74" fmla="*/ 2325071 w 5700413"/>
              <a:gd name="connsiteY74" fmla="*/ 199014 h 6860938"/>
              <a:gd name="connsiteX75" fmla="*/ 2439577 w 5700413"/>
              <a:gd name="connsiteY75" fmla="*/ 159505 h 6860938"/>
              <a:gd name="connsiteX76" fmla="*/ 2598927 w 5700413"/>
              <a:gd name="connsiteY76" fmla="*/ 159505 h 6860938"/>
              <a:gd name="connsiteX77" fmla="*/ 2713433 w 5700413"/>
              <a:gd name="connsiteY77" fmla="*/ 199014 h 6860938"/>
              <a:gd name="connsiteX78" fmla="*/ 2776292 w 5700413"/>
              <a:gd name="connsiteY78" fmla="*/ 287309 h 6860938"/>
              <a:gd name="connsiteX79" fmla="*/ 2776292 w 5700413"/>
              <a:gd name="connsiteY79" fmla="*/ 632761 h 6860938"/>
              <a:gd name="connsiteX80" fmla="*/ 2855928 w 5700413"/>
              <a:gd name="connsiteY80" fmla="*/ 712397 h 6860938"/>
              <a:gd name="connsiteX81" fmla="*/ 2935564 w 5700413"/>
              <a:gd name="connsiteY81" fmla="*/ 632761 h 6860938"/>
              <a:gd name="connsiteX82" fmla="*/ 2935564 w 5700413"/>
              <a:gd name="connsiteY82" fmla="*/ 387899 h 6860938"/>
              <a:gd name="connsiteX83" fmla="*/ 3417789 w 5700413"/>
              <a:gd name="connsiteY83" fmla="*/ 739922 h 6860938"/>
              <a:gd name="connsiteX84" fmla="*/ 3646956 w 5700413"/>
              <a:gd name="connsiteY84" fmla="*/ 1394718 h 6860938"/>
              <a:gd name="connsiteX85" fmla="*/ 3646956 w 5700413"/>
              <a:gd name="connsiteY85" fmla="*/ 1396187 h 6860938"/>
              <a:gd name="connsiteX86" fmla="*/ 3649585 w 5700413"/>
              <a:gd name="connsiteY86" fmla="*/ 1409022 h 6860938"/>
              <a:gd name="connsiteX87" fmla="*/ 3652755 w 5700413"/>
              <a:gd name="connsiteY87" fmla="*/ 1424562 h 6860938"/>
              <a:gd name="connsiteX88" fmla="*/ 3660332 w 5700413"/>
              <a:gd name="connsiteY88" fmla="*/ 1437706 h 6860938"/>
              <a:gd name="connsiteX89" fmla="*/ 3668760 w 5700413"/>
              <a:gd name="connsiteY89" fmla="*/ 1450231 h 6860938"/>
              <a:gd name="connsiteX90" fmla="*/ 3680666 w 5700413"/>
              <a:gd name="connsiteY90" fmla="*/ 1459509 h 6860938"/>
              <a:gd name="connsiteX91" fmla="*/ 3693269 w 5700413"/>
              <a:gd name="connsiteY91" fmla="*/ 1468014 h 6860938"/>
              <a:gd name="connsiteX92" fmla="*/ 3708500 w 5700413"/>
              <a:gd name="connsiteY92" fmla="*/ 1472189 h 6860938"/>
              <a:gd name="connsiteX93" fmla="*/ 3721180 w 5700413"/>
              <a:gd name="connsiteY93" fmla="*/ 1475669 h 6860938"/>
              <a:gd name="connsiteX94" fmla="*/ 3813265 w 5700413"/>
              <a:gd name="connsiteY94" fmla="*/ 1519121 h 6860938"/>
              <a:gd name="connsiteX95" fmla="*/ 3850918 w 5700413"/>
              <a:gd name="connsiteY95" fmla="*/ 1613138 h 6860938"/>
              <a:gd name="connsiteX96" fmla="*/ 3810095 w 5700413"/>
              <a:gd name="connsiteY96" fmla="*/ 1710944 h 6860938"/>
              <a:gd name="connsiteX97" fmla="*/ 3712134 w 5700413"/>
              <a:gd name="connsiteY97" fmla="*/ 1751767 h 6860938"/>
              <a:gd name="connsiteX98" fmla="*/ 3639225 w 5700413"/>
              <a:gd name="connsiteY98" fmla="*/ 1751767 h 6860938"/>
              <a:gd name="connsiteX99" fmla="*/ 3639070 w 5700413"/>
              <a:gd name="connsiteY99" fmla="*/ 1751767 h 6860938"/>
              <a:gd name="connsiteX100" fmla="*/ 3638915 w 5700413"/>
              <a:gd name="connsiteY100" fmla="*/ 1751767 h 6860938"/>
              <a:gd name="connsiteX101" fmla="*/ 1326138 w 5700413"/>
              <a:gd name="connsiteY101" fmla="*/ 1751767 h 6860938"/>
              <a:gd name="connsiteX102" fmla="*/ 1228177 w 5700413"/>
              <a:gd name="connsiteY102" fmla="*/ 1710944 h 6860938"/>
              <a:gd name="connsiteX103" fmla="*/ 1187354 w 5700413"/>
              <a:gd name="connsiteY103" fmla="*/ 1613215 h 6860938"/>
              <a:gd name="connsiteX104" fmla="*/ 386429 w 5700413"/>
              <a:gd name="connsiteY104" fmla="*/ 5395631 h 6860938"/>
              <a:gd name="connsiteX105" fmla="*/ 358595 w 5700413"/>
              <a:gd name="connsiteY105" fmla="*/ 5372358 h 6860938"/>
              <a:gd name="connsiteX106" fmla="*/ 159814 w 5700413"/>
              <a:gd name="connsiteY106" fmla="*/ 4262785 h 6860938"/>
              <a:gd name="connsiteX107" fmla="*/ 159350 w 5700413"/>
              <a:gd name="connsiteY107" fmla="*/ 4257759 h 6860938"/>
              <a:gd name="connsiteX108" fmla="*/ 174581 w 5700413"/>
              <a:gd name="connsiteY108" fmla="*/ 4232708 h 6860938"/>
              <a:gd name="connsiteX109" fmla="*/ 1738700 w 5700413"/>
              <a:gd name="connsiteY109" fmla="*/ 3423124 h 6860938"/>
              <a:gd name="connsiteX110" fmla="*/ 2517744 w 5700413"/>
              <a:gd name="connsiteY110" fmla="*/ 3826331 h 6860938"/>
              <a:gd name="connsiteX111" fmla="*/ 3278774 w 5700413"/>
              <a:gd name="connsiteY111" fmla="*/ 3447866 h 6860938"/>
              <a:gd name="connsiteX112" fmla="*/ 4163510 w 5700413"/>
              <a:gd name="connsiteY112" fmla="*/ 3952822 h 6860938"/>
              <a:gd name="connsiteX113" fmla="*/ 3750947 w 5700413"/>
              <a:gd name="connsiteY113" fmla="*/ 3952822 h 6860938"/>
              <a:gd name="connsiteX114" fmla="*/ 3512270 w 5700413"/>
              <a:gd name="connsiteY114" fmla="*/ 4047998 h 6860938"/>
              <a:gd name="connsiteX115" fmla="*/ 3411372 w 5700413"/>
              <a:gd name="connsiteY115" fmla="*/ 4281109 h 6860938"/>
              <a:gd name="connsiteX116" fmla="*/ 3411372 w 5700413"/>
              <a:gd name="connsiteY116" fmla="*/ 5395631 h 6860938"/>
              <a:gd name="connsiteX117" fmla="*/ 386429 w 5700413"/>
              <a:gd name="connsiteY117" fmla="*/ 5395631 h 6860938"/>
              <a:gd name="connsiteX118" fmla="*/ 5489338 w 5700413"/>
              <a:gd name="connsiteY118" fmla="*/ 6650637 h 6860938"/>
              <a:gd name="connsiteX119" fmla="*/ 5360915 w 5700413"/>
              <a:gd name="connsiteY119" fmla="*/ 6701589 h 6860938"/>
              <a:gd name="connsiteX120" fmla="*/ 3751025 w 5700413"/>
              <a:gd name="connsiteY120" fmla="*/ 6701589 h 6860938"/>
              <a:gd name="connsiteX121" fmla="*/ 3622524 w 5700413"/>
              <a:gd name="connsiteY121" fmla="*/ 6650714 h 6860938"/>
              <a:gd name="connsiteX122" fmla="*/ 3570799 w 5700413"/>
              <a:gd name="connsiteY122" fmla="*/ 6532574 h 6860938"/>
              <a:gd name="connsiteX123" fmla="*/ 3570799 w 5700413"/>
              <a:gd name="connsiteY123" fmla="*/ 6348637 h 6860938"/>
              <a:gd name="connsiteX124" fmla="*/ 5541140 w 5700413"/>
              <a:gd name="connsiteY124" fmla="*/ 6348637 h 6860938"/>
              <a:gd name="connsiteX125" fmla="*/ 5541140 w 5700413"/>
              <a:gd name="connsiteY125" fmla="*/ 6532497 h 6860938"/>
              <a:gd name="connsiteX126" fmla="*/ 5489338 w 5700413"/>
              <a:gd name="connsiteY126" fmla="*/ 6650637 h 6860938"/>
              <a:gd name="connsiteX127" fmla="*/ 4819930 w 5700413"/>
              <a:gd name="connsiteY127" fmla="*/ 4284433 h 6860938"/>
              <a:gd name="connsiteX128" fmla="*/ 4740293 w 5700413"/>
              <a:gd name="connsiteY128" fmla="*/ 4364070 h 6860938"/>
              <a:gd name="connsiteX129" fmla="*/ 4371647 w 5700413"/>
              <a:gd name="connsiteY129" fmla="*/ 4364070 h 6860938"/>
              <a:gd name="connsiteX130" fmla="*/ 4292010 w 5700413"/>
              <a:gd name="connsiteY130" fmla="*/ 4284433 h 6860938"/>
              <a:gd name="connsiteX131" fmla="*/ 4371647 w 5700413"/>
              <a:gd name="connsiteY131" fmla="*/ 4204797 h 6860938"/>
              <a:gd name="connsiteX132" fmla="*/ 4740293 w 5700413"/>
              <a:gd name="connsiteY132" fmla="*/ 4204797 h 6860938"/>
              <a:gd name="connsiteX133" fmla="*/ 4819930 w 5700413"/>
              <a:gd name="connsiteY133" fmla="*/ 4284433 h 6860938"/>
              <a:gd name="connsiteX134" fmla="*/ 5154247 w 5700413"/>
              <a:gd name="connsiteY134" fmla="*/ 5125176 h 6860938"/>
              <a:gd name="connsiteX135" fmla="*/ 5151696 w 5700413"/>
              <a:gd name="connsiteY135" fmla="*/ 5112574 h 6860938"/>
              <a:gd name="connsiteX136" fmla="*/ 5146825 w 5700413"/>
              <a:gd name="connsiteY136" fmla="*/ 5102136 h 6860938"/>
              <a:gd name="connsiteX137" fmla="*/ 5139789 w 5700413"/>
              <a:gd name="connsiteY137" fmla="*/ 5091544 h 6860938"/>
              <a:gd name="connsiteX138" fmla="*/ 5137005 w 5700413"/>
              <a:gd name="connsiteY138" fmla="*/ 5087368 h 6860938"/>
              <a:gd name="connsiteX139" fmla="*/ 5130434 w 5700413"/>
              <a:gd name="connsiteY139" fmla="*/ 5083038 h 6860938"/>
              <a:gd name="connsiteX140" fmla="*/ 5124790 w 5700413"/>
              <a:gd name="connsiteY140" fmla="*/ 5077858 h 6860938"/>
              <a:gd name="connsiteX141" fmla="*/ 5124790 w 5700413"/>
              <a:gd name="connsiteY141" fmla="*/ 5077858 h 6860938"/>
              <a:gd name="connsiteX142" fmla="*/ 4596175 w 5700413"/>
              <a:gd name="connsiteY142" fmla="*/ 4760009 h 6860938"/>
              <a:gd name="connsiteX143" fmla="*/ 4531151 w 5700413"/>
              <a:gd name="connsiteY143" fmla="*/ 4759623 h 6860938"/>
              <a:gd name="connsiteX144" fmla="*/ 3987769 w 5700413"/>
              <a:gd name="connsiteY144" fmla="*/ 5077472 h 6860938"/>
              <a:gd name="connsiteX145" fmla="*/ 3981738 w 5700413"/>
              <a:gd name="connsiteY145" fmla="*/ 5082884 h 6860938"/>
              <a:gd name="connsiteX146" fmla="*/ 3974857 w 5700413"/>
              <a:gd name="connsiteY146" fmla="*/ 5087446 h 6860938"/>
              <a:gd name="connsiteX147" fmla="*/ 3972305 w 5700413"/>
              <a:gd name="connsiteY147" fmla="*/ 5091311 h 6860938"/>
              <a:gd name="connsiteX148" fmla="*/ 3965192 w 5700413"/>
              <a:gd name="connsiteY148" fmla="*/ 5101904 h 6860938"/>
              <a:gd name="connsiteX149" fmla="*/ 3960244 w 5700413"/>
              <a:gd name="connsiteY149" fmla="*/ 5112264 h 6860938"/>
              <a:gd name="connsiteX150" fmla="*/ 3957692 w 5700413"/>
              <a:gd name="connsiteY150" fmla="*/ 5124867 h 6860938"/>
              <a:gd name="connsiteX151" fmla="*/ 3956146 w 5700413"/>
              <a:gd name="connsiteY151" fmla="*/ 5132521 h 6860938"/>
              <a:gd name="connsiteX152" fmla="*/ 3956146 w 5700413"/>
              <a:gd name="connsiteY152" fmla="*/ 5985712 h 6860938"/>
              <a:gd name="connsiteX153" fmla="*/ 3974780 w 5700413"/>
              <a:gd name="connsiteY153" fmla="*/ 6030788 h 6860938"/>
              <a:gd name="connsiteX154" fmla="*/ 4019855 w 5700413"/>
              <a:gd name="connsiteY154" fmla="*/ 6049422 h 6860938"/>
              <a:gd name="connsiteX155" fmla="*/ 5091853 w 5700413"/>
              <a:gd name="connsiteY155" fmla="*/ 6049422 h 6860938"/>
              <a:gd name="connsiteX156" fmla="*/ 5136928 w 5700413"/>
              <a:gd name="connsiteY156" fmla="*/ 6030788 h 6860938"/>
              <a:gd name="connsiteX157" fmla="*/ 5155562 w 5700413"/>
              <a:gd name="connsiteY157" fmla="*/ 5985712 h 6860938"/>
              <a:gd name="connsiteX158" fmla="*/ 5155562 w 5700413"/>
              <a:gd name="connsiteY158" fmla="*/ 5132444 h 6860938"/>
              <a:gd name="connsiteX159" fmla="*/ 5154247 w 5700413"/>
              <a:gd name="connsiteY159" fmla="*/ 5125176 h 6860938"/>
              <a:gd name="connsiteX160" fmla="*/ 4562928 w 5700413"/>
              <a:gd name="connsiteY160" fmla="*/ 4888742 h 6860938"/>
              <a:gd name="connsiteX161" fmla="*/ 4862299 w 5700413"/>
              <a:gd name="connsiteY161" fmla="*/ 5068735 h 6860938"/>
              <a:gd name="connsiteX162" fmla="*/ 4255207 w 5700413"/>
              <a:gd name="connsiteY162" fmla="*/ 5068735 h 6860938"/>
              <a:gd name="connsiteX163" fmla="*/ 4562928 w 5700413"/>
              <a:gd name="connsiteY163" fmla="*/ 4888742 h 6860938"/>
              <a:gd name="connsiteX164" fmla="*/ 4083719 w 5700413"/>
              <a:gd name="connsiteY164" fmla="*/ 5196230 h 6860938"/>
              <a:gd name="connsiteX165" fmla="*/ 5028221 w 5700413"/>
              <a:gd name="connsiteY165" fmla="*/ 5196230 h 6860938"/>
              <a:gd name="connsiteX166" fmla="*/ 5028221 w 5700413"/>
              <a:gd name="connsiteY166" fmla="*/ 5922003 h 6860938"/>
              <a:gd name="connsiteX167" fmla="*/ 4083719 w 5700413"/>
              <a:gd name="connsiteY167" fmla="*/ 5922003 h 6860938"/>
              <a:gd name="connsiteX168" fmla="*/ 4083719 w 5700413"/>
              <a:gd name="connsiteY168" fmla="*/ 5196230 h 6860938"/>
              <a:gd name="connsiteX169" fmla="*/ 4317757 w 5700413"/>
              <a:gd name="connsiteY169" fmla="*/ 5315221 h 6860938"/>
              <a:gd name="connsiteX170" fmla="*/ 4317757 w 5700413"/>
              <a:gd name="connsiteY170" fmla="*/ 5763813 h 6860938"/>
              <a:gd name="connsiteX171" fmla="*/ 4254048 w 5700413"/>
              <a:gd name="connsiteY171" fmla="*/ 5827522 h 6860938"/>
              <a:gd name="connsiteX172" fmla="*/ 4190338 w 5700413"/>
              <a:gd name="connsiteY172" fmla="*/ 5763813 h 6860938"/>
              <a:gd name="connsiteX173" fmla="*/ 4190338 w 5700413"/>
              <a:gd name="connsiteY173" fmla="*/ 5315221 h 6860938"/>
              <a:gd name="connsiteX174" fmla="*/ 4254048 w 5700413"/>
              <a:gd name="connsiteY174" fmla="*/ 5251512 h 6860938"/>
              <a:gd name="connsiteX175" fmla="*/ 4317757 w 5700413"/>
              <a:gd name="connsiteY175" fmla="*/ 5315221 h 6860938"/>
              <a:gd name="connsiteX176" fmla="*/ 4619756 w 5700413"/>
              <a:gd name="connsiteY176" fmla="*/ 5315221 h 6860938"/>
              <a:gd name="connsiteX177" fmla="*/ 4619756 w 5700413"/>
              <a:gd name="connsiteY177" fmla="*/ 5763813 h 6860938"/>
              <a:gd name="connsiteX178" fmla="*/ 4556047 w 5700413"/>
              <a:gd name="connsiteY178" fmla="*/ 5827522 h 6860938"/>
              <a:gd name="connsiteX179" fmla="*/ 4492338 w 5700413"/>
              <a:gd name="connsiteY179" fmla="*/ 5763813 h 6860938"/>
              <a:gd name="connsiteX180" fmla="*/ 4492338 w 5700413"/>
              <a:gd name="connsiteY180" fmla="*/ 5315221 h 6860938"/>
              <a:gd name="connsiteX181" fmla="*/ 4556047 w 5700413"/>
              <a:gd name="connsiteY181" fmla="*/ 5251512 h 6860938"/>
              <a:gd name="connsiteX182" fmla="*/ 4619756 w 5700413"/>
              <a:gd name="connsiteY182" fmla="*/ 5315221 h 6860938"/>
              <a:gd name="connsiteX183" fmla="*/ 4921678 w 5700413"/>
              <a:gd name="connsiteY183" fmla="*/ 5315221 h 6860938"/>
              <a:gd name="connsiteX184" fmla="*/ 4921678 w 5700413"/>
              <a:gd name="connsiteY184" fmla="*/ 5763813 h 6860938"/>
              <a:gd name="connsiteX185" fmla="*/ 4857969 w 5700413"/>
              <a:gd name="connsiteY185" fmla="*/ 5827522 h 6860938"/>
              <a:gd name="connsiteX186" fmla="*/ 4794260 w 5700413"/>
              <a:gd name="connsiteY186" fmla="*/ 5763813 h 6860938"/>
              <a:gd name="connsiteX187" fmla="*/ 4794260 w 5700413"/>
              <a:gd name="connsiteY187" fmla="*/ 5315221 h 6860938"/>
              <a:gd name="connsiteX188" fmla="*/ 4857969 w 5700413"/>
              <a:gd name="connsiteY188" fmla="*/ 5251512 h 6860938"/>
              <a:gd name="connsiteX189" fmla="*/ 4921678 w 5700413"/>
              <a:gd name="connsiteY189" fmla="*/ 5315221 h 686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5700413" h="6860938">
                <a:moveTo>
                  <a:pt x="5599515" y="4047998"/>
                </a:moveTo>
                <a:cubicBezTo>
                  <a:pt x="5537971" y="3989083"/>
                  <a:pt x="5453309" y="3952822"/>
                  <a:pt x="5360915" y="3952822"/>
                </a:cubicBezTo>
                <a:lnTo>
                  <a:pt x="4447649" y="3952822"/>
                </a:lnTo>
                <a:cubicBezTo>
                  <a:pt x="4441232" y="3936508"/>
                  <a:pt x="4430485" y="3921740"/>
                  <a:pt x="4414093" y="3912385"/>
                </a:cubicBezTo>
                <a:lnTo>
                  <a:pt x="3375265" y="3319442"/>
                </a:lnTo>
                <a:cubicBezTo>
                  <a:pt x="3584716" y="3010639"/>
                  <a:pt x="3718784" y="2568155"/>
                  <a:pt x="3718861" y="1994078"/>
                </a:cubicBezTo>
                <a:lnTo>
                  <a:pt x="3718861" y="1979001"/>
                </a:lnTo>
                <a:lnTo>
                  <a:pt x="3718861" y="1910421"/>
                </a:lnTo>
                <a:cubicBezTo>
                  <a:pt x="3880144" y="1906555"/>
                  <a:pt x="4010113" y="1775426"/>
                  <a:pt x="4010423" y="1613138"/>
                </a:cubicBezTo>
                <a:cubicBezTo>
                  <a:pt x="4010500" y="1534352"/>
                  <a:pt x="3979186" y="1462216"/>
                  <a:pt x="3929008" y="1409485"/>
                </a:cubicBezTo>
                <a:cubicBezTo>
                  <a:pt x="3895066" y="1373688"/>
                  <a:pt x="3851768" y="1347245"/>
                  <a:pt x="3803677" y="1331550"/>
                </a:cubicBezTo>
                <a:cubicBezTo>
                  <a:pt x="3790224" y="1072616"/>
                  <a:pt x="3695511" y="833939"/>
                  <a:pt x="3542888" y="640956"/>
                </a:cubicBezTo>
                <a:cubicBezTo>
                  <a:pt x="3386089" y="442716"/>
                  <a:pt x="3168906" y="292644"/>
                  <a:pt x="2918477" y="213626"/>
                </a:cubicBezTo>
                <a:cubicBezTo>
                  <a:pt x="2894896" y="158190"/>
                  <a:pt x="2858247" y="109713"/>
                  <a:pt x="2811393" y="73142"/>
                </a:cubicBezTo>
                <a:cubicBezTo>
                  <a:pt x="2752942" y="27525"/>
                  <a:pt x="2678795" y="-77"/>
                  <a:pt x="2598927" y="0"/>
                </a:cubicBezTo>
                <a:lnTo>
                  <a:pt x="2439577" y="0"/>
                </a:lnTo>
                <a:cubicBezTo>
                  <a:pt x="2359709" y="-77"/>
                  <a:pt x="2285562" y="27525"/>
                  <a:pt x="2227110" y="73142"/>
                </a:cubicBezTo>
                <a:cubicBezTo>
                  <a:pt x="2180256" y="109635"/>
                  <a:pt x="2143608" y="158113"/>
                  <a:pt x="2120027" y="213626"/>
                </a:cubicBezTo>
                <a:cubicBezTo>
                  <a:pt x="1869598" y="292644"/>
                  <a:pt x="1652415" y="442716"/>
                  <a:pt x="1495616" y="640956"/>
                </a:cubicBezTo>
                <a:cubicBezTo>
                  <a:pt x="1342916" y="833862"/>
                  <a:pt x="1248280" y="1072539"/>
                  <a:pt x="1234827" y="1331473"/>
                </a:cubicBezTo>
                <a:cubicBezTo>
                  <a:pt x="1115527" y="1370054"/>
                  <a:pt x="1028159" y="1480385"/>
                  <a:pt x="1027927" y="1613061"/>
                </a:cubicBezTo>
                <a:cubicBezTo>
                  <a:pt x="1028236" y="1776972"/>
                  <a:pt x="1160680" y="1909571"/>
                  <a:pt x="1324359" y="1910808"/>
                </a:cubicBezTo>
                <a:cubicBezTo>
                  <a:pt x="1322968" y="1931219"/>
                  <a:pt x="1320262" y="1951244"/>
                  <a:pt x="1319721" y="1971810"/>
                </a:cubicBezTo>
                <a:lnTo>
                  <a:pt x="1319721" y="1974053"/>
                </a:lnTo>
                <a:cubicBezTo>
                  <a:pt x="1319798" y="2543027"/>
                  <a:pt x="1446443" y="2981568"/>
                  <a:pt x="1645765" y="3291608"/>
                </a:cubicBezTo>
                <a:lnTo>
                  <a:pt x="101362" y="4091219"/>
                </a:lnTo>
                <a:cubicBezTo>
                  <a:pt x="38349" y="4123846"/>
                  <a:pt x="0" y="4188560"/>
                  <a:pt x="0" y="4257759"/>
                </a:cubicBezTo>
                <a:cubicBezTo>
                  <a:pt x="0" y="4268738"/>
                  <a:pt x="1005" y="4279872"/>
                  <a:pt x="2938" y="4290928"/>
                </a:cubicBezTo>
                <a:lnTo>
                  <a:pt x="201720" y="5400579"/>
                </a:lnTo>
                <a:cubicBezTo>
                  <a:pt x="217801" y="5489957"/>
                  <a:pt x="295505" y="5555058"/>
                  <a:pt x="386352" y="5555058"/>
                </a:cubicBezTo>
                <a:lnTo>
                  <a:pt x="3411372" y="5555058"/>
                </a:lnTo>
                <a:lnTo>
                  <a:pt x="3411372" y="6532574"/>
                </a:lnTo>
                <a:cubicBezTo>
                  <a:pt x="3411294" y="6624040"/>
                  <a:pt x="3450649" y="6707078"/>
                  <a:pt x="3512270" y="6765839"/>
                </a:cubicBezTo>
                <a:cubicBezTo>
                  <a:pt x="3573815" y="6824754"/>
                  <a:pt x="3658476" y="6860938"/>
                  <a:pt x="3750947" y="6860938"/>
                </a:cubicBezTo>
                <a:lnTo>
                  <a:pt x="5360838" y="6860938"/>
                </a:lnTo>
                <a:cubicBezTo>
                  <a:pt x="5453231" y="6860938"/>
                  <a:pt x="5537816" y="6824754"/>
                  <a:pt x="5599437" y="6765839"/>
                </a:cubicBezTo>
                <a:cubicBezTo>
                  <a:pt x="5661059" y="6707078"/>
                  <a:pt x="5700490" y="6624040"/>
                  <a:pt x="5700413" y="6532574"/>
                </a:cubicBezTo>
                <a:lnTo>
                  <a:pt x="5700413" y="4281109"/>
                </a:lnTo>
                <a:cubicBezTo>
                  <a:pt x="5700568" y="4189720"/>
                  <a:pt x="5661059" y="4106759"/>
                  <a:pt x="5599515" y="4047998"/>
                </a:cubicBezTo>
                <a:close/>
                <a:moveTo>
                  <a:pt x="3570799" y="4604138"/>
                </a:moveTo>
                <a:lnTo>
                  <a:pt x="5541140" y="4604138"/>
                </a:lnTo>
                <a:lnTo>
                  <a:pt x="5541140" y="6189287"/>
                </a:lnTo>
                <a:lnTo>
                  <a:pt x="3570799" y="6189287"/>
                </a:lnTo>
                <a:lnTo>
                  <a:pt x="3570799" y="4604138"/>
                </a:lnTo>
                <a:close/>
                <a:moveTo>
                  <a:pt x="5541140" y="4281109"/>
                </a:moveTo>
                <a:lnTo>
                  <a:pt x="5541140" y="4444711"/>
                </a:lnTo>
                <a:lnTo>
                  <a:pt x="3570799" y="4444711"/>
                </a:lnTo>
                <a:lnTo>
                  <a:pt x="3570799" y="4281109"/>
                </a:lnTo>
                <a:cubicBezTo>
                  <a:pt x="3570876" y="4235801"/>
                  <a:pt x="3589896" y="4194514"/>
                  <a:pt x="3622524" y="4163123"/>
                </a:cubicBezTo>
                <a:cubicBezTo>
                  <a:pt x="3655152" y="4131887"/>
                  <a:pt x="3700459" y="4112172"/>
                  <a:pt x="3751025" y="4112172"/>
                </a:cubicBezTo>
                <a:lnTo>
                  <a:pt x="5360915" y="4112172"/>
                </a:lnTo>
                <a:cubicBezTo>
                  <a:pt x="5360915" y="4112172"/>
                  <a:pt x="5360915" y="4112172"/>
                  <a:pt x="5360915" y="4112172"/>
                </a:cubicBezTo>
                <a:cubicBezTo>
                  <a:pt x="5411326" y="4112172"/>
                  <a:pt x="5456633" y="4131887"/>
                  <a:pt x="5489338" y="4163123"/>
                </a:cubicBezTo>
                <a:cubicBezTo>
                  <a:pt x="5522043" y="4194591"/>
                  <a:pt x="5541140" y="4235879"/>
                  <a:pt x="5541140" y="4281109"/>
                </a:cubicBezTo>
                <a:close/>
                <a:moveTo>
                  <a:pt x="3224033" y="3260372"/>
                </a:moveTo>
                <a:cubicBezTo>
                  <a:pt x="3025252" y="3536084"/>
                  <a:pt x="2769488" y="3666672"/>
                  <a:pt x="2517822" y="3666981"/>
                </a:cubicBezTo>
                <a:cubicBezTo>
                  <a:pt x="2266619" y="3666672"/>
                  <a:pt x="2012015" y="3536780"/>
                  <a:pt x="1813775" y="3259058"/>
                </a:cubicBezTo>
                <a:cubicBezTo>
                  <a:pt x="1616385" y="2981800"/>
                  <a:pt x="1479302" y="2555552"/>
                  <a:pt x="1479148" y="1975599"/>
                </a:cubicBezTo>
                <a:cubicBezTo>
                  <a:pt x="1479766" y="1953796"/>
                  <a:pt x="1482472" y="1932688"/>
                  <a:pt x="1484096" y="1911194"/>
                </a:cubicBezTo>
                <a:lnTo>
                  <a:pt x="3559665" y="1911194"/>
                </a:lnTo>
                <a:lnTo>
                  <a:pt x="3559665" y="1979310"/>
                </a:lnTo>
                <a:lnTo>
                  <a:pt x="3559665" y="1979619"/>
                </a:lnTo>
                <a:lnTo>
                  <a:pt x="3559665" y="1994155"/>
                </a:lnTo>
                <a:cubicBezTo>
                  <a:pt x="3559665" y="2563439"/>
                  <a:pt x="3422196" y="2984893"/>
                  <a:pt x="3224033" y="3260372"/>
                </a:cubicBezTo>
                <a:close/>
                <a:moveTo>
                  <a:pt x="1187354" y="1613215"/>
                </a:moveTo>
                <a:cubicBezTo>
                  <a:pt x="1187045" y="1540847"/>
                  <a:pt x="1245110" y="1480462"/>
                  <a:pt x="1317169" y="1475746"/>
                </a:cubicBezTo>
                <a:cubicBezTo>
                  <a:pt x="1359152" y="1472963"/>
                  <a:pt x="1391548" y="1438325"/>
                  <a:pt x="1391548" y="1396264"/>
                </a:cubicBezTo>
                <a:lnTo>
                  <a:pt x="1391548" y="1394795"/>
                </a:lnTo>
                <a:cubicBezTo>
                  <a:pt x="1391625" y="1148541"/>
                  <a:pt x="1476674" y="922312"/>
                  <a:pt x="1620715" y="739999"/>
                </a:cubicBezTo>
                <a:cubicBezTo>
                  <a:pt x="1743571" y="584592"/>
                  <a:pt x="1909648" y="462200"/>
                  <a:pt x="2101471" y="388517"/>
                </a:cubicBezTo>
                <a:lnTo>
                  <a:pt x="2101471" y="632838"/>
                </a:lnTo>
                <a:cubicBezTo>
                  <a:pt x="2101471" y="676831"/>
                  <a:pt x="2137114" y="712474"/>
                  <a:pt x="2181107" y="712474"/>
                </a:cubicBezTo>
                <a:cubicBezTo>
                  <a:pt x="2225100" y="712474"/>
                  <a:pt x="2260743" y="676831"/>
                  <a:pt x="2260743" y="632838"/>
                </a:cubicBezTo>
                <a:lnTo>
                  <a:pt x="2260743" y="291175"/>
                </a:lnTo>
                <a:cubicBezTo>
                  <a:pt x="2272805" y="254527"/>
                  <a:pt x="2295226" y="222209"/>
                  <a:pt x="2325071" y="199014"/>
                </a:cubicBezTo>
                <a:cubicBezTo>
                  <a:pt x="2357157" y="174118"/>
                  <a:pt x="2396357" y="159582"/>
                  <a:pt x="2439577" y="159505"/>
                </a:cubicBezTo>
                <a:lnTo>
                  <a:pt x="2598927" y="159505"/>
                </a:lnTo>
                <a:cubicBezTo>
                  <a:pt x="2642224" y="159582"/>
                  <a:pt x="2681347" y="174118"/>
                  <a:pt x="2713433" y="199014"/>
                </a:cubicBezTo>
                <a:cubicBezTo>
                  <a:pt x="2742118" y="221358"/>
                  <a:pt x="2763921" y="252285"/>
                  <a:pt x="2776292" y="287309"/>
                </a:cubicBezTo>
                <a:lnTo>
                  <a:pt x="2776292" y="632761"/>
                </a:lnTo>
                <a:cubicBezTo>
                  <a:pt x="2776292" y="676754"/>
                  <a:pt x="2811935" y="712397"/>
                  <a:pt x="2855928" y="712397"/>
                </a:cubicBezTo>
                <a:cubicBezTo>
                  <a:pt x="2899921" y="712397"/>
                  <a:pt x="2935564" y="676754"/>
                  <a:pt x="2935564" y="632761"/>
                </a:cubicBezTo>
                <a:lnTo>
                  <a:pt x="2935564" y="387899"/>
                </a:lnTo>
                <a:cubicBezTo>
                  <a:pt x="3128006" y="461504"/>
                  <a:pt x="3294546" y="584129"/>
                  <a:pt x="3417789" y="739922"/>
                </a:cubicBezTo>
                <a:cubicBezTo>
                  <a:pt x="3561830" y="922235"/>
                  <a:pt x="3646956" y="1148541"/>
                  <a:pt x="3646956" y="1394718"/>
                </a:cubicBezTo>
                <a:lnTo>
                  <a:pt x="3646956" y="1396187"/>
                </a:lnTo>
                <a:cubicBezTo>
                  <a:pt x="3646956" y="1400749"/>
                  <a:pt x="3648812" y="1404692"/>
                  <a:pt x="3649585" y="1409022"/>
                </a:cubicBezTo>
                <a:cubicBezTo>
                  <a:pt x="3650513" y="1414279"/>
                  <a:pt x="3650822" y="1419614"/>
                  <a:pt x="3652755" y="1424562"/>
                </a:cubicBezTo>
                <a:cubicBezTo>
                  <a:pt x="3654610" y="1429433"/>
                  <a:pt x="3657626" y="1433376"/>
                  <a:pt x="3660332" y="1437706"/>
                </a:cubicBezTo>
                <a:cubicBezTo>
                  <a:pt x="3663038" y="1442036"/>
                  <a:pt x="3665280" y="1446520"/>
                  <a:pt x="3668760" y="1450231"/>
                </a:cubicBezTo>
                <a:cubicBezTo>
                  <a:pt x="3672239" y="1453943"/>
                  <a:pt x="3676568" y="1456494"/>
                  <a:pt x="3680666" y="1459509"/>
                </a:cubicBezTo>
                <a:cubicBezTo>
                  <a:pt x="3684841" y="1462525"/>
                  <a:pt x="3688553" y="1465849"/>
                  <a:pt x="3693269" y="1468014"/>
                </a:cubicBezTo>
                <a:cubicBezTo>
                  <a:pt x="3698062" y="1470256"/>
                  <a:pt x="3703320" y="1470952"/>
                  <a:pt x="3708500" y="1472189"/>
                </a:cubicBezTo>
                <a:cubicBezTo>
                  <a:pt x="3712830" y="1473195"/>
                  <a:pt x="3716619" y="1475359"/>
                  <a:pt x="3721180" y="1475669"/>
                </a:cubicBezTo>
                <a:cubicBezTo>
                  <a:pt x="3757210" y="1478143"/>
                  <a:pt x="3789683" y="1494302"/>
                  <a:pt x="3813265" y="1519121"/>
                </a:cubicBezTo>
                <a:cubicBezTo>
                  <a:pt x="3836846" y="1544094"/>
                  <a:pt x="3850918" y="1576644"/>
                  <a:pt x="3850918" y="1613138"/>
                </a:cubicBezTo>
                <a:cubicBezTo>
                  <a:pt x="3850918" y="1651178"/>
                  <a:pt x="3835532" y="1685429"/>
                  <a:pt x="3810095" y="1710944"/>
                </a:cubicBezTo>
                <a:cubicBezTo>
                  <a:pt x="3784580" y="1736304"/>
                  <a:pt x="3750251" y="1751690"/>
                  <a:pt x="3712134" y="1751767"/>
                </a:cubicBezTo>
                <a:lnTo>
                  <a:pt x="3639225" y="1751767"/>
                </a:lnTo>
                <a:cubicBezTo>
                  <a:pt x="3639147" y="1751767"/>
                  <a:pt x="3639147" y="1751767"/>
                  <a:pt x="3639070" y="1751767"/>
                </a:cubicBezTo>
                <a:cubicBezTo>
                  <a:pt x="3638993" y="1751767"/>
                  <a:pt x="3638993" y="1751767"/>
                  <a:pt x="3638915" y="1751767"/>
                </a:cubicBezTo>
                <a:lnTo>
                  <a:pt x="1326138" y="1751767"/>
                </a:lnTo>
                <a:cubicBezTo>
                  <a:pt x="1288021" y="1751767"/>
                  <a:pt x="1253692" y="1736304"/>
                  <a:pt x="1228177" y="1710944"/>
                </a:cubicBezTo>
                <a:cubicBezTo>
                  <a:pt x="1202818" y="1685506"/>
                  <a:pt x="1187431" y="1651255"/>
                  <a:pt x="1187354" y="1613215"/>
                </a:cubicBezTo>
                <a:close/>
                <a:moveTo>
                  <a:pt x="386429" y="5395631"/>
                </a:moveTo>
                <a:cubicBezTo>
                  <a:pt x="372744" y="5395631"/>
                  <a:pt x="360992" y="5385811"/>
                  <a:pt x="358595" y="5372358"/>
                </a:cubicBezTo>
                <a:lnTo>
                  <a:pt x="159814" y="4262785"/>
                </a:lnTo>
                <a:lnTo>
                  <a:pt x="159350" y="4257759"/>
                </a:lnTo>
                <a:cubicBezTo>
                  <a:pt x="159350" y="4247399"/>
                  <a:pt x="165149" y="4237579"/>
                  <a:pt x="174581" y="4232708"/>
                </a:cubicBezTo>
                <a:lnTo>
                  <a:pt x="1738700" y="3423124"/>
                </a:lnTo>
                <a:cubicBezTo>
                  <a:pt x="1953950" y="3688089"/>
                  <a:pt x="2234146" y="3826641"/>
                  <a:pt x="2517744" y="3826331"/>
                </a:cubicBezTo>
                <a:cubicBezTo>
                  <a:pt x="2793379" y="3826563"/>
                  <a:pt x="3065689" y="3695975"/>
                  <a:pt x="3278774" y="3447866"/>
                </a:cubicBezTo>
                <a:lnTo>
                  <a:pt x="4163510" y="3952822"/>
                </a:lnTo>
                <a:lnTo>
                  <a:pt x="3750947" y="3952822"/>
                </a:lnTo>
                <a:cubicBezTo>
                  <a:pt x="3658476" y="3952822"/>
                  <a:pt x="3573737" y="3989083"/>
                  <a:pt x="3512270" y="4047998"/>
                </a:cubicBezTo>
                <a:cubicBezTo>
                  <a:pt x="3450726" y="4106759"/>
                  <a:pt x="3411372" y="4189720"/>
                  <a:pt x="3411372" y="4281109"/>
                </a:cubicBezTo>
                <a:lnTo>
                  <a:pt x="3411372" y="5395631"/>
                </a:lnTo>
                <a:lnTo>
                  <a:pt x="386429" y="5395631"/>
                </a:lnTo>
                <a:close/>
                <a:moveTo>
                  <a:pt x="5489338" y="6650637"/>
                </a:moveTo>
                <a:cubicBezTo>
                  <a:pt x="5456633" y="6681873"/>
                  <a:pt x="5411326" y="6701589"/>
                  <a:pt x="5360915" y="6701589"/>
                </a:cubicBezTo>
                <a:lnTo>
                  <a:pt x="3751025" y="6701589"/>
                </a:lnTo>
                <a:cubicBezTo>
                  <a:pt x="3700382" y="6701589"/>
                  <a:pt x="3655152" y="6681873"/>
                  <a:pt x="3622524" y="6650714"/>
                </a:cubicBezTo>
                <a:cubicBezTo>
                  <a:pt x="3589974" y="6619323"/>
                  <a:pt x="3570876" y="6578036"/>
                  <a:pt x="3570799" y="6532574"/>
                </a:cubicBezTo>
                <a:lnTo>
                  <a:pt x="3570799" y="6348637"/>
                </a:lnTo>
                <a:lnTo>
                  <a:pt x="5541140" y="6348637"/>
                </a:lnTo>
                <a:lnTo>
                  <a:pt x="5541140" y="6532497"/>
                </a:lnTo>
                <a:cubicBezTo>
                  <a:pt x="5541140" y="6577882"/>
                  <a:pt x="5522043" y="6619169"/>
                  <a:pt x="5489338" y="6650637"/>
                </a:cubicBezTo>
                <a:close/>
                <a:moveTo>
                  <a:pt x="4819930" y="4284433"/>
                </a:moveTo>
                <a:cubicBezTo>
                  <a:pt x="4819930" y="4328427"/>
                  <a:pt x="4784286" y="4364070"/>
                  <a:pt x="4740293" y="4364070"/>
                </a:cubicBezTo>
                <a:lnTo>
                  <a:pt x="4371647" y="4364070"/>
                </a:lnTo>
                <a:cubicBezTo>
                  <a:pt x="4327653" y="4364070"/>
                  <a:pt x="4292010" y="4328427"/>
                  <a:pt x="4292010" y="4284433"/>
                </a:cubicBezTo>
                <a:cubicBezTo>
                  <a:pt x="4292010" y="4240440"/>
                  <a:pt x="4327653" y="4204797"/>
                  <a:pt x="4371647" y="4204797"/>
                </a:cubicBezTo>
                <a:lnTo>
                  <a:pt x="4740293" y="4204797"/>
                </a:lnTo>
                <a:cubicBezTo>
                  <a:pt x="4784286" y="4204720"/>
                  <a:pt x="4819930" y="4240440"/>
                  <a:pt x="4819930" y="4284433"/>
                </a:cubicBezTo>
                <a:close/>
                <a:moveTo>
                  <a:pt x="5154247" y="5125176"/>
                </a:moveTo>
                <a:cubicBezTo>
                  <a:pt x="5153706" y="5120846"/>
                  <a:pt x="5153087" y="5116749"/>
                  <a:pt x="5151696" y="5112574"/>
                </a:cubicBezTo>
                <a:cubicBezTo>
                  <a:pt x="5150459" y="5108862"/>
                  <a:pt x="5148758" y="5105615"/>
                  <a:pt x="5146825" y="5102136"/>
                </a:cubicBezTo>
                <a:cubicBezTo>
                  <a:pt x="5144737" y="5098348"/>
                  <a:pt x="5142572" y="5094868"/>
                  <a:pt x="5139789" y="5091544"/>
                </a:cubicBezTo>
                <a:cubicBezTo>
                  <a:pt x="5138707" y="5090229"/>
                  <a:pt x="5138243" y="5088606"/>
                  <a:pt x="5137005" y="5087368"/>
                </a:cubicBezTo>
                <a:cubicBezTo>
                  <a:pt x="5135150" y="5085513"/>
                  <a:pt x="5132521" y="5084585"/>
                  <a:pt x="5130434" y="5083038"/>
                </a:cubicBezTo>
                <a:cubicBezTo>
                  <a:pt x="5128346" y="5081415"/>
                  <a:pt x="5127032" y="5079250"/>
                  <a:pt x="5124790" y="5077858"/>
                </a:cubicBezTo>
                <a:lnTo>
                  <a:pt x="5124790" y="5077858"/>
                </a:lnTo>
                <a:lnTo>
                  <a:pt x="4596175" y="4760009"/>
                </a:lnTo>
                <a:cubicBezTo>
                  <a:pt x="4576150" y="4747948"/>
                  <a:pt x="4551331" y="4747793"/>
                  <a:pt x="4531151" y="4759623"/>
                </a:cubicBezTo>
                <a:lnTo>
                  <a:pt x="3987769" y="5077472"/>
                </a:lnTo>
                <a:cubicBezTo>
                  <a:pt x="3985372" y="5078864"/>
                  <a:pt x="3983903" y="5081183"/>
                  <a:pt x="3981738" y="5082884"/>
                </a:cubicBezTo>
                <a:cubicBezTo>
                  <a:pt x="3979573" y="5084585"/>
                  <a:pt x="3976867" y="5085513"/>
                  <a:pt x="3974857" y="5087446"/>
                </a:cubicBezTo>
                <a:cubicBezTo>
                  <a:pt x="3973774" y="5088528"/>
                  <a:pt x="3973311" y="5090075"/>
                  <a:pt x="3972305" y="5091311"/>
                </a:cubicBezTo>
                <a:cubicBezTo>
                  <a:pt x="3969445" y="5094636"/>
                  <a:pt x="3967357" y="5098193"/>
                  <a:pt x="3965192" y="5101904"/>
                </a:cubicBezTo>
                <a:cubicBezTo>
                  <a:pt x="3963259" y="5105306"/>
                  <a:pt x="3961481" y="5108553"/>
                  <a:pt x="3960244" y="5112264"/>
                </a:cubicBezTo>
                <a:cubicBezTo>
                  <a:pt x="3958852" y="5116362"/>
                  <a:pt x="3958234" y="5120537"/>
                  <a:pt x="3957692" y="5124867"/>
                </a:cubicBezTo>
                <a:cubicBezTo>
                  <a:pt x="3957383" y="5127496"/>
                  <a:pt x="3956146" y="5129892"/>
                  <a:pt x="3956146" y="5132521"/>
                </a:cubicBezTo>
                <a:lnTo>
                  <a:pt x="3956146" y="5985712"/>
                </a:lnTo>
                <a:cubicBezTo>
                  <a:pt x="3956146" y="6002490"/>
                  <a:pt x="3962950" y="6018881"/>
                  <a:pt x="3974780" y="6030788"/>
                </a:cubicBezTo>
                <a:cubicBezTo>
                  <a:pt x="3986686" y="6042695"/>
                  <a:pt x="4003077" y="6049422"/>
                  <a:pt x="4019855" y="6049422"/>
                </a:cubicBezTo>
                <a:lnTo>
                  <a:pt x="5091853" y="6049422"/>
                </a:lnTo>
                <a:cubicBezTo>
                  <a:pt x="5108630" y="6049422"/>
                  <a:pt x="5125021" y="6042618"/>
                  <a:pt x="5136928" y="6030788"/>
                </a:cubicBezTo>
                <a:cubicBezTo>
                  <a:pt x="5148835" y="6018881"/>
                  <a:pt x="5155562" y="6002490"/>
                  <a:pt x="5155562" y="5985712"/>
                </a:cubicBezTo>
                <a:lnTo>
                  <a:pt x="5155562" y="5132444"/>
                </a:lnTo>
                <a:cubicBezTo>
                  <a:pt x="5155716" y="5129970"/>
                  <a:pt x="5154556" y="5127650"/>
                  <a:pt x="5154247" y="5125176"/>
                </a:cubicBezTo>
                <a:close/>
                <a:moveTo>
                  <a:pt x="4562928" y="4888742"/>
                </a:moveTo>
                <a:lnTo>
                  <a:pt x="4862299" y="5068735"/>
                </a:lnTo>
                <a:lnTo>
                  <a:pt x="4255207" y="5068735"/>
                </a:lnTo>
                <a:lnTo>
                  <a:pt x="4562928" y="4888742"/>
                </a:lnTo>
                <a:close/>
                <a:moveTo>
                  <a:pt x="4083719" y="5196230"/>
                </a:moveTo>
                <a:lnTo>
                  <a:pt x="5028221" y="5196230"/>
                </a:lnTo>
                <a:lnTo>
                  <a:pt x="5028221" y="5922003"/>
                </a:lnTo>
                <a:lnTo>
                  <a:pt x="4083719" y="5922003"/>
                </a:lnTo>
                <a:lnTo>
                  <a:pt x="4083719" y="5196230"/>
                </a:lnTo>
                <a:close/>
                <a:moveTo>
                  <a:pt x="4317757" y="5315221"/>
                </a:moveTo>
                <a:lnTo>
                  <a:pt x="4317757" y="5763813"/>
                </a:lnTo>
                <a:cubicBezTo>
                  <a:pt x="4317757" y="5798992"/>
                  <a:pt x="4289227" y="5827522"/>
                  <a:pt x="4254048" y="5827522"/>
                </a:cubicBezTo>
                <a:cubicBezTo>
                  <a:pt x="4218868" y="5827522"/>
                  <a:pt x="4190338" y="5798992"/>
                  <a:pt x="4190338" y="5763813"/>
                </a:cubicBezTo>
                <a:lnTo>
                  <a:pt x="4190338" y="5315221"/>
                </a:lnTo>
                <a:cubicBezTo>
                  <a:pt x="4190338" y="5280042"/>
                  <a:pt x="4218868" y="5251512"/>
                  <a:pt x="4254048" y="5251512"/>
                </a:cubicBezTo>
                <a:cubicBezTo>
                  <a:pt x="4289227" y="5251512"/>
                  <a:pt x="4317757" y="5280042"/>
                  <a:pt x="4317757" y="5315221"/>
                </a:cubicBezTo>
                <a:close/>
                <a:moveTo>
                  <a:pt x="4619756" y="5315221"/>
                </a:moveTo>
                <a:lnTo>
                  <a:pt x="4619756" y="5763813"/>
                </a:lnTo>
                <a:cubicBezTo>
                  <a:pt x="4619756" y="5798992"/>
                  <a:pt x="4591226" y="5827522"/>
                  <a:pt x="4556047" y="5827522"/>
                </a:cubicBezTo>
                <a:cubicBezTo>
                  <a:pt x="4520868" y="5827522"/>
                  <a:pt x="4492338" y="5798992"/>
                  <a:pt x="4492338" y="5763813"/>
                </a:cubicBezTo>
                <a:lnTo>
                  <a:pt x="4492338" y="5315221"/>
                </a:lnTo>
                <a:cubicBezTo>
                  <a:pt x="4492338" y="5280042"/>
                  <a:pt x="4520868" y="5251512"/>
                  <a:pt x="4556047" y="5251512"/>
                </a:cubicBezTo>
                <a:cubicBezTo>
                  <a:pt x="4591226" y="5251512"/>
                  <a:pt x="4619756" y="5280042"/>
                  <a:pt x="4619756" y="5315221"/>
                </a:cubicBezTo>
                <a:close/>
                <a:moveTo>
                  <a:pt x="4921678" y="5315221"/>
                </a:moveTo>
                <a:lnTo>
                  <a:pt x="4921678" y="5763813"/>
                </a:lnTo>
                <a:cubicBezTo>
                  <a:pt x="4921678" y="5798992"/>
                  <a:pt x="4893148" y="5827522"/>
                  <a:pt x="4857969" y="5827522"/>
                </a:cubicBezTo>
                <a:cubicBezTo>
                  <a:pt x="4822790" y="5827522"/>
                  <a:pt x="4794260" y="5798992"/>
                  <a:pt x="4794260" y="5763813"/>
                </a:cubicBezTo>
                <a:lnTo>
                  <a:pt x="4794260" y="5315221"/>
                </a:lnTo>
                <a:cubicBezTo>
                  <a:pt x="4794260" y="5280042"/>
                  <a:pt x="4822790" y="5251512"/>
                  <a:pt x="4857969" y="5251512"/>
                </a:cubicBezTo>
                <a:cubicBezTo>
                  <a:pt x="4893148" y="5251512"/>
                  <a:pt x="4921678" y="5280042"/>
                  <a:pt x="4921678" y="5315221"/>
                </a:cubicBezTo>
                <a:close/>
              </a:path>
            </a:pathLst>
          </a:custGeom>
          <a:solidFill>
            <a:schemeClr val="accent1"/>
          </a:solidFill>
          <a:ln w="772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C692AE4F-31BD-354C-86F0-B47C1AAB4320}"/>
              </a:ext>
            </a:extLst>
          </p:cNvPr>
          <p:cNvGrpSpPr/>
          <p:nvPr/>
        </p:nvGrpSpPr>
        <p:grpSpPr>
          <a:xfrm>
            <a:off x="6757814" y="3569013"/>
            <a:ext cx="411480" cy="411480"/>
            <a:chOff x="6707015" y="5772464"/>
            <a:chExt cx="272355" cy="295099"/>
          </a:xfrm>
          <a:solidFill>
            <a:schemeClr val="accent1"/>
          </a:solidFill>
        </p:grpSpPr>
        <p:sp>
          <p:nvSpPr>
            <p:cNvPr id="287" name="Freeform: Shape 3">
              <a:extLst>
                <a:ext uri="{FF2B5EF4-FFF2-40B4-BE49-F238E27FC236}">
                  <a16:creationId xmlns:a16="http://schemas.microsoft.com/office/drawing/2014/main" id="{27E9C9D3-8B45-FF39-90BD-3D33316F0157}"/>
                </a:ext>
              </a:extLst>
            </p:cNvPr>
            <p:cNvSpPr/>
            <p:nvPr/>
          </p:nvSpPr>
          <p:spPr>
            <a:xfrm>
              <a:off x="6707015" y="6060365"/>
              <a:ext cx="272355" cy="7198"/>
            </a:xfrm>
            <a:custGeom>
              <a:avLst/>
              <a:gdLst>
                <a:gd name="connsiteX0" fmla="*/ 6245774 w 6329411"/>
                <a:gd name="connsiteY0" fmla="*/ 167276 h 167275"/>
                <a:gd name="connsiteX1" fmla="*/ 83638 w 6329411"/>
                <a:gd name="connsiteY1" fmla="*/ 167276 h 167275"/>
                <a:gd name="connsiteX2" fmla="*/ 0 w 6329411"/>
                <a:gd name="connsiteY2" fmla="*/ 83638 h 167275"/>
                <a:gd name="connsiteX3" fmla="*/ 83638 w 6329411"/>
                <a:gd name="connsiteY3" fmla="*/ 0 h 167275"/>
                <a:gd name="connsiteX4" fmla="*/ 6245774 w 6329411"/>
                <a:gd name="connsiteY4" fmla="*/ 0 h 167275"/>
                <a:gd name="connsiteX5" fmla="*/ 6329412 w 6329411"/>
                <a:gd name="connsiteY5" fmla="*/ 83638 h 167275"/>
                <a:gd name="connsiteX6" fmla="*/ 6245774 w 6329411"/>
                <a:gd name="connsiteY6" fmla="*/ 167276 h 1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9411" h="167275">
                  <a:moveTo>
                    <a:pt x="6245774" y="167276"/>
                  </a:moveTo>
                  <a:lnTo>
                    <a:pt x="83638" y="167276"/>
                  </a:lnTo>
                  <a:cubicBezTo>
                    <a:pt x="37450" y="167276"/>
                    <a:pt x="0" y="129826"/>
                    <a:pt x="0" y="83638"/>
                  </a:cubicBezTo>
                  <a:cubicBezTo>
                    <a:pt x="0" y="37450"/>
                    <a:pt x="37450" y="0"/>
                    <a:pt x="83638" y="0"/>
                  </a:cubicBezTo>
                  <a:lnTo>
                    <a:pt x="6245774" y="0"/>
                  </a:lnTo>
                  <a:cubicBezTo>
                    <a:pt x="6291962" y="0"/>
                    <a:pt x="6329412" y="37450"/>
                    <a:pt x="6329412" y="83638"/>
                  </a:cubicBezTo>
                  <a:cubicBezTo>
                    <a:pt x="6329412" y="129826"/>
                    <a:pt x="6291962" y="167276"/>
                    <a:pt x="6245774" y="167276"/>
                  </a:cubicBezTo>
                  <a:close/>
                </a:path>
              </a:pathLst>
            </a:custGeom>
            <a:grpFill/>
            <a:ln w="7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Freeform: Shape 7">
              <a:extLst>
                <a:ext uri="{FF2B5EF4-FFF2-40B4-BE49-F238E27FC236}">
                  <a16:creationId xmlns:a16="http://schemas.microsoft.com/office/drawing/2014/main" id="{DDBB3F2A-4858-A0A4-302E-5ED12E814535}"/>
                </a:ext>
              </a:extLst>
            </p:cNvPr>
            <p:cNvSpPr/>
            <p:nvPr/>
          </p:nvSpPr>
          <p:spPr>
            <a:xfrm>
              <a:off x="6758324" y="5772464"/>
              <a:ext cx="125579" cy="125580"/>
            </a:xfrm>
            <a:custGeom>
              <a:avLst/>
              <a:gdLst>
                <a:gd name="connsiteX0" fmla="*/ 1460297 w 2918408"/>
                <a:gd name="connsiteY0" fmla="*/ 2918421 h 2918421"/>
                <a:gd name="connsiteX1" fmla="*/ 1314789 w 2918408"/>
                <a:gd name="connsiteY1" fmla="*/ 2911166 h 2918421"/>
                <a:gd name="connsiteX2" fmla="*/ 7243 w 2918408"/>
                <a:gd name="connsiteY2" fmla="*/ 1314789 h 2918421"/>
                <a:gd name="connsiteX3" fmla="*/ 1603620 w 2918408"/>
                <a:gd name="connsiteY3" fmla="*/ 7243 h 2918421"/>
                <a:gd name="connsiteX4" fmla="*/ 1603620 w 2918408"/>
                <a:gd name="connsiteY4" fmla="*/ 7243 h 2918421"/>
                <a:gd name="connsiteX5" fmla="*/ 2911166 w 2918408"/>
                <a:gd name="connsiteY5" fmla="*/ 1603620 h 2918421"/>
                <a:gd name="connsiteX6" fmla="*/ 1460297 w 2918408"/>
                <a:gd name="connsiteY6" fmla="*/ 2918421 h 2918421"/>
                <a:gd name="connsiteX7" fmla="*/ 1458190 w 2918408"/>
                <a:gd name="connsiteY7" fmla="*/ 167263 h 2918421"/>
                <a:gd name="connsiteX8" fmla="*/ 173661 w 2918408"/>
                <a:gd name="connsiteY8" fmla="*/ 1331329 h 2918421"/>
                <a:gd name="connsiteX9" fmla="*/ 1331329 w 2918408"/>
                <a:gd name="connsiteY9" fmla="*/ 2744748 h 2918421"/>
                <a:gd name="connsiteX10" fmla="*/ 2744748 w 2918408"/>
                <a:gd name="connsiteY10" fmla="*/ 1587080 h 2918421"/>
                <a:gd name="connsiteX11" fmla="*/ 1587080 w 2918408"/>
                <a:gd name="connsiteY11" fmla="*/ 173661 h 2918421"/>
                <a:gd name="connsiteX12" fmla="*/ 1458190 w 2918408"/>
                <a:gd name="connsiteY12" fmla="*/ 167263 h 291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8408" h="2918421">
                  <a:moveTo>
                    <a:pt x="1460297" y="2918421"/>
                  </a:moveTo>
                  <a:cubicBezTo>
                    <a:pt x="1412158" y="2918421"/>
                    <a:pt x="1363629" y="2916081"/>
                    <a:pt x="1314789" y="2911166"/>
                  </a:cubicBezTo>
                  <a:cubicBezTo>
                    <a:pt x="514142" y="2831507"/>
                    <a:pt x="-72416" y="2115357"/>
                    <a:pt x="7243" y="1314789"/>
                  </a:cubicBezTo>
                  <a:cubicBezTo>
                    <a:pt x="86824" y="514142"/>
                    <a:pt x="803052" y="-72416"/>
                    <a:pt x="1603620" y="7243"/>
                  </a:cubicBezTo>
                  <a:cubicBezTo>
                    <a:pt x="1603620" y="7243"/>
                    <a:pt x="1603620" y="7243"/>
                    <a:pt x="1603620" y="7243"/>
                  </a:cubicBezTo>
                  <a:cubicBezTo>
                    <a:pt x="2404267" y="86902"/>
                    <a:pt x="2990824" y="803052"/>
                    <a:pt x="2911166" y="1603620"/>
                  </a:cubicBezTo>
                  <a:cubicBezTo>
                    <a:pt x="2836422" y="2355348"/>
                    <a:pt x="2200399" y="2918421"/>
                    <a:pt x="1460297" y="2918421"/>
                  </a:cubicBezTo>
                  <a:close/>
                  <a:moveTo>
                    <a:pt x="1458190" y="167263"/>
                  </a:moveTo>
                  <a:cubicBezTo>
                    <a:pt x="802818" y="167263"/>
                    <a:pt x="239822" y="665736"/>
                    <a:pt x="173661" y="1331329"/>
                  </a:cubicBezTo>
                  <a:cubicBezTo>
                    <a:pt x="103130" y="2040145"/>
                    <a:pt x="622513" y="2674217"/>
                    <a:pt x="1331329" y="2744748"/>
                  </a:cubicBezTo>
                  <a:cubicBezTo>
                    <a:pt x="2040145" y="2815278"/>
                    <a:pt x="2674217" y="2295896"/>
                    <a:pt x="2744748" y="1587080"/>
                  </a:cubicBezTo>
                  <a:cubicBezTo>
                    <a:pt x="2815278" y="878264"/>
                    <a:pt x="2295896" y="244191"/>
                    <a:pt x="1587080" y="173661"/>
                  </a:cubicBezTo>
                  <a:cubicBezTo>
                    <a:pt x="1543857" y="169370"/>
                    <a:pt x="1500789" y="167263"/>
                    <a:pt x="1458190" y="167263"/>
                  </a:cubicBezTo>
                  <a:close/>
                </a:path>
              </a:pathLst>
            </a:custGeom>
            <a:grpFill/>
            <a:ln w="7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9" name="Freeform: Shape 8">
              <a:extLst>
                <a:ext uri="{FF2B5EF4-FFF2-40B4-BE49-F238E27FC236}">
                  <a16:creationId xmlns:a16="http://schemas.microsoft.com/office/drawing/2014/main" id="{076E1F22-015A-DEE4-C782-588271EE333C}"/>
                </a:ext>
              </a:extLst>
            </p:cNvPr>
            <p:cNvSpPr/>
            <p:nvPr/>
          </p:nvSpPr>
          <p:spPr>
            <a:xfrm>
              <a:off x="6720736" y="5873382"/>
              <a:ext cx="61188" cy="59765"/>
            </a:xfrm>
            <a:custGeom>
              <a:avLst/>
              <a:gdLst>
                <a:gd name="connsiteX0" fmla="*/ 83636 w 1421996"/>
                <a:gd name="connsiteY0" fmla="*/ 1388918 h 1388918"/>
                <a:gd name="connsiteX1" fmla="*/ 23716 w 1421996"/>
                <a:gd name="connsiteY1" fmla="*/ 1363640 h 1388918"/>
                <a:gd name="connsiteX2" fmla="*/ 25276 w 1421996"/>
                <a:gd name="connsiteY2" fmla="*/ 1245360 h 1388918"/>
                <a:gd name="connsiteX3" fmla="*/ 1280002 w 1421996"/>
                <a:gd name="connsiteY3" fmla="*/ 23716 h 1388918"/>
                <a:gd name="connsiteX4" fmla="*/ 1398281 w 1421996"/>
                <a:gd name="connsiteY4" fmla="*/ 25276 h 1388918"/>
                <a:gd name="connsiteX5" fmla="*/ 1396720 w 1421996"/>
                <a:gd name="connsiteY5" fmla="*/ 143555 h 1388918"/>
                <a:gd name="connsiteX6" fmla="*/ 141995 w 1421996"/>
                <a:gd name="connsiteY6" fmla="*/ 1365200 h 1388918"/>
                <a:gd name="connsiteX7" fmla="*/ 83636 w 1421996"/>
                <a:gd name="connsiteY7" fmla="*/ 1388918 h 138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96" h="1388918">
                  <a:moveTo>
                    <a:pt x="83636" y="1388918"/>
                  </a:moveTo>
                  <a:cubicBezTo>
                    <a:pt x="61868" y="1388918"/>
                    <a:pt x="40100" y="1380492"/>
                    <a:pt x="23716" y="1363640"/>
                  </a:cubicBezTo>
                  <a:cubicBezTo>
                    <a:pt x="-8507" y="1330559"/>
                    <a:pt x="-7804" y="1277583"/>
                    <a:pt x="25276" y="1245360"/>
                  </a:cubicBezTo>
                  <a:lnTo>
                    <a:pt x="1280002" y="23716"/>
                  </a:lnTo>
                  <a:cubicBezTo>
                    <a:pt x="1313082" y="-8507"/>
                    <a:pt x="1366058" y="-7804"/>
                    <a:pt x="1398281" y="25276"/>
                  </a:cubicBezTo>
                  <a:cubicBezTo>
                    <a:pt x="1430503" y="58357"/>
                    <a:pt x="1429801" y="111333"/>
                    <a:pt x="1396720" y="143555"/>
                  </a:cubicBezTo>
                  <a:lnTo>
                    <a:pt x="141995" y="1365200"/>
                  </a:lnTo>
                  <a:cubicBezTo>
                    <a:pt x="125767" y="1381038"/>
                    <a:pt x="104701" y="1388918"/>
                    <a:pt x="83636" y="1388918"/>
                  </a:cubicBezTo>
                  <a:close/>
                </a:path>
              </a:pathLst>
            </a:custGeom>
            <a:grpFill/>
            <a:ln w="7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0" name="Freeform: Shape 9">
              <a:extLst>
                <a:ext uri="{FF2B5EF4-FFF2-40B4-BE49-F238E27FC236}">
                  <a16:creationId xmlns:a16="http://schemas.microsoft.com/office/drawing/2014/main" id="{D84C5819-8E3D-F0E1-C5C1-F22FA30AFC3C}"/>
                </a:ext>
              </a:extLst>
            </p:cNvPr>
            <p:cNvSpPr/>
            <p:nvPr/>
          </p:nvSpPr>
          <p:spPr>
            <a:xfrm>
              <a:off x="6844894" y="5804278"/>
              <a:ext cx="23005" cy="68006"/>
            </a:xfrm>
            <a:custGeom>
              <a:avLst/>
              <a:gdLst>
                <a:gd name="connsiteX0" fmla="*/ 83690 w 534617"/>
                <a:gd name="connsiteY0" fmla="*/ 1580434 h 1580434"/>
                <a:gd name="connsiteX1" fmla="*/ 18932 w 534617"/>
                <a:gd name="connsiteY1" fmla="*/ 1549772 h 1580434"/>
                <a:gd name="connsiteX2" fmla="*/ 30636 w 534617"/>
                <a:gd name="connsiteY2" fmla="*/ 1432118 h 1580434"/>
                <a:gd name="connsiteX3" fmla="*/ 159447 w 534617"/>
                <a:gd name="connsiteY3" fmla="*/ 136587 h 1580434"/>
                <a:gd name="connsiteX4" fmla="*/ 171151 w 534617"/>
                <a:gd name="connsiteY4" fmla="*/ 18933 h 1580434"/>
                <a:gd name="connsiteX5" fmla="*/ 288805 w 534617"/>
                <a:gd name="connsiteY5" fmla="*/ 30636 h 1580434"/>
                <a:gd name="connsiteX6" fmla="*/ 136509 w 534617"/>
                <a:gd name="connsiteY6" fmla="*/ 1561553 h 1580434"/>
                <a:gd name="connsiteX7" fmla="*/ 83690 w 534617"/>
                <a:gd name="connsiteY7" fmla="*/ 1580434 h 158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4617" h="1580434">
                  <a:moveTo>
                    <a:pt x="83690" y="1580434"/>
                  </a:moveTo>
                  <a:cubicBezTo>
                    <a:pt x="59503" y="1580434"/>
                    <a:pt x="35473" y="1569980"/>
                    <a:pt x="18932" y="1549772"/>
                  </a:cubicBezTo>
                  <a:cubicBezTo>
                    <a:pt x="-10325" y="1514039"/>
                    <a:pt x="-5098" y="1461375"/>
                    <a:pt x="30636" y="1432118"/>
                  </a:cubicBezTo>
                  <a:cubicBezTo>
                    <a:pt x="423313" y="1110439"/>
                    <a:pt x="481126" y="529265"/>
                    <a:pt x="159447" y="136587"/>
                  </a:cubicBezTo>
                  <a:cubicBezTo>
                    <a:pt x="130190" y="100854"/>
                    <a:pt x="135417" y="48190"/>
                    <a:pt x="171151" y="18933"/>
                  </a:cubicBezTo>
                  <a:cubicBezTo>
                    <a:pt x="206884" y="-10325"/>
                    <a:pt x="259548" y="-5098"/>
                    <a:pt x="288805" y="30636"/>
                  </a:cubicBezTo>
                  <a:cubicBezTo>
                    <a:pt x="668921" y="494701"/>
                    <a:pt x="600575" y="1181438"/>
                    <a:pt x="136509" y="1561553"/>
                  </a:cubicBezTo>
                  <a:cubicBezTo>
                    <a:pt x="121139" y="1574193"/>
                    <a:pt x="102336" y="1580434"/>
                    <a:pt x="83690" y="1580434"/>
                  </a:cubicBezTo>
                  <a:close/>
                </a:path>
              </a:pathLst>
            </a:custGeom>
            <a:grpFill/>
            <a:ln w="7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1" name="Freeform: Shape 10">
              <a:extLst>
                <a:ext uri="{FF2B5EF4-FFF2-40B4-BE49-F238E27FC236}">
                  <a16:creationId xmlns:a16="http://schemas.microsoft.com/office/drawing/2014/main" id="{855B0BFE-BF61-FC2E-1816-538035811AEC}"/>
                </a:ext>
              </a:extLst>
            </p:cNvPr>
            <p:cNvSpPr/>
            <p:nvPr/>
          </p:nvSpPr>
          <p:spPr>
            <a:xfrm>
              <a:off x="6902342" y="5867808"/>
              <a:ext cx="58449" cy="199755"/>
            </a:xfrm>
            <a:custGeom>
              <a:avLst/>
              <a:gdLst>
                <a:gd name="connsiteX0" fmla="*/ 1274699 w 1358336"/>
                <a:gd name="connsiteY0" fmla="*/ 4642219 h 4642218"/>
                <a:gd name="connsiteX1" fmla="*/ 83638 w 1358336"/>
                <a:gd name="connsiteY1" fmla="*/ 4642219 h 4642218"/>
                <a:gd name="connsiteX2" fmla="*/ 0 w 1358336"/>
                <a:gd name="connsiteY2" fmla="*/ 4558581 h 4642218"/>
                <a:gd name="connsiteX3" fmla="*/ 0 w 1358336"/>
                <a:gd name="connsiteY3" fmla="*/ 217443 h 4642218"/>
                <a:gd name="connsiteX4" fmla="*/ 217443 w 1358336"/>
                <a:gd name="connsiteY4" fmla="*/ 0 h 4642218"/>
                <a:gd name="connsiteX5" fmla="*/ 1140893 w 1358336"/>
                <a:gd name="connsiteY5" fmla="*/ 0 h 4642218"/>
                <a:gd name="connsiteX6" fmla="*/ 1358336 w 1358336"/>
                <a:gd name="connsiteY6" fmla="*/ 217443 h 4642218"/>
                <a:gd name="connsiteX7" fmla="*/ 1358336 w 1358336"/>
                <a:gd name="connsiteY7" fmla="*/ 4558581 h 4642218"/>
                <a:gd name="connsiteX8" fmla="*/ 1274699 w 1358336"/>
                <a:gd name="connsiteY8" fmla="*/ 4642219 h 4642218"/>
                <a:gd name="connsiteX9" fmla="*/ 167276 w 1358336"/>
                <a:gd name="connsiteY9" fmla="*/ 4474943 h 4642218"/>
                <a:gd name="connsiteX10" fmla="*/ 1191061 w 1358336"/>
                <a:gd name="connsiteY10" fmla="*/ 4474943 h 4642218"/>
                <a:gd name="connsiteX11" fmla="*/ 1191061 w 1358336"/>
                <a:gd name="connsiteY11" fmla="*/ 217443 h 4642218"/>
                <a:gd name="connsiteX12" fmla="*/ 1140893 w 1358336"/>
                <a:gd name="connsiteY12" fmla="*/ 167276 h 4642218"/>
                <a:gd name="connsiteX13" fmla="*/ 217443 w 1358336"/>
                <a:gd name="connsiteY13" fmla="*/ 167276 h 4642218"/>
                <a:gd name="connsiteX14" fmla="*/ 167276 w 1358336"/>
                <a:gd name="connsiteY14" fmla="*/ 217443 h 4642218"/>
                <a:gd name="connsiteX15" fmla="*/ 167276 w 1358336"/>
                <a:gd name="connsiteY15" fmla="*/ 4474943 h 464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336" h="4642218">
                  <a:moveTo>
                    <a:pt x="1274699" y="4642219"/>
                  </a:moveTo>
                  <a:lnTo>
                    <a:pt x="83638" y="4642219"/>
                  </a:lnTo>
                  <a:cubicBezTo>
                    <a:pt x="37450" y="4642219"/>
                    <a:pt x="0" y="4604769"/>
                    <a:pt x="0" y="4558581"/>
                  </a:cubicBezTo>
                  <a:lnTo>
                    <a:pt x="0" y="217443"/>
                  </a:lnTo>
                  <a:cubicBezTo>
                    <a:pt x="0" y="97526"/>
                    <a:pt x="97526" y="0"/>
                    <a:pt x="217443" y="0"/>
                  </a:cubicBezTo>
                  <a:lnTo>
                    <a:pt x="1140893" y="0"/>
                  </a:lnTo>
                  <a:cubicBezTo>
                    <a:pt x="1260811" y="0"/>
                    <a:pt x="1358336" y="97526"/>
                    <a:pt x="1358336" y="217443"/>
                  </a:cubicBezTo>
                  <a:lnTo>
                    <a:pt x="1358336" y="4558581"/>
                  </a:lnTo>
                  <a:cubicBezTo>
                    <a:pt x="1358336" y="4604769"/>
                    <a:pt x="1320887" y="4642219"/>
                    <a:pt x="1274699" y="4642219"/>
                  </a:cubicBezTo>
                  <a:close/>
                  <a:moveTo>
                    <a:pt x="167276" y="4474943"/>
                  </a:moveTo>
                  <a:lnTo>
                    <a:pt x="1191061" y="4474943"/>
                  </a:lnTo>
                  <a:lnTo>
                    <a:pt x="1191061" y="217443"/>
                  </a:lnTo>
                  <a:cubicBezTo>
                    <a:pt x="1191061" y="189746"/>
                    <a:pt x="1168591" y="167276"/>
                    <a:pt x="1140893" y="167276"/>
                  </a:cubicBezTo>
                  <a:lnTo>
                    <a:pt x="217443" y="167276"/>
                  </a:lnTo>
                  <a:cubicBezTo>
                    <a:pt x="189746" y="167276"/>
                    <a:pt x="167276" y="189746"/>
                    <a:pt x="167276" y="217443"/>
                  </a:cubicBezTo>
                  <a:lnTo>
                    <a:pt x="167276" y="4474943"/>
                  </a:lnTo>
                  <a:close/>
                </a:path>
              </a:pathLst>
            </a:custGeom>
            <a:grpFill/>
            <a:ln w="7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Freeform: Shape 11">
              <a:extLst>
                <a:ext uri="{FF2B5EF4-FFF2-40B4-BE49-F238E27FC236}">
                  <a16:creationId xmlns:a16="http://schemas.microsoft.com/office/drawing/2014/main" id="{ADB4076D-3E15-5D30-2BDC-B858D0A504D5}"/>
                </a:ext>
              </a:extLst>
            </p:cNvPr>
            <p:cNvSpPr/>
            <p:nvPr/>
          </p:nvSpPr>
          <p:spPr>
            <a:xfrm>
              <a:off x="6813969" y="5920496"/>
              <a:ext cx="58446" cy="147067"/>
            </a:xfrm>
            <a:custGeom>
              <a:avLst/>
              <a:gdLst>
                <a:gd name="connsiteX0" fmla="*/ 1274699 w 1358258"/>
                <a:gd name="connsiteY0" fmla="*/ 3417765 h 3417765"/>
                <a:gd name="connsiteX1" fmla="*/ 83638 w 1358258"/>
                <a:gd name="connsiteY1" fmla="*/ 3417765 h 3417765"/>
                <a:gd name="connsiteX2" fmla="*/ 0 w 1358258"/>
                <a:gd name="connsiteY2" fmla="*/ 3334127 h 3417765"/>
                <a:gd name="connsiteX3" fmla="*/ 0 w 1358258"/>
                <a:gd name="connsiteY3" fmla="*/ 217443 h 3417765"/>
                <a:gd name="connsiteX4" fmla="*/ 217443 w 1358258"/>
                <a:gd name="connsiteY4" fmla="*/ 0 h 3417765"/>
                <a:gd name="connsiteX5" fmla="*/ 1140816 w 1358258"/>
                <a:gd name="connsiteY5" fmla="*/ 0 h 3417765"/>
                <a:gd name="connsiteX6" fmla="*/ 1358259 w 1358258"/>
                <a:gd name="connsiteY6" fmla="*/ 217443 h 3417765"/>
                <a:gd name="connsiteX7" fmla="*/ 1358259 w 1358258"/>
                <a:gd name="connsiteY7" fmla="*/ 3334049 h 3417765"/>
                <a:gd name="connsiteX8" fmla="*/ 1274699 w 1358258"/>
                <a:gd name="connsiteY8" fmla="*/ 3417765 h 3417765"/>
                <a:gd name="connsiteX9" fmla="*/ 167276 w 1358258"/>
                <a:gd name="connsiteY9" fmla="*/ 3250489 h 3417765"/>
                <a:gd name="connsiteX10" fmla="*/ 1191061 w 1358258"/>
                <a:gd name="connsiteY10" fmla="*/ 3250489 h 3417765"/>
                <a:gd name="connsiteX11" fmla="*/ 1191061 w 1358258"/>
                <a:gd name="connsiteY11" fmla="*/ 217443 h 3417765"/>
                <a:gd name="connsiteX12" fmla="*/ 1140894 w 1358258"/>
                <a:gd name="connsiteY12" fmla="*/ 167276 h 3417765"/>
                <a:gd name="connsiteX13" fmla="*/ 217443 w 1358258"/>
                <a:gd name="connsiteY13" fmla="*/ 167276 h 3417765"/>
                <a:gd name="connsiteX14" fmla="*/ 167276 w 1358258"/>
                <a:gd name="connsiteY14" fmla="*/ 217443 h 3417765"/>
                <a:gd name="connsiteX15" fmla="*/ 167276 w 1358258"/>
                <a:gd name="connsiteY15" fmla="*/ 3250489 h 341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258" h="3417765">
                  <a:moveTo>
                    <a:pt x="1274699" y="3417765"/>
                  </a:moveTo>
                  <a:lnTo>
                    <a:pt x="83638" y="3417765"/>
                  </a:lnTo>
                  <a:cubicBezTo>
                    <a:pt x="37450" y="3417765"/>
                    <a:pt x="0" y="3380315"/>
                    <a:pt x="0" y="3334127"/>
                  </a:cubicBezTo>
                  <a:lnTo>
                    <a:pt x="0" y="217443"/>
                  </a:lnTo>
                  <a:cubicBezTo>
                    <a:pt x="0" y="97526"/>
                    <a:pt x="97526" y="0"/>
                    <a:pt x="217443" y="0"/>
                  </a:cubicBezTo>
                  <a:lnTo>
                    <a:pt x="1140816" y="0"/>
                  </a:lnTo>
                  <a:cubicBezTo>
                    <a:pt x="1260733" y="0"/>
                    <a:pt x="1358259" y="97526"/>
                    <a:pt x="1358259" y="217443"/>
                  </a:cubicBezTo>
                  <a:lnTo>
                    <a:pt x="1358259" y="3334049"/>
                  </a:lnTo>
                  <a:cubicBezTo>
                    <a:pt x="1358337" y="3380315"/>
                    <a:pt x="1320887" y="3417765"/>
                    <a:pt x="1274699" y="3417765"/>
                  </a:cubicBezTo>
                  <a:close/>
                  <a:moveTo>
                    <a:pt x="167276" y="3250489"/>
                  </a:moveTo>
                  <a:lnTo>
                    <a:pt x="1191061" y="3250489"/>
                  </a:lnTo>
                  <a:lnTo>
                    <a:pt x="1191061" y="217443"/>
                  </a:lnTo>
                  <a:cubicBezTo>
                    <a:pt x="1191061" y="189746"/>
                    <a:pt x="1168591" y="167276"/>
                    <a:pt x="1140894" y="167276"/>
                  </a:cubicBezTo>
                  <a:lnTo>
                    <a:pt x="217443" y="167276"/>
                  </a:lnTo>
                  <a:cubicBezTo>
                    <a:pt x="189746" y="167276"/>
                    <a:pt x="167276" y="189746"/>
                    <a:pt x="167276" y="217443"/>
                  </a:cubicBezTo>
                  <a:lnTo>
                    <a:pt x="167276" y="3250489"/>
                  </a:lnTo>
                  <a:close/>
                </a:path>
              </a:pathLst>
            </a:custGeom>
            <a:grpFill/>
            <a:ln w="7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Freeform: Shape 12">
              <a:extLst>
                <a:ext uri="{FF2B5EF4-FFF2-40B4-BE49-F238E27FC236}">
                  <a16:creationId xmlns:a16="http://schemas.microsoft.com/office/drawing/2014/main" id="{FCF13A42-254F-220C-58D8-DA25DE808A30}"/>
                </a:ext>
              </a:extLst>
            </p:cNvPr>
            <p:cNvSpPr/>
            <p:nvPr/>
          </p:nvSpPr>
          <p:spPr>
            <a:xfrm>
              <a:off x="6732970" y="5970022"/>
              <a:ext cx="58449" cy="97541"/>
            </a:xfrm>
            <a:custGeom>
              <a:avLst/>
              <a:gdLst>
                <a:gd name="connsiteX0" fmla="*/ 1274699 w 1358336"/>
                <a:gd name="connsiteY0" fmla="*/ 2266807 h 2266806"/>
                <a:gd name="connsiteX1" fmla="*/ 83638 w 1358336"/>
                <a:gd name="connsiteY1" fmla="*/ 2266807 h 2266806"/>
                <a:gd name="connsiteX2" fmla="*/ 0 w 1358336"/>
                <a:gd name="connsiteY2" fmla="*/ 2183169 h 2266806"/>
                <a:gd name="connsiteX3" fmla="*/ 0 w 1358336"/>
                <a:gd name="connsiteY3" fmla="*/ 217443 h 2266806"/>
                <a:gd name="connsiteX4" fmla="*/ 217443 w 1358336"/>
                <a:gd name="connsiteY4" fmla="*/ 0 h 2266806"/>
                <a:gd name="connsiteX5" fmla="*/ 1140894 w 1358336"/>
                <a:gd name="connsiteY5" fmla="*/ 0 h 2266806"/>
                <a:gd name="connsiteX6" fmla="*/ 1358337 w 1358336"/>
                <a:gd name="connsiteY6" fmla="*/ 217443 h 2266806"/>
                <a:gd name="connsiteX7" fmla="*/ 1358337 w 1358336"/>
                <a:gd name="connsiteY7" fmla="*/ 2183169 h 2266806"/>
                <a:gd name="connsiteX8" fmla="*/ 1274699 w 1358336"/>
                <a:gd name="connsiteY8" fmla="*/ 2266807 h 2266806"/>
                <a:gd name="connsiteX9" fmla="*/ 167276 w 1358336"/>
                <a:gd name="connsiteY9" fmla="*/ 2099531 h 2266806"/>
                <a:gd name="connsiteX10" fmla="*/ 1191061 w 1358336"/>
                <a:gd name="connsiteY10" fmla="*/ 2099531 h 2266806"/>
                <a:gd name="connsiteX11" fmla="*/ 1191061 w 1358336"/>
                <a:gd name="connsiteY11" fmla="*/ 217443 h 2266806"/>
                <a:gd name="connsiteX12" fmla="*/ 1140894 w 1358336"/>
                <a:gd name="connsiteY12" fmla="*/ 167276 h 2266806"/>
                <a:gd name="connsiteX13" fmla="*/ 217443 w 1358336"/>
                <a:gd name="connsiteY13" fmla="*/ 167276 h 2266806"/>
                <a:gd name="connsiteX14" fmla="*/ 167276 w 1358336"/>
                <a:gd name="connsiteY14" fmla="*/ 217443 h 2266806"/>
                <a:gd name="connsiteX15" fmla="*/ 167276 w 1358336"/>
                <a:gd name="connsiteY15" fmla="*/ 2099531 h 226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336" h="2266806">
                  <a:moveTo>
                    <a:pt x="1274699" y="2266807"/>
                  </a:moveTo>
                  <a:lnTo>
                    <a:pt x="83638" y="2266807"/>
                  </a:lnTo>
                  <a:cubicBezTo>
                    <a:pt x="37450" y="2266807"/>
                    <a:pt x="0" y="2229357"/>
                    <a:pt x="0" y="2183169"/>
                  </a:cubicBezTo>
                  <a:lnTo>
                    <a:pt x="0" y="217443"/>
                  </a:lnTo>
                  <a:cubicBezTo>
                    <a:pt x="0" y="97526"/>
                    <a:pt x="97526" y="0"/>
                    <a:pt x="217443" y="0"/>
                  </a:cubicBezTo>
                  <a:lnTo>
                    <a:pt x="1140894" y="0"/>
                  </a:lnTo>
                  <a:cubicBezTo>
                    <a:pt x="1260811" y="0"/>
                    <a:pt x="1358337" y="97526"/>
                    <a:pt x="1358337" y="217443"/>
                  </a:cubicBezTo>
                  <a:lnTo>
                    <a:pt x="1358337" y="2183169"/>
                  </a:lnTo>
                  <a:cubicBezTo>
                    <a:pt x="1358337" y="2229357"/>
                    <a:pt x="1320887" y="2266807"/>
                    <a:pt x="1274699" y="2266807"/>
                  </a:cubicBezTo>
                  <a:close/>
                  <a:moveTo>
                    <a:pt x="167276" y="2099531"/>
                  </a:moveTo>
                  <a:lnTo>
                    <a:pt x="1191061" y="2099531"/>
                  </a:lnTo>
                  <a:lnTo>
                    <a:pt x="1191061" y="217443"/>
                  </a:lnTo>
                  <a:cubicBezTo>
                    <a:pt x="1191061" y="189746"/>
                    <a:pt x="1168591" y="167276"/>
                    <a:pt x="1140894" y="167276"/>
                  </a:cubicBezTo>
                  <a:lnTo>
                    <a:pt x="217443" y="167276"/>
                  </a:lnTo>
                  <a:cubicBezTo>
                    <a:pt x="189746" y="167276"/>
                    <a:pt x="167276" y="189746"/>
                    <a:pt x="167276" y="217443"/>
                  </a:cubicBezTo>
                  <a:lnTo>
                    <a:pt x="167276" y="2099531"/>
                  </a:lnTo>
                  <a:close/>
                </a:path>
              </a:pathLst>
            </a:custGeom>
            <a:grpFill/>
            <a:ln w="77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4" name="Graphic 1">
            <a:extLst>
              <a:ext uri="{FF2B5EF4-FFF2-40B4-BE49-F238E27FC236}">
                <a16:creationId xmlns:a16="http://schemas.microsoft.com/office/drawing/2014/main" id="{29D24749-B720-925C-B905-532E524B871C}"/>
              </a:ext>
            </a:extLst>
          </p:cNvPr>
          <p:cNvSpPr/>
          <p:nvPr/>
        </p:nvSpPr>
        <p:spPr>
          <a:xfrm>
            <a:off x="8126256" y="5502784"/>
            <a:ext cx="361244" cy="355164"/>
          </a:xfrm>
          <a:custGeom>
            <a:avLst/>
            <a:gdLst>
              <a:gd name="connsiteX0" fmla="*/ 5133386 w 5216035"/>
              <a:gd name="connsiteY0" fmla="*/ 5128246 h 5128245"/>
              <a:gd name="connsiteX1" fmla="*/ 82722 w 5216035"/>
              <a:gd name="connsiteY1" fmla="*/ 5128246 h 5128245"/>
              <a:gd name="connsiteX2" fmla="*/ 0 w 5216035"/>
              <a:gd name="connsiteY2" fmla="*/ 5045524 h 5128245"/>
              <a:gd name="connsiteX3" fmla="*/ 82722 w 5216035"/>
              <a:gd name="connsiteY3" fmla="*/ 4962802 h 5128245"/>
              <a:gd name="connsiteX4" fmla="*/ 494359 w 5216035"/>
              <a:gd name="connsiteY4" fmla="*/ 4962802 h 5128245"/>
              <a:gd name="connsiteX5" fmla="*/ 494359 w 5216035"/>
              <a:gd name="connsiteY5" fmla="*/ 3425748 h 5128245"/>
              <a:gd name="connsiteX6" fmla="*/ 678088 w 5216035"/>
              <a:gd name="connsiteY6" fmla="*/ 3242018 h 5128245"/>
              <a:gd name="connsiteX7" fmla="*/ 1452283 w 5216035"/>
              <a:gd name="connsiteY7" fmla="*/ 3242018 h 5128245"/>
              <a:gd name="connsiteX8" fmla="*/ 1636013 w 5216035"/>
              <a:gd name="connsiteY8" fmla="*/ 3425748 h 5128245"/>
              <a:gd name="connsiteX9" fmla="*/ 1636013 w 5216035"/>
              <a:gd name="connsiteY9" fmla="*/ 4962802 h 5128245"/>
              <a:gd name="connsiteX10" fmla="*/ 2037190 w 5216035"/>
              <a:gd name="connsiteY10" fmla="*/ 4962802 h 5128245"/>
              <a:gd name="connsiteX11" fmla="*/ 2037190 w 5216035"/>
              <a:gd name="connsiteY11" fmla="*/ 2482378 h 5128245"/>
              <a:gd name="connsiteX12" fmla="*/ 2220920 w 5216035"/>
              <a:gd name="connsiteY12" fmla="*/ 2298648 h 5128245"/>
              <a:gd name="connsiteX13" fmla="*/ 2995115 w 5216035"/>
              <a:gd name="connsiteY13" fmla="*/ 2298648 h 5128245"/>
              <a:gd name="connsiteX14" fmla="*/ 3178845 w 5216035"/>
              <a:gd name="connsiteY14" fmla="*/ 2482378 h 5128245"/>
              <a:gd name="connsiteX15" fmla="*/ 3178845 w 5216035"/>
              <a:gd name="connsiteY15" fmla="*/ 4962802 h 5128245"/>
              <a:gd name="connsiteX16" fmla="*/ 3720453 w 5216035"/>
              <a:gd name="connsiteY16" fmla="*/ 4962802 h 5128245"/>
              <a:gd name="connsiteX17" fmla="*/ 3720453 w 5216035"/>
              <a:gd name="connsiteY17" fmla="*/ 1478740 h 5128245"/>
              <a:gd name="connsiteX18" fmla="*/ 3904182 w 5216035"/>
              <a:gd name="connsiteY18" fmla="*/ 1295010 h 5128245"/>
              <a:gd name="connsiteX19" fmla="*/ 4678378 w 5216035"/>
              <a:gd name="connsiteY19" fmla="*/ 1295010 h 5128245"/>
              <a:gd name="connsiteX20" fmla="*/ 4862107 w 5216035"/>
              <a:gd name="connsiteY20" fmla="*/ 1478740 h 5128245"/>
              <a:gd name="connsiteX21" fmla="*/ 4862107 w 5216035"/>
              <a:gd name="connsiteY21" fmla="*/ 4962802 h 5128245"/>
              <a:gd name="connsiteX22" fmla="*/ 5133313 w 5216035"/>
              <a:gd name="connsiteY22" fmla="*/ 4962802 h 5128245"/>
              <a:gd name="connsiteX23" fmla="*/ 5216036 w 5216035"/>
              <a:gd name="connsiteY23" fmla="*/ 5045524 h 5128245"/>
              <a:gd name="connsiteX24" fmla="*/ 5133386 w 5216035"/>
              <a:gd name="connsiteY24" fmla="*/ 5128246 h 5128245"/>
              <a:gd name="connsiteX25" fmla="*/ 3885970 w 5216035"/>
              <a:gd name="connsiteY25" fmla="*/ 4962802 h 5128245"/>
              <a:gd name="connsiteX26" fmla="*/ 4696736 w 5216035"/>
              <a:gd name="connsiteY26" fmla="*/ 4962802 h 5128245"/>
              <a:gd name="connsiteX27" fmla="*/ 4696736 w 5216035"/>
              <a:gd name="connsiteY27" fmla="*/ 1478740 h 5128245"/>
              <a:gd name="connsiteX28" fmla="*/ 4678451 w 5216035"/>
              <a:gd name="connsiteY28" fmla="*/ 1460455 h 5128245"/>
              <a:gd name="connsiteX29" fmla="*/ 3904255 w 5216035"/>
              <a:gd name="connsiteY29" fmla="*/ 1460455 h 5128245"/>
              <a:gd name="connsiteX30" fmla="*/ 3885970 w 5216035"/>
              <a:gd name="connsiteY30" fmla="*/ 1478740 h 5128245"/>
              <a:gd name="connsiteX31" fmla="*/ 3885970 w 5216035"/>
              <a:gd name="connsiteY31" fmla="*/ 4962802 h 5128245"/>
              <a:gd name="connsiteX32" fmla="*/ 2202708 w 5216035"/>
              <a:gd name="connsiteY32" fmla="*/ 4962802 h 5128245"/>
              <a:gd name="connsiteX33" fmla="*/ 3013474 w 5216035"/>
              <a:gd name="connsiteY33" fmla="*/ 4962802 h 5128245"/>
              <a:gd name="connsiteX34" fmla="*/ 3013474 w 5216035"/>
              <a:gd name="connsiteY34" fmla="*/ 2482378 h 5128245"/>
              <a:gd name="connsiteX35" fmla="*/ 2995188 w 5216035"/>
              <a:gd name="connsiteY35" fmla="*/ 2464093 h 5128245"/>
              <a:gd name="connsiteX36" fmla="*/ 2220993 w 5216035"/>
              <a:gd name="connsiteY36" fmla="*/ 2464093 h 5128245"/>
              <a:gd name="connsiteX37" fmla="*/ 2202708 w 5216035"/>
              <a:gd name="connsiteY37" fmla="*/ 2482378 h 5128245"/>
              <a:gd name="connsiteX38" fmla="*/ 2202708 w 5216035"/>
              <a:gd name="connsiteY38" fmla="*/ 4962802 h 5128245"/>
              <a:gd name="connsiteX39" fmla="*/ 659803 w 5216035"/>
              <a:gd name="connsiteY39" fmla="*/ 4962802 h 5128245"/>
              <a:gd name="connsiteX40" fmla="*/ 1470569 w 5216035"/>
              <a:gd name="connsiteY40" fmla="*/ 4962802 h 5128245"/>
              <a:gd name="connsiteX41" fmla="*/ 1470569 w 5216035"/>
              <a:gd name="connsiteY41" fmla="*/ 3425748 h 5128245"/>
              <a:gd name="connsiteX42" fmla="*/ 1452283 w 5216035"/>
              <a:gd name="connsiteY42" fmla="*/ 3407462 h 5128245"/>
              <a:gd name="connsiteX43" fmla="*/ 678088 w 5216035"/>
              <a:gd name="connsiteY43" fmla="*/ 3407462 h 5128245"/>
              <a:gd name="connsiteX44" fmla="*/ 659803 w 5216035"/>
              <a:gd name="connsiteY44" fmla="*/ 3425748 h 5128245"/>
              <a:gd name="connsiteX45" fmla="*/ 659803 w 5216035"/>
              <a:gd name="connsiteY45" fmla="*/ 4962802 h 5128245"/>
              <a:gd name="connsiteX46" fmla="*/ 747133 w 5216035"/>
              <a:gd name="connsiteY46" fmla="*/ 2214902 h 5128245"/>
              <a:gd name="connsiteX47" fmla="*/ 664850 w 5216035"/>
              <a:gd name="connsiteY47" fmla="*/ 2139860 h 5128245"/>
              <a:gd name="connsiteX48" fmla="*/ 739527 w 5216035"/>
              <a:gd name="connsiteY48" fmla="*/ 2049823 h 5128245"/>
              <a:gd name="connsiteX49" fmla="*/ 3204664 w 5216035"/>
              <a:gd name="connsiteY49" fmla="*/ 1031265 h 5128245"/>
              <a:gd name="connsiteX50" fmla="*/ 3995535 w 5216035"/>
              <a:gd name="connsiteY50" fmla="*/ 209967 h 5128245"/>
              <a:gd name="connsiteX51" fmla="*/ 3438861 w 5216035"/>
              <a:gd name="connsiteY51" fmla="*/ 338621 h 5128245"/>
              <a:gd name="connsiteX52" fmla="*/ 3339608 w 5216035"/>
              <a:gd name="connsiteY52" fmla="*/ 276671 h 5128245"/>
              <a:gd name="connsiteX53" fmla="*/ 3401559 w 5216035"/>
              <a:gd name="connsiteY53" fmla="*/ 177419 h 5128245"/>
              <a:gd name="connsiteX54" fmla="*/ 4160248 w 5216035"/>
              <a:gd name="connsiteY54" fmla="*/ 2100 h 5128245"/>
              <a:gd name="connsiteX55" fmla="*/ 4225856 w 5216035"/>
              <a:gd name="connsiteY55" fmla="*/ 14608 h 5128245"/>
              <a:gd name="connsiteX56" fmla="*/ 4260817 w 5216035"/>
              <a:gd name="connsiteY56" fmla="*/ 71584 h 5128245"/>
              <a:gd name="connsiteX57" fmla="*/ 4365335 w 5216035"/>
              <a:gd name="connsiteY57" fmla="*/ 843220 h 5128245"/>
              <a:gd name="connsiteX58" fmla="*/ 4294462 w 5216035"/>
              <a:gd name="connsiteY58" fmla="*/ 936255 h 5128245"/>
              <a:gd name="connsiteX59" fmla="*/ 4201426 w 5216035"/>
              <a:gd name="connsiteY59" fmla="*/ 865381 h 5128245"/>
              <a:gd name="connsiteX60" fmla="*/ 4126457 w 5216035"/>
              <a:gd name="connsiteY60" fmla="*/ 311779 h 5128245"/>
              <a:gd name="connsiteX61" fmla="*/ 3314082 w 5216035"/>
              <a:gd name="connsiteY61" fmla="*/ 1155531 h 5128245"/>
              <a:gd name="connsiteX62" fmla="*/ 2248933 w 5216035"/>
              <a:gd name="connsiteY62" fmla="*/ 1818698 h 5128245"/>
              <a:gd name="connsiteX63" fmla="*/ 754886 w 5216035"/>
              <a:gd name="connsiteY63" fmla="*/ 2214536 h 5128245"/>
              <a:gd name="connsiteX64" fmla="*/ 747133 w 5216035"/>
              <a:gd name="connsiteY64" fmla="*/ 2214902 h 512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216035" h="5128245">
                <a:moveTo>
                  <a:pt x="5133386" y="5128246"/>
                </a:moveTo>
                <a:lnTo>
                  <a:pt x="82722" y="5128246"/>
                </a:lnTo>
                <a:cubicBezTo>
                  <a:pt x="37009" y="5128246"/>
                  <a:pt x="0" y="5091237"/>
                  <a:pt x="0" y="5045524"/>
                </a:cubicBezTo>
                <a:cubicBezTo>
                  <a:pt x="0" y="4999811"/>
                  <a:pt x="37009" y="4962802"/>
                  <a:pt x="82722" y="4962802"/>
                </a:cubicBezTo>
                <a:lnTo>
                  <a:pt x="494359" y="4962802"/>
                </a:lnTo>
                <a:lnTo>
                  <a:pt x="494359" y="3425748"/>
                </a:lnTo>
                <a:cubicBezTo>
                  <a:pt x="494359" y="3324448"/>
                  <a:pt x="576788" y="3242018"/>
                  <a:pt x="678088" y="3242018"/>
                </a:cubicBezTo>
                <a:lnTo>
                  <a:pt x="1452283" y="3242018"/>
                </a:lnTo>
                <a:cubicBezTo>
                  <a:pt x="1553584" y="3242018"/>
                  <a:pt x="1636013" y="3324448"/>
                  <a:pt x="1636013" y="3425748"/>
                </a:cubicBezTo>
                <a:lnTo>
                  <a:pt x="1636013" y="4962802"/>
                </a:lnTo>
                <a:lnTo>
                  <a:pt x="2037190" y="4962802"/>
                </a:lnTo>
                <a:lnTo>
                  <a:pt x="2037190" y="2482378"/>
                </a:lnTo>
                <a:cubicBezTo>
                  <a:pt x="2037190" y="2381078"/>
                  <a:pt x="2119620" y="2298648"/>
                  <a:pt x="2220920" y="2298648"/>
                </a:cubicBezTo>
                <a:lnTo>
                  <a:pt x="2995115" y="2298648"/>
                </a:lnTo>
                <a:cubicBezTo>
                  <a:pt x="3096415" y="2298648"/>
                  <a:pt x="3178845" y="2381078"/>
                  <a:pt x="3178845" y="2482378"/>
                </a:cubicBezTo>
                <a:lnTo>
                  <a:pt x="3178845" y="4962802"/>
                </a:lnTo>
                <a:lnTo>
                  <a:pt x="3720453" y="4962802"/>
                </a:lnTo>
                <a:lnTo>
                  <a:pt x="3720453" y="1478740"/>
                </a:lnTo>
                <a:cubicBezTo>
                  <a:pt x="3720453" y="1377440"/>
                  <a:pt x="3802882" y="1295010"/>
                  <a:pt x="3904182" y="1295010"/>
                </a:cubicBezTo>
                <a:lnTo>
                  <a:pt x="4678378" y="1295010"/>
                </a:lnTo>
                <a:cubicBezTo>
                  <a:pt x="4779677" y="1295010"/>
                  <a:pt x="4862107" y="1377440"/>
                  <a:pt x="4862107" y="1478740"/>
                </a:cubicBezTo>
                <a:lnTo>
                  <a:pt x="4862107" y="4962802"/>
                </a:lnTo>
                <a:lnTo>
                  <a:pt x="5133313" y="4962802"/>
                </a:lnTo>
                <a:cubicBezTo>
                  <a:pt x="5179026" y="4962802"/>
                  <a:pt x="5216036" y="4999811"/>
                  <a:pt x="5216036" y="5045524"/>
                </a:cubicBezTo>
                <a:cubicBezTo>
                  <a:pt x="5216036" y="5091237"/>
                  <a:pt x="5179099" y="5128246"/>
                  <a:pt x="5133386" y="5128246"/>
                </a:cubicBezTo>
                <a:close/>
                <a:moveTo>
                  <a:pt x="3885970" y="4962802"/>
                </a:moveTo>
                <a:lnTo>
                  <a:pt x="4696736" y="4962802"/>
                </a:lnTo>
                <a:lnTo>
                  <a:pt x="4696736" y="1478740"/>
                </a:lnTo>
                <a:cubicBezTo>
                  <a:pt x="4696736" y="1468646"/>
                  <a:pt x="4688544" y="1460455"/>
                  <a:pt x="4678451" y="1460455"/>
                </a:cubicBezTo>
                <a:lnTo>
                  <a:pt x="3904255" y="1460455"/>
                </a:lnTo>
                <a:cubicBezTo>
                  <a:pt x="3894162" y="1460455"/>
                  <a:pt x="3885970" y="1468646"/>
                  <a:pt x="3885970" y="1478740"/>
                </a:cubicBezTo>
                <a:lnTo>
                  <a:pt x="3885970" y="4962802"/>
                </a:lnTo>
                <a:close/>
                <a:moveTo>
                  <a:pt x="2202708" y="4962802"/>
                </a:moveTo>
                <a:lnTo>
                  <a:pt x="3013474" y="4962802"/>
                </a:lnTo>
                <a:lnTo>
                  <a:pt x="3013474" y="2482378"/>
                </a:lnTo>
                <a:cubicBezTo>
                  <a:pt x="3013474" y="2472284"/>
                  <a:pt x="3005282" y="2464093"/>
                  <a:pt x="2995188" y="2464093"/>
                </a:cubicBezTo>
                <a:lnTo>
                  <a:pt x="2220993" y="2464093"/>
                </a:lnTo>
                <a:cubicBezTo>
                  <a:pt x="2210900" y="2464093"/>
                  <a:pt x="2202708" y="2472284"/>
                  <a:pt x="2202708" y="2482378"/>
                </a:cubicBezTo>
                <a:lnTo>
                  <a:pt x="2202708" y="4962802"/>
                </a:lnTo>
                <a:close/>
                <a:moveTo>
                  <a:pt x="659803" y="4962802"/>
                </a:moveTo>
                <a:lnTo>
                  <a:pt x="1470569" y="4962802"/>
                </a:lnTo>
                <a:lnTo>
                  <a:pt x="1470569" y="3425748"/>
                </a:lnTo>
                <a:cubicBezTo>
                  <a:pt x="1470569" y="3415654"/>
                  <a:pt x="1462377" y="3407462"/>
                  <a:pt x="1452283" y="3407462"/>
                </a:cubicBezTo>
                <a:lnTo>
                  <a:pt x="678088" y="3407462"/>
                </a:lnTo>
                <a:cubicBezTo>
                  <a:pt x="667995" y="3407462"/>
                  <a:pt x="659803" y="3415654"/>
                  <a:pt x="659803" y="3425748"/>
                </a:cubicBezTo>
                <a:lnTo>
                  <a:pt x="659803" y="4962802"/>
                </a:lnTo>
                <a:close/>
                <a:moveTo>
                  <a:pt x="747133" y="2214902"/>
                </a:moveTo>
                <a:cubicBezTo>
                  <a:pt x="704931" y="2214902"/>
                  <a:pt x="668872" y="2182720"/>
                  <a:pt x="664850" y="2139860"/>
                </a:cubicBezTo>
                <a:cubicBezTo>
                  <a:pt x="660608" y="2094366"/>
                  <a:pt x="694033" y="2054065"/>
                  <a:pt x="739527" y="2049823"/>
                </a:cubicBezTo>
                <a:cubicBezTo>
                  <a:pt x="1871892" y="1944281"/>
                  <a:pt x="2705112" y="1437635"/>
                  <a:pt x="3204664" y="1031265"/>
                </a:cubicBezTo>
                <a:cubicBezTo>
                  <a:pt x="3641387" y="676020"/>
                  <a:pt x="3906742" y="333136"/>
                  <a:pt x="3995535" y="209967"/>
                </a:cubicBezTo>
                <a:lnTo>
                  <a:pt x="3438861" y="338621"/>
                </a:lnTo>
                <a:cubicBezTo>
                  <a:pt x="3394318" y="348934"/>
                  <a:pt x="3349921" y="321141"/>
                  <a:pt x="3339608" y="276671"/>
                </a:cubicBezTo>
                <a:cubicBezTo>
                  <a:pt x="3329296" y="232128"/>
                  <a:pt x="3357089" y="187732"/>
                  <a:pt x="3401559" y="177419"/>
                </a:cubicBezTo>
                <a:lnTo>
                  <a:pt x="4160248" y="2100"/>
                </a:lnTo>
                <a:cubicBezTo>
                  <a:pt x="4182922" y="-3092"/>
                  <a:pt x="4206765" y="1442"/>
                  <a:pt x="4225856" y="14608"/>
                </a:cubicBezTo>
                <a:cubicBezTo>
                  <a:pt x="4245018" y="27846"/>
                  <a:pt x="4257672" y="48472"/>
                  <a:pt x="4260817" y="71584"/>
                </a:cubicBezTo>
                <a:lnTo>
                  <a:pt x="4365335" y="843220"/>
                </a:lnTo>
                <a:cubicBezTo>
                  <a:pt x="4371479" y="888494"/>
                  <a:pt x="4339736" y="930184"/>
                  <a:pt x="4294462" y="936255"/>
                </a:cubicBezTo>
                <a:cubicBezTo>
                  <a:pt x="4249260" y="942399"/>
                  <a:pt x="4207497" y="910655"/>
                  <a:pt x="4201426" y="865381"/>
                </a:cubicBezTo>
                <a:lnTo>
                  <a:pt x="4126457" y="311779"/>
                </a:lnTo>
                <a:cubicBezTo>
                  <a:pt x="4029033" y="447016"/>
                  <a:pt x="3760387" y="791582"/>
                  <a:pt x="3314082" y="1155531"/>
                </a:cubicBezTo>
                <a:cubicBezTo>
                  <a:pt x="2984510" y="1424323"/>
                  <a:pt x="2626193" y="1647476"/>
                  <a:pt x="2248933" y="1818698"/>
                </a:cubicBezTo>
                <a:cubicBezTo>
                  <a:pt x="1777102" y="2032928"/>
                  <a:pt x="1274405" y="2166117"/>
                  <a:pt x="754886" y="2214536"/>
                </a:cubicBezTo>
                <a:cubicBezTo>
                  <a:pt x="752253" y="2214756"/>
                  <a:pt x="749693" y="2214902"/>
                  <a:pt x="747133" y="2214902"/>
                </a:cubicBezTo>
                <a:close/>
              </a:path>
            </a:pathLst>
          </a:custGeom>
          <a:solidFill>
            <a:schemeClr val="accent1"/>
          </a:solidFill>
          <a:ln w="73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4A0F0FB3-118F-BFF4-D778-8E771BC7A9DE}"/>
              </a:ext>
            </a:extLst>
          </p:cNvPr>
          <p:cNvGrpSpPr/>
          <p:nvPr/>
        </p:nvGrpSpPr>
        <p:grpSpPr>
          <a:xfrm>
            <a:off x="10700860" y="3555022"/>
            <a:ext cx="318163" cy="407746"/>
            <a:chOff x="10285590" y="2246608"/>
            <a:chExt cx="318163" cy="407746"/>
          </a:xfrm>
          <a:solidFill>
            <a:schemeClr val="accent1"/>
          </a:solidFill>
        </p:grpSpPr>
        <p:sp>
          <p:nvSpPr>
            <p:cNvPr id="296" name="Freeform: Shape 3">
              <a:extLst>
                <a:ext uri="{FF2B5EF4-FFF2-40B4-BE49-F238E27FC236}">
                  <a16:creationId xmlns:a16="http://schemas.microsoft.com/office/drawing/2014/main" id="{22A0C616-4A0C-D9DE-5FAD-511381066389}"/>
                </a:ext>
              </a:extLst>
            </p:cNvPr>
            <p:cNvSpPr/>
            <p:nvPr/>
          </p:nvSpPr>
          <p:spPr>
            <a:xfrm>
              <a:off x="10334603" y="2339491"/>
              <a:ext cx="220122" cy="240794"/>
            </a:xfrm>
            <a:custGeom>
              <a:avLst/>
              <a:gdLst>
                <a:gd name="connsiteX0" fmla="*/ 3140573 w 3335407"/>
                <a:gd name="connsiteY0" fmla="*/ 3648647 h 3648646"/>
                <a:gd name="connsiteX1" fmla="*/ 3126761 w 3335407"/>
                <a:gd name="connsiteY1" fmla="*/ 3647408 h 3648646"/>
                <a:gd name="connsiteX2" fmla="*/ 3066373 w 3335407"/>
                <a:gd name="connsiteY2" fmla="*/ 3559588 h 3648646"/>
                <a:gd name="connsiteX3" fmla="*/ 3184578 w 3335407"/>
                <a:gd name="connsiteY3" fmla="*/ 2920175 h 3648646"/>
                <a:gd name="connsiteX4" fmla="*/ 2215314 w 3335407"/>
                <a:gd name="connsiteY4" fmla="*/ 2381536 h 3648646"/>
                <a:gd name="connsiteX5" fmla="*/ 2037292 w 3335407"/>
                <a:gd name="connsiteY5" fmla="*/ 2524697 h 3648646"/>
                <a:gd name="connsiteX6" fmla="*/ 1393878 w 3335407"/>
                <a:gd name="connsiteY6" fmla="*/ 2526792 h 3648646"/>
                <a:gd name="connsiteX7" fmla="*/ 1183661 w 3335407"/>
                <a:gd name="connsiteY7" fmla="*/ 2349532 h 3648646"/>
                <a:gd name="connsiteX8" fmla="*/ 151246 w 3335407"/>
                <a:gd name="connsiteY8" fmla="*/ 2883884 h 3648646"/>
                <a:gd name="connsiteX9" fmla="*/ 277834 w 3335407"/>
                <a:gd name="connsiteY9" fmla="*/ 3542253 h 3648646"/>
                <a:gd name="connsiteX10" fmla="*/ 218112 w 3335407"/>
                <a:gd name="connsiteY10" fmla="*/ 3630454 h 3648646"/>
                <a:gd name="connsiteX11" fmla="*/ 129910 w 3335407"/>
                <a:gd name="connsiteY11" fmla="*/ 3570732 h 3648646"/>
                <a:gd name="connsiteX12" fmla="*/ 2561 w 3335407"/>
                <a:gd name="connsiteY12" fmla="*/ 2909316 h 3648646"/>
                <a:gd name="connsiteX13" fmla="*/ 2371 w 3335407"/>
                <a:gd name="connsiteY13" fmla="*/ 2908364 h 3648646"/>
                <a:gd name="connsiteX14" fmla="*/ 79904 w 3335407"/>
                <a:gd name="connsiteY14" fmla="*/ 2751011 h 3648646"/>
                <a:gd name="connsiteX15" fmla="*/ 1094602 w 3335407"/>
                <a:gd name="connsiteY15" fmla="*/ 2225802 h 3648646"/>
                <a:gd name="connsiteX16" fmla="*/ 886672 w 3335407"/>
                <a:gd name="connsiteY16" fmla="*/ 1348168 h 3648646"/>
                <a:gd name="connsiteX17" fmla="*/ 886672 w 3335407"/>
                <a:gd name="connsiteY17" fmla="*/ 1346073 h 3648646"/>
                <a:gd name="connsiteX18" fmla="*/ 887434 w 3335407"/>
                <a:gd name="connsiteY18" fmla="*/ 1326166 h 3648646"/>
                <a:gd name="connsiteX19" fmla="*/ 690647 w 3335407"/>
                <a:gd name="connsiteY19" fmla="*/ 1105567 h 3648646"/>
                <a:gd name="connsiteX20" fmla="*/ 829807 w 3335407"/>
                <a:gd name="connsiteY20" fmla="*/ 900208 h 3648646"/>
                <a:gd name="connsiteX21" fmla="*/ 1009544 w 3335407"/>
                <a:gd name="connsiteY21" fmla="*/ 438912 h 3648646"/>
                <a:gd name="connsiteX22" fmla="*/ 1429882 w 3335407"/>
                <a:gd name="connsiteY22" fmla="*/ 146971 h 3648646"/>
                <a:gd name="connsiteX23" fmla="*/ 1660768 w 3335407"/>
                <a:gd name="connsiteY23" fmla="*/ 0 h 3648646"/>
                <a:gd name="connsiteX24" fmla="*/ 1767830 w 3335407"/>
                <a:gd name="connsiteY24" fmla="*/ 0 h 3648646"/>
                <a:gd name="connsiteX25" fmla="*/ 1998715 w 3335407"/>
                <a:gd name="connsiteY25" fmla="*/ 146971 h 3648646"/>
                <a:gd name="connsiteX26" fmla="*/ 2419054 w 3335407"/>
                <a:gd name="connsiteY26" fmla="*/ 438912 h 3648646"/>
                <a:gd name="connsiteX27" fmla="*/ 2598790 w 3335407"/>
                <a:gd name="connsiteY27" fmla="*/ 900303 h 3648646"/>
                <a:gd name="connsiteX28" fmla="*/ 2737856 w 3335407"/>
                <a:gd name="connsiteY28" fmla="*/ 1105567 h 3648646"/>
                <a:gd name="connsiteX29" fmla="*/ 2541926 w 3335407"/>
                <a:gd name="connsiteY29" fmla="*/ 1325975 h 3648646"/>
                <a:gd name="connsiteX30" fmla="*/ 2541926 w 3335407"/>
                <a:gd name="connsiteY30" fmla="*/ 1351502 h 3648646"/>
                <a:gd name="connsiteX31" fmla="*/ 2400575 w 3335407"/>
                <a:gd name="connsiteY31" fmla="*/ 2099215 h 3648646"/>
                <a:gd name="connsiteX32" fmla="*/ 2309992 w 3335407"/>
                <a:gd name="connsiteY32" fmla="*/ 2261807 h 3648646"/>
                <a:gd name="connsiteX33" fmla="*/ 3259349 w 3335407"/>
                <a:gd name="connsiteY33" fmla="*/ 2789396 h 3648646"/>
                <a:gd name="connsiteX34" fmla="*/ 3332978 w 3335407"/>
                <a:gd name="connsiteY34" fmla="*/ 2945321 h 3648646"/>
                <a:gd name="connsiteX35" fmla="*/ 3214391 w 3335407"/>
                <a:gd name="connsiteY35" fmla="*/ 3587020 h 3648646"/>
                <a:gd name="connsiteX36" fmla="*/ 3140573 w 3335407"/>
                <a:gd name="connsiteY36" fmla="*/ 3648647 h 3648646"/>
                <a:gd name="connsiteX37" fmla="*/ 1037452 w 3335407"/>
                <a:gd name="connsiteY37" fmla="*/ 1349216 h 3648646"/>
                <a:gd name="connsiteX38" fmla="*/ 1469030 w 3335407"/>
                <a:gd name="connsiteY38" fmla="*/ 2396109 h 3648646"/>
                <a:gd name="connsiteX39" fmla="*/ 1961568 w 3335407"/>
                <a:gd name="connsiteY39" fmla="*/ 2394299 h 3648646"/>
                <a:gd name="connsiteX40" fmla="*/ 2122540 w 3335407"/>
                <a:gd name="connsiteY40" fmla="*/ 2259521 h 3648646"/>
                <a:gd name="connsiteX41" fmla="*/ 2128160 w 3335407"/>
                <a:gd name="connsiteY41" fmla="*/ 2246757 h 3648646"/>
                <a:gd name="connsiteX42" fmla="*/ 2156068 w 3335407"/>
                <a:gd name="connsiteY42" fmla="*/ 2218277 h 3648646"/>
                <a:gd name="connsiteX43" fmla="*/ 2391431 w 3335407"/>
                <a:gd name="connsiteY43" fmla="*/ 1351788 h 3648646"/>
                <a:gd name="connsiteX44" fmla="*/ 2391431 w 3335407"/>
                <a:gd name="connsiteY44" fmla="*/ 1327499 h 3648646"/>
                <a:gd name="connsiteX45" fmla="*/ 1038310 w 3335407"/>
                <a:gd name="connsiteY45" fmla="*/ 1327499 h 3648646"/>
                <a:gd name="connsiteX46" fmla="*/ 1037452 w 3335407"/>
                <a:gd name="connsiteY46" fmla="*/ 1349216 h 3648646"/>
                <a:gd name="connsiteX47" fmla="*/ 2468012 w 3335407"/>
                <a:gd name="connsiteY47" fmla="*/ 1176909 h 3648646"/>
                <a:gd name="connsiteX48" fmla="*/ 2515923 w 3335407"/>
                <a:gd name="connsiteY48" fmla="*/ 1176909 h 3648646"/>
                <a:gd name="connsiteX49" fmla="*/ 2587360 w 3335407"/>
                <a:gd name="connsiteY49" fmla="*/ 1105567 h 3648646"/>
                <a:gd name="connsiteX50" fmla="*/ 2520495 w 3335407"/>
                <a:gd name="connsiteY50" fmla="*/ 1034987 h 3648646"/>
                <a:gd name="connsiteX51" fmla="*/ 2450296 w 3335407"/>
                <a:gd name="connsiteY51" fmla="*/ 959834 h 3648646"/>
                <a:gd name="connsiteX52" fmla="*/ 2450296 w 3335407"/>
                <a:gd name="connsiteY52" fmla="*/ 958787 h 3648646"/>
                <a:gd name="connsiteX53" fmla="*/ 2016051 w 3335407"/>
                <a:gd name="connsiteY53" fmla="*/ 314516 h 3648646"/>
                <a:gd name="connsiteX54" fmla="*/ 2016051 w 3335407"/>
                <a:gd name="connsiteY54" fmla="*/ 446913 h 3648646"/>
                <a:gd name="connsiteX55" fmla="*/ 1940708 w 3335407"/>
                <a:gd name="connsiteY55" fmla="*/ 522256 h 3648646"/>
                <a:gd name="connsiteX56" fmla="*/ 1865365 w 3335407"/>
                <a:gd name="connsiteY56" fmla="*/ 446913 h 3648646"/>
                <a:gd name="connsiteX57" fmla="*/ 1865365 w 3335407"/>
                <a:gd name="connsiteY57" fmla="*/ 217646 h 3648646"/>
                <a:gd name="connsiteX58" fmla="*/ 1768020 w 3335407"/>
                <a:gd name="connsiteY58" fmla="*/ 150781 h 3648646"/>
                <a:gd name="connsiteX59" fmla="*/ 1660959 w 3335407"/>
                <a:gd name="connsiteY59" fmla="*/ 150781 h 3648646"/>
                <a:gd name="connsiteX60" fmla="*/ 1562661 w 3335407"/>
                <a:gd name="connsiteY60" fmla="*/ 220123 h 3648646"/>
                <a:gd name="connsiteX61" fmla="*/ 1562661 w 3335407"/>
                <a:gd name="connsiteY61" fmla="*/ 446913 h 3648646"/>
                <a:gd name="connsiteX62" fmla="*/ 1487318 w 3335407"/>
                <a:gd name="connsiteY62" fmla="*/ 522256 h 3648646"/>
                <a:gd name="connsiteX63" fmla="*/ 1411976 w 3335407"/>
                <a:gd name="connsiteY63" fmla="*/ 446913 h 3648646"/>
                <a:gd name="connsiteX64" fmla="*/ 1411976 w 3335407"/>
                <a:gd name="connsiteY64" fmla="*/ 314992 h 3648646"/>
                <a:gd name="connsiteX65" fmla="*/ 978683 w 3335407"/>
                <a:gd name="connsiteY65" fmla="*/ 958787 h 3648646"/>
                <a:gd name="connsiteX66" fmla="*/ 978683 w 3335407"/>
                <a:gd name="connsiteY66" fmla="*/ 959834 h 3648646"/>
                <a:gd name="connsiteX67" fmla="*/ 908293 w 3335407"/>
                <a:gd name="connsiteY67" fmla="*/ 1034987 h 3648646"/>
                <a:gd name="connsiteX68" fmla="*/ 841428 w 3335407"/>
                <a:gd name="connsiteY68" fmla="*/ 1105567 h 3648646"/>
                <a:gd name="connsiteX69" fmla="*/ 912865 w 3335407"/>
                <a:gd name="connsiteY69" fmla="*/ 1176909 h 3648646"/>
                <a:gd name="connsiteX70" fmla="*/ 967729 w 3335407"/>
                <a:gd name="connsiteY70" fmla="*/ 1176909 h 3648646"/>
                <a:gd name="connsiteX71" fmla="*/ 970968 w 3335407"/>
                <a:gd name="connsiteY71" fmla="*/ 1176909 h 3648646"/>
                <a:gd name="connsiteX72" fmla="*/ 2465631 w 3335407"/>
                <a:gd name="connsiteY72" fmla="*/ 1176909 h 3648646"/>
                <a:gd name="connsiteX73" fmla="*/ 2466869 w 3335407"/>
                <a:gd name="connsiteY73" fmla="*/ 1176909 h 3648646"/>
                <a:gd name="connsiteX74" fmla="*/ 2468012 w 3335407"/>
                <a:gd name="connsiteY74" fmla="*/ 1176909 h 364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335407" h="3648646">
                  <a:moveTo>
                    <a:pt x="3140573" y="3648647"/>
                  </a:moveTo>
                  <a:cubicBezTo>
                    <a:pt x="3136000" y="3648647"/>
                    <a:pt x="3131429" y="3648266"/>
                    <a:pt x="3126761" y="3647408"/>
                  </a:cubicBezTo>
                  <a:cubicBezTo>
                    <a:pt x="3085804" y="3639884"/>
                    <a:pt x="3058848" y="3600546"/>
                    <a:pt x="3066373" y="3559588"/>
                  </a:cubicBezTo>
                  <a:lnTo>
                    <a:pt x="3184578" y="2920175"/>
                  </a:lnTo>
                  <a:lnTo>
                    <a:pt x="2215314" y="2381536"/>
                  </a:lnTo>
                  <a:cubicBezTo>
                    <a:pt x="2161212" y="2439257"/>
                    <a:pt x="2101490" y="2487454"/>
                    <a:pt x="2037292" y="2524697"/>
                  </a:cubicBezTo>
                  <a:cubicBezTo>
                    <a:pt x="1832599" y="2643569"/>
                    <a:pt x="1598094" y="2644331"/>
                    <a:pt x="1393878" y="2526792"/>
                  </a:cubicBezTo>
                  <a:cubicBezTo>
                    <a:pt x="1315392" y="2481644"/>
                    <a:pt x="1245097" y="2422017"/>
                    <a:pt x="1183661" y="2349532"/>
                  </a:cubicBezTo>
                  <a:lnTo>
                    <a:pt x="151246" y="2883884"/>
                  </a:lnTo>
                  <a:lnTo>
                    <a:pt x="277834" y="3542253"/>
                  </a:lnTo>
                  <a:cubicBezTo>
                    <a:pt x="285739" y="3583115"/>
                    <a:pt x="258974" y="3622644"/>
                    <a:pt x="218112" y="3630454"/>
                  </a:cubicBezTo>
                  <a:cubicBezTo>
                    <a:pt x="177154" y="3638360"/>
                    <a:pt x="137721" y="3611594"/>
                    <a:pt x="129910" y="3570732"/>
                  </a:cubicBezTo>
                  <a:lnTo>
                    <a:pt x="2561" y="2909316"/>
                  </a:lnTo>
                  <a:cubicBezTo>
                    <a:pt x="2466" y="2909031"/>
                    <a:pt x="2466" y="2908649"/>
                    <a:pt x="2371" y="2908364"/>
                  </a:cubicBezTo>
                  <a:cubicBezTo>
                    <a:pt x="-9155" y="2844165"/>
                    <a:pt x="22087" y="2781015"/>
                    <a:pt x="79904" y="2751011"/>
                  </a:cubicBezTo>
                  <a:lnTo>
                    <a:pt x="1094602" y="2225802"/>
                  </a:lnTo>
                  <a:cubicBezTo>
                    <a:pt x="959919" y="2004727"/>
                    <a:pt x="886672" y="1702975"/>
                    <a:pt x="886672" y="1348168"/>
                  </a:cubicBezTo>
                  <a:cubicBezTo>
                    <a:pt x="886672" y="1347502"/>
                    <a:pt x="886672" y="1346740"/>
                    <a:pt x="886672" y="1346073"/>
                  </a:cubicBezTo>
                  <a:cubicBezTo>
                    <a:pt x="886862" y="1339406"/>
                    <a:pt x="887148" y="1332833"/>
                    <a:pt x="887434" y="1326166"/>
                  </a:cubicBezTo>
                  <a:cubicBezTo>
                    <a:pt x="776848" y="1313498"/>
                    <a:pt x="690647" y="1219486"/>
                    <a:pt x="690647" y="1105567"/>
                  </a:cubicBezTo>
                  <a:cubicBezTo>
                    <a:pt x="690647" y="1013460"/>
                    <a:pt x="747988" y="933260"/>
                    <a:pt x="829807" y="900208"/>
                  </a:cubicBezTo>
                  <a:cubicBezTo>
                    <a:pt x="841428" y="732187"/>
                    <a:pt x="902959" y="573691"/>
                    <a:pt x="1009544" y="438912"/>
                  </a:cubicBezTo>
                  <a:cubicBezTo>
                    <a:pt x="1116224" y="304038"/>
                    <a:pt x="1264433" y="201359"/>
                    <a:pt x="1429882" y="146971"/>
                  </a:cubicBezTo>
                  <a:cubicBezTo>
                    <a:pt x="1471792" y="58674"/>
                    <a:pt x="1561423" y="0"/>
                    <a:pt x="1660768" y="0"/>
                  </a:cubicBezTo>
                  <a:lnTo>
                    <a:pt x="1767830" y="0"/>
                  </a:lnTo>
                  <a:cubicBezTo>
                    <a:pt x="1867080" y="0"/>
                    <a:pt x="1956710" y="58674"/>
                    <a:pt x="1998715" y="146971"/>
                  </a:cubicBezTo>
                  <a:cubicBezTo>
                    <a:pt x="2164260" y="201359"/>
                    <a:pt x="2312374" y="304038"/>
                    <a:pt x="2419054" y="438912"/>
                  </a:cubicBezTo>
                  <a:cubicBezTo>
                    <a:pt x="2525639" y="573691"/>
                    <a:pt x="2587265" y="732187"/>
                    <a:pt x="2598790" y="900303"/>
                  </a:cubicBezTo>
                  <a:cubicBezTo>
                    <a:pt x="2680515" y="933450"/>
                    <a:pt x="2737856" y="1013555"/>
                    <a:pt x="2737856" y="1105567"/>
                  </a:cubicBezTo>
                  <a:cubicBezTo>
                    <a:pt x="2737856" y="1219105"/>
                    <a:pt x="2652131" y="1313021"/>
                    <a:pt x="2541926" y="1325975"/>
                  </a:cubicBezTo>
                  <a:lnTo>
                    <a:pt x="2541926" y="1351502"/>
                  </a:lnTo>
                  <a:cubicBezTo>
                    <a:pt x="2543069" y="1639539"/>
                    <a:pt x="2495540" y="1891189"/>
                    <a:pt x="2400575" y="2099215"/>
                  </a:cubicBezTo>
                  <a:cubicBezTo>
                    <a:pt x="2373905" y="2157699"/>
                    <a:pt x="2343521" y="2211991"/>
                    <a:pt x="2309992" y="2261807"/>
                  </a:cubicBezTo>
                  <a:lnTo>
                    <a:pt x="3259349" y="2789396"/>
                  </a:lnTo>
                  <a:cubicBezTo>
                    <a:pt x="3314785" y="2820257"/>
                    <a:pt x="3344407" y="2882837"/>
                    <a:pt x="3332978" y="2945321"/>
                  </a:cubicBezTo>
                  <a:lnTo>
                    <a:pt x="3214391" y="3587020"/>
                  </a:lnTo>
                  <a:cubicBezTo>
                    <a:pt x="3207819" y="3623215"/>
                    <a:pt x="3176196" y="3648647"/>
                    <a:pt x="3140573" y="3648647"/>
                  </a:cubicBezTo>
                  <a:close/>
                  <a:moveTo>
                    <a:pt x="1037452" y="1349216"/>
                  </a:moveTo>
                  <a:cubicBezTo>
                    <a:pt x="1037738" y="1849374"/>
                    <a:pt x="1198997" y="2240757"/>
                    <a:pt x="1469030" y="2396109"/>
                  </a:cubicBezTo>
                  <a:cubicBezTo>
                    <a:pt x="1625335" y="2486025"/>
                    <a:pt x="1804882" y="2485454"/>
                    <a:pt x="1961568" y="2394299"/>
                  </a:cubicBezTo>
                  <a:cubicBezTo>
                    <a:pt x="2020623" y="2359914"/>
                    <a:pt x="2074534" y="2314575"/>
                    <a:pt x="2122540" y="2259521"/>
                  </a:cubicBezTo>
                  <a:cubicBezTo>
                    <a:pt x="2123969" y="2255139"/>
                    <a:pt x="2125874" y="2250948"/>
                    <a:pt x="2128160" y="2246757"/>
                  </a:cubicBezTo>
                  <a:cubicBezTo>
                    <a:pt x="2135018" y="2234470"/>
                    <a:pt x="2144734" y="2224850"/>
                    <a:pt x="2156068" y="2218277"/>
                  </a:cubicBezTo>
                  <a:cubicBezTo>
                    <a:pt x="2307707" y="2018443"/>
                    <a:pt x="2392860" y="1713167"/>
                    <a:pt x="2391431" y="1351788"/>
                  </a:cubicBezTo>
                  <a:lnTo>
                    <a:pt x="2391431" y="1327499"/>
                  </a:lnTo>
                  <a:lnTo>
                    <a:pt x="1038310" y="1327499"/>
                  </a:lnTo>
                  <a:cubicBezTo>
                    <a:pt x="1037929" y="1334834"/>
                    <a:pt x="1037643" y="1342073"/>
                    <a:pt x="1037452" y="1349216"/>
                  </a:cubicBezTo>
                  <a:close/>
                  <a:moveTo>
                    <a:pt x="2468012" y="1176909"/>
                  </a:moveTo>
                  <a:lnTo>
                    <a:pt x="2515923" y="1176909"/>
                  </a:lnTo>
                  <a:cubicBezTo>
                    <a:pt x="2555261" y="1176909"/>
                    <a:pt x="2587360" y="1144905"/>
                    <a:pt x="2587360" y="1105567"/>
                  </a:cubicBezTo>
                  <a:cubicBezTo>
                    <a:pt x="2587360" y="1068515"/>
                    <a:pt x="2558023" y="1037558"/>
                    <a:pt x="2520495" y="1034987"/>
                  </a:cubicBezTo>
                  <a:cubicBezTo>
                    <a:pt x="2480966" y="1032320"/>
                    <a:pt x="2450296" y="999458"/>
                    <a:pt x="2450296" y="959834"/>
                  </a:cubicBezTo>
                  <a:lnTo>
                    <a:pt x="2450296" y="958787"/>
                  </a:lnTo>
                  <a:cubicBezTo>
                    <a:pt x="2450296" y="679799"/>
                    <a:pt x="2275988" y="427196"/>
                    <a:pt x="2016051" y="314516"/>
                  </a:cubicBezTo>
                  <a:lnTo>
                    <a:pt x="2016051" y="446913"/>
                  </a:lnTo>
                  <a:cubicBezTo>
                    <a:pt x="2016051" y="488537"/>
                    <a:pt x="1982332" y="522256"/>
                    <a:pt x="1940708" y="522256"/>
                  </a:cubicBezTo>
                  <a:cubicBezTo>
                    <a:pt x="1899084" y="522256"/>
                    <a:pt x="1865365" y="488537"/>
                    <a:pt x="1865365" y="446913"/>
                  </a:cubicBezTo>
                  <a:lnTo>
                    <a:pt x="1865365" y="217646"/>
                  </a:lnTo>
                  <a:cubicBezTo>
                    <a:pt x="1849363" y="177737"/>
                    <a:pt x="1810882" y="150781"/>
                    <a:pt x="1768020" y="150781"/>
                  </a:cubicBezTo>
                  <a:lnTo>
                    <a:pt x="1660959" y="150781"/>
                  </a:lnTo>
                  <a:cubicBezTo>
                    <a:pt x="1617239" y="150781"/>
                    <a:pt x="1577996" y="178879"/>
                    <a:pt x="1562661" y="220123"/>
                  </a:cubicBezTo>
                  <a:lnTo>
                    <a:pt x="1562661" y="446913"/>
                  </a:lnTo>
                  <a:cubicBezTo>
                    <a:pt x="1562661" y="488537"/>
                    <a:pt x="1528942" y="522256"/>
                    <a:pt x="1487318" y="522256"/>
                  </a:cubicBezTo>
                  <a:cubicBezTo>
                    <a:pt x="1445694" y="522256"/>
                    <a:pt x="1411976" y="488537"/>
                    <a:pt x="1411976" y="446913"/>
                  </a:cubicBezTo>
                  <a:lnTo>
                    <a:pt x="1411976" y="314992"/>
                  </a:lnTo>
                  <a:cubicBezTo>
                    <a:pt x="1152514" y="427863"/>
                    <a:pt x="978683" y="680180"/>
                    <a:pt x="978683" y="958787"/>
                  </a:cubicBezTo>
                  <a:lnTo>
                    <a:pt x="978683" y="959834"/>
                  </a:lnTo>
                  <a:cubicBezTo>
                    <a:pt x="978683" y="999554"/>
                    <a:pt x="947917" y="1032415"/>
                    <a:pt x="908293" y="1034987"/>
                  </a:cubicBezTo>
                  <a:cubicBezTo>
                    <a:pt x="870765" y="1037463"/>
                    <a:pt x="841428" y="1068515"/>
                    <a:pt x="841428" y="1105567"/>
                  </a:cubicBezTo>
                  <a:cubicBezTo>
                    <a:pt x="841428" y="1144905"/>
                    <a:pt x="873432" y="1176909"/>
                    <a:pt x="912865" y="1176909"/>
                  </a:cubicBezTo>
                  <a:lnTo>
                    <a:pt x="967729" y="1176909"/>
                  </a:lnTo>
                  <a:cubicBezTo>
                    <a:pt x="968777" y="1176909"/>
                    <a:pt x="969920" y="1176909"/>
                    <a:pt x="970968" y="1176909"/>
                  </a:cubicBezTo>
                  <a:lnTo>
                    <a:pt x="2465631" y="1176909"/>
                  </a:lnTo>
                  <a:cubicBezTo>
                    <a:pt x="2466012" y="1176909"/>
                    <a:pt x="2466298" y="1176909"/>
                    <a:pt x="2466869" y="1176909"/>
                  </a:cubicBezTo>
                  <a:cubicBezTo>
                    <a:pt x="2467250" y="1176909"/>
                    <a:pt x="2467631" y="1176909"/>
                    <a:pt x="2468012" y="1176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Freeform: Shape 6">
              <a:extLst>
                <a:ext uri="{FF2B5EF4-FFF2-40B4-BE49-F238E27FC236}">
                  <a16:creationId xmlns:a16="http://schemas.microsoft.com/office/drawing/2014/main" id="{EE887A2F-CD5B-3CF9-4CA7-AD8E60913FF8}"/>
                </a:ext>
              </a:extLst>
            </p:cNvPr>
            <p:cNvSpPr/>
            <p:nvPr/>
          </p:nvSpPr>
          <p:spPr>
            <a:xfrm>
              <a:off x="10285590" y="2246608"/>
              <a:ext cx="318163" cy="407746"/>
            </a:xfrm>
            <a:custGeom>
              <a:avLst/>
              <a:gdLst>
                <a:gd name="connsiteX0" fmla="*/ 2626614 w 4820983"/>
                <a:gd name="connsiteY0" fmla="*/ 5496021 h 6178391"/>
                <a:gd name="connsiteX1" fmla="*/ 2349532 w 4820983"/>
                <a:gd name="connsiteY1" fmla="*/ 5773293 h 6178391"/>
                <a:gd name="connsiteX2" fmla="*/ 2194370 w 4820983"/>
                <a:gd name="connsiteY2" fmla="*/ 5617940 h 6178391"/>
                <a:gd name="connsiteX3" fmla="*/ 2471452 w 4820983"/>
                <a:gd name="connsiteY3" fmla="*/ 5340763 h 6178391"/>
                <a:gd name="connsiteX4" fmla="*/ 2626614 w 4820983"/>
                <a:gd name="connsiteY4" fmla="*/ 5496021 h 6178391"/>
                <a:gd name="connsiteX5" fmla="*/ 4820984 w 4820983"/>
                <a:gd name="connsiteY5" fmla="*/ 620554 h 6178391"/>
                <a:gd name="connsiteX6" fmla="*/ 4820984 w 4820983"/>
                <a:gd name="connsiteY6" fmla="*/ 5557647 h 6178391"/>
                <a:gd name="connsiteX7" fmla="*/ 4175760 w 4820983"/>
                <a:gd name="connsiteY7" fmla="*/ 6178392 h 6178391"/>
                <a:gd name="connsiteX8" fmla="*/ 645224 w 4820983"/>
                <a:gd name="connsiteY8" fmla="*/ 6178392 h 6178391"/>
                <a:gd name="connsiteX9" fmla="*/ 0 w 4820983"/>
                <a:gd name="connsiteY9" fmla="*/ 5557552 h 6178391"/>
                <a:gd name="connsiteX10" fmla="*/ 0 w 4820983"/>
                <a:gd name="connsiteY10" fmla="*/ 620554 h 6178391"/>
                <a:gd name="connsiteX11" fmla="*/ 645224 w 4820983"/>
                <a:gd name="connsiteY11" fmla="*/ 0 h 6178391"/>
                <a:gd name="connsiteX12" fmla="*/ 4175760 w 4820983"/>
                <a:gd name="connsiteY12" fmla="*/ 0 h 6178391"/>
                <a:gd name="connsiteX13" fmla="*/ 4820984 w 4820983"/>
                <a:gd name="connsiteY13" fmla="*/ 620554 h 6178391"/>
                <a:gd name="connsiteX14" fmla="*/ 150686 w 4820983"/>
                <a:gd name="connsiteY14" fmla="*/ 4904423 h 6178391"/>
                <a:gd name="connsiteX15" fmla="*/ 4670298 w 4820983"/>
                <a:gd name="connsiteY15" fmla="*/ 4904423 h 6178391"/>
                <a:gd name="connsiteX16" fmla="*/ 4670298 w 4820983"/>
                <a:gd name="connsiteY16" fmla="*/ 1229392 h 6178391"/>
                <a:gd name="connsiteX17" fmla="*/ 150686 w 4820983"/>
                <a:gd name="connsiteY17" fmla="*/ 1229392 h 6178391"/>
                <a:gd name="connsiteX18" fmla="*/ 150686 w 4820983"/>
                <a:gd name="connsiteY18" fmla="*/ 4904423 h 6178391"/>
                <a:gd name="connsiteX19" fmla="*/ 150686 w 4820983"/>
                <a:gd name="connsiteY19" fmla="*/ 620554 h 6178391"/>
                <a:gd name="connsiteX20" fmla="*/ 150686 w 4820983"/>
                <a:gd name="connsiteY20" fmla="*/ 1078706 h 6178391"/>
                <a:gd name="connsiteX21" fmla="*/ 4670298 w 4820983"/>
                <a:gd name="connsiteY21" fmla="*/ 1078706 h 6178391"/>
                <a:gd name="connsiteX22" fmla="*/ 4670298 w 4820983"/>
                <a:gd name="connsiteY22" fmla="*/ 620554 h 6178391"/>
                <a:gd name="connsiteX23" fmla="*/ 4175760 w 4820983"/>
                <a:gd name="connsiteY23" fmla="*/ 150686 h 6178391"/>
                <a:gd name="connsiteX24" fmla="*/ 645224 w 4820983"/>
                <a:gd name="connsiteY24" fmla="*/ 150686 h 6178391"/>
                <a:gd name="connsiteX25" fmla="*/ 150686 w 4820983"/>
                <a:gd name="connsiteY25" fmla="*/ 620554 h 6178391"/>
                <a:gd name="connsiteX26" fmla="*/ 4670298 w 4820983"/>
                <a:gd name="connsiteY26" fmla="*/ 5557552 h 6178391"/>
                <a:gd name="connsiteX27" fmla="*/ 4670298 w 4820983"/>
                <a:gd name="connsiteY27" fmla="*/ 5055013 h 6178391"/>
                <a:gd name="connsiteX28" fmla="*/ 150686 w 4820983"/>
                <a:gd name="connsiteY28" fmla="*/ 5055013 h 6178391"/>
                <a:gd name="connsiteX29" fmla="*/ 150686 w 4820983"/>
                <a:gd name="connsiteY29" fmla="*/ 5557552 h 6178391"/>
                <a:gd name="connsiteX30" fmla="*/ 645224 w 4820983"/>
                <a:gd name="connsiteY30" fmla="*/ 6027611 h 6178391"/>
                <a:gd name="connsiteX31" fmla="*/ 4175760 w 4820983"/>
                <a:gd name="connsiteY31" fmla="*/ 6027611 h 6178391"/>
                <a:gd name="connsiteX32" fmla="*/ 4670298 w 4820983"/>
                <a:gd name="connsiteY32" fmla="*/ 5557552 h 6178391"/>
                <a:gd name="connsiteX33" fmla="*/ 2006346 w 4820983"/>
                <a:gd name="connsiteY33" fmla="*/ 563309 h 6178391"/>
                <a:gd name="connsiteX34" fmla="*/ 2814638 w 4820983"/>
                <a:gd name="connsiteY34" fmla="*/ 563309 h 6178391"/>
                <a:gd name="connsiteX35" fmla="*/ 2889980 w 4820983"/>
                <a:gd name="connsiteY35" fmla="*/ 487966 h 6178391"/>
                <a:gd name="connsiteX36" fmla="*/ 2814638 w 4820983"/>
                <a:gd name="connsiteY36" fmla="*/ 412623 h 6178391"/>
                <a:gd name="connsiteX37" fmla="*/ 2006346 w 4820983"/>
                <a:gd name="connsiteY37" fmla="*/ 412623 h 6178391"/>
                <a:gd name="connsiteX38" fmla="*/ 1931003 w 4820983"/>
                <a:gd name="connsiteY38" fmla="*/ 487966 h 6178391"/>
                <a:gd name="connsiteX39" fmla="*/ 2006346 w 4820983"/>
                <a:gd name="connsiteY39" fmla="*/ 563309 h 617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20983" h="6178391">
                  <a:moveTo>
                    <a:pt x="2626614" y="5496021"/>
                  </a:moveTo>
                  <a:cubicBezTo>
                    <a:pt x="2671953" y="5666518"/>
                    <a:pt x="2520029" y="5818632"/>
                    <a:pt x="2349532" y="5773293"/>
                  </a:cubicBezTo>
                  <a:cubicBezTo>
                    <a:pt x="2274665" y="5753386"/>
                    <a:pt x="2214182" y="5692807"/>
                    <a:pt x="2194370" y="5617940"/>
                  </a:cubicBezTo>
                  <a:cubicBezTo>
                    <a:pt x="2149221" y="5447443"/>
                    <a:pt x="2301050" y="5295519"/>
                    <a:pt x="2471452" y="5340763"/>
                  </a:cubicBezTo>
                  <a:cubicBezTo>
                    <a:pt x="2546223" y="5360670"/>
                    <a:pt x="2606707" y="5421249"/>
                    <a:pt x="2626614" y="5496021"/>
                  </a:cubicBezTo>
                  <a:close/>
                  <a:moveTo>
                    <a:pt x="4820984" y="620554"/>
                  </a:moveTo>
                  <a:lnTo>
                    <a:pt x="4820984" y="5557647"/>
                  </a:lnTo>
                  <a:cubicBezTo>
                    <a:pt x="4820984" y="5899976"/>
                    <a:pt x="4531519" y="6178392"/>
                    <a:pt x="4175760" y="6178392"/>
                  </a:cubicBezTo>
                  <a:lnTo>
                    <a:pt x="645224" y="6178392"/>
                  </a:lnTo>
                  <a:cubicBezTo>
                    <a:pt x="289465" y="6178392"/>
                    <a:pt x="0" y="5899880"/>
                    <a:pt x="0" y="5557552"/>
                  </a:cubicBezTo>
                  <a:lnTo>
                    <a:pt x="0" y="620554"/>
                  </a:lnTo>
                  <a:cubicBezTo>
                    <a:pt x="0" y="278416"/>
                    <a:pt x="289465" y="0"/>
                    <a:pt x="645224" y="0"/>
                  </a:cubicBezTo>
                  <a:lnTo>
                    <a:pt x="4175760" y="0"/>
                  </a:lnTo>
                  <a:cubicBezTo>
                    <a:pt x="4531519" y="0"/>
                    <a:pt x="4820984" y="278416"/>
                    <a:pt x="4820984" y="620554"/>
                  </a:cubicBezTo>
                  <a:close/>
                  <a:moveTo>
                    <a:pt x="150686" y="4904423"/>
                  </a:moveTo>
                  <a:lnTo>
                    <a:pt x="4670298" y="4904423"/>
                  </a:lnTo>
                  <a:lnTo>
                    <a:pt x="4670298" y="1229392"/>
                  </a:lnTo>
                  <a:lnTo>
                    <a:pt x="150686" y="1229392"/>
                  </a:lnTo>
                  <a:lnTo>
                    <a:pt x="150686" y="4904423"/>
                  </a:lnTo>
                  <a:close/>
                  <a:moveTo>
                    <a:pt x="150686" y="620554"/>
                  </a:moveTo>
                  <a:lnTo>
                    <a:pt x="150686" y="1078706"/>
                  </a:lnTo>
                  <a:lnTo>
                    <a:pt x="4670298" y="1078706"/>
                  </a:lnTo>
                  <a:lnTo>
                    <a:pt x="4670298" y="620554"/>
                  </a:lnTo>
                  <a:cubicBezTo>
                    <a:pt x="4670298" y="361474"/>
                    <a:pt x="4448461" y="150686"/>
                    <a:pt x="4175760" y="150686"/>
                  </a:cubicBezTo>
                  <a:lnTo>
                    <a:pt x="645224" y="150686"/>
                  </a:lnTo>
                  <a:cubicBezTo>
                    <a:pt x="372523" y="150686"/>
                    <a:pt x="150686" y="361474"/>
                    <a:pt x="150686" y="620554"/>
                  </a:cubicBezTo>
                  <a:close/>
                  <a:moveTo>
                    <a:pt x="4670298" y="5557552"/>
                  </a:moveTo>
                  <a:lnTo>
                    <a:pt x="4670298" y="5055013"/>
                  </a:lnTo>
                  <a:lnTo>
                    <a:pt x="150686" y="5055013"/>
                  </a:lnTo>
                  <a:lnTo>
                    <a:pt x="150686" y="5557552"/>
                  </a:lnTo>
                  <a:cubicBezTo>
                    <a:pt x="150686" y="5816727"/>
                    <a:pt x="372523" y="6027611"/>
                    <a:pt x="645224" y="6027611"/>
                  </a:cubicBezTo>
                  <a:lnTo>
                    <a:pt x="4175760" y="6027611"/>
                  </a:lnTo>
                  <a:cubicBezTo>
                    <a:pt x="4448461" y="6027706"/>
                    <a:pt x="4670298" y="5816823"/>
                    <a:pt x="4670298" y="5557552"/>
                  </a:cubicBezTo>
                  <a:close/>
                  <a:moveTo>
                    <a:pt x="2006346" y="563309"/>
                  </a:moveTo>
                  <a:lnTo>
                    <a:pt x="2814638" y="563309"/>
                  </a:lnTo>
                  <a:cubicBezTo>
                    <a:pt x="2856262" y="563309"/>
                    <a:pt x="2889980" y="529590"/>
                    <a:pt x="2889980" y="487966"/>
                  </a:cubicBezTo>
                  <a:cubicBezTo>
                    <a:pt x="2889980" y="446342"/>
                    <a:pt x="2856262" y="412623"/>
                    <a:pt x="2814638" y="412623"/>
                  </a:cubicBezTo>
                  <a:lnTo>
                    <a:pt x="2006346" y="412623"/>
                  </a:lnTo>
                  <a:cubicBezTo>
                    <a:pt x="1964722" y="412623"/>
                    <a:pt x="1931003" y="446342"/>
                    <a:pt x="1931003" y="487966"/>
                  </a:cubicBezTo>
                  <a:cubicBezTo>
                    <a:pt x="1931003" y="529590"/>
                    <a:pt x="1964722" y="563309"/>
                    <a:pt x="2006346" y="5633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8" name="Graphic 1">
            <a:extLst>
              <a:ext uri="{FF2B5EF4-FFF2-40B4-BE49-F238E27FC236}">
                <a16:creationId xmlns:a16="http://schemas.microsoft.com/office/drawing/2014/main" id="{33DB16B7-F6B7-C856-7FC6-45F8ADB73F0B}"/>
              </a:ext>
            </a:extLst>
          </p:cNvPr>
          <p:cNvSpPr/>
          <p:nvPr/>
        </p:nvSpPr>
        <p:spPr>
          <a:xfrm>
            <a:off x="10673673" y="1674427"/>
            <a:ext cx="411480" cy="411480"/>
          </a:xfrm>
          <a:custGeom>
            <a:avLst/>
            <a:gdLst>
              <a:gd name="connsiteX0" fmla="*/ 796321 w 5652689"/>
              <a:gd name="connsiteY0" fmla="*/ 4762596 h 4762595"/>
              <a:gd name="connsiteX1" fmla="*/ 736218 w 5652689"/>
              <a:gd name="connsiteY1" fmla="*/ 4736021 h 4762595"/>
              <a:gd name="connsiteX2" fmla="*/ 507 w 5652689"/>
              <a:gd name="connsiteY2" fmla="*/ 2772061 h 4762595"/>
              <a:gd name="connsiteX3" fmla="*/ 819657 w 5652689"/>
              <a:gd name="connsiteY3" fmla="*/ 833628 h 4762595"/>
              <a:gd name="connsiteX4" fmla="*/ 2817050 w 5652689"/>
              <a:gd name="connsiteY4" fmla="*/ 0 h 4762595"/>
              <a:gd name="connsiteX5" fmla="*/ 2824860 w 5652689"/>
              <a:gd name="connsiteY5" fmla="*/ 0 h 4762595"/>
              <a:gd name="connsiteX6" fmla="*/ 4819014 w 5652689"/>
              <a:gd name="connsiteY6" fmla="*/ 822865 h 4762595"/>
              <a:gd name="connsiteX7" fmla="*/ 5651975 w 5652689"/>
              <a:gd name="connsiteY7" fmla="*/ 2764917 h 4762595"/>
              <a:gd name="connsiteX8" fmla="*/ 4911883 w 5652689"/>
              <a:gd name="connsiteY8" fmla="*/ 4736211 h 4762595"/>
              <a:gd name="connsiteX9" fmla="*/ 4799678 w 5652689"/>
              <a:gd name="connsiteY9" fmla="*/ 4743450 h 4762595"/>
              <a:gd name="connsiteX10" fmla="*/ 4765293 w 5652689"/>
              <a:gd name="connsiteY10" fmla="*/ 4714399 h 4762595"/>
              <a:gd name="connsiteX11" fmla="*/ 4764341 w 5652689"/>
              <a:gd name="connsiteY11" fmla="*/ 4713637 h 4762595"/>
              <a:gd name="connsiteX12" fmla="*/ 4526501 w 5652689"/>
              <a:gd name="connsiteY12" fmla="*/ 4506564 h 4762595"/>
              <a:gd name="connsiteX13" fmla="*/ 4518596 w 5652689"/>
              <a:gd name="connsiteY13" fmla="*/ 4392073 h 4762595"/>
              <a:gd name="connsiteX14" fmla="*/ 4633086 w 5652689"/>
              <a:gd name="connsiteY14" fmla="*/ 4384167 h 4762595"/>
              <a:gd name="connsiteX15" fmla="*/ 4844255 w 5652689"/>
              <a:gd name="connsiteY15" fmla="*/ 4568000 h 4762595"/>
              <a:gd name="connsiteX16" fmla="*/ 5491289 w 5652689"/>
              <a:gd name="connsiteY16" fmla="*/ 2930271 h 4762595"/>
              <a:gd name="connsiteX17" fmla="*/ 5214111 w 5652689"/>
              <a:gd name="connsiteY17" fmla="*/ 2930271 h 4762595"/>
              <a:gd name="connsiteX18" fmla="*/ 5132958 w 5652689"/>
              <a:gd name="connsiteY18" fmla="*/ 2849118 h 4762595"/>
              <a:gd name="connsiteX19" fmla="*/ 5214111 w 5652689"/>
              <a:gd name="connsiteY19" fmla="*/ 2767965 h 4762595"/>
              <a:gd name="connsiteX20" fmla="*/ 5492527 w 5652689"/>
              <a:gd name="connsiteY20" fmla="*/ 2767965 h 4762595"/>
              <a:gd name="connsiteX21" fmla="*/ 4865020 w 5652689"/>
              <a:gd name="connsiteY21" fmla="*/ 1112139 h 4762595"/>
              <a:gd name="connsiteX22" fmla="*/ 4633086 w 5652689"/>
              <a:gd name="connsiteY22" fmla="*/ 1314164 h 4762595"/>
              <a:gd name="connsiteX23" fmla="*/ 4518596 w 5652689"/>
              <a:gd name="connsiteY23" fmla="*/ 1306259 h 4762595"/>
              <a:gd name="connsiteX24" fmla="*/ 4526501 w 5652689"/>
              <a:gd name="connsiteY24" fmla="*/ 1191768 h 4762595"/>
              <a:gd name="connsiteX25" fmla="*/ 4756721 w 5652689"/>
              <a:gd name="connsiteY25" fmla="*/ 991267 h 4762595"/>
              <a:gd name="connsiteX26" fmla="*/ 4704428 w 5652689"/>
              <a:gd name="connsiteY26" fmla="*/ 937832 h 4762595"/>
              <a:gd name="connsiteX27" fmla="*/ 2893250 w 5652689"/>
              <a:gd name="connsiteY27" fmla="*/ 164306 h 4762595"/>
              <a:gd name="connsiteX28" fmla="*/ 2893250 w 5652689"/>
              <a:gd name="connsiteY28" fmla="*/ 447008 h 4762595"/>
              <a:gd name="connsiteX29" fmla="*/ 2812097 w 5652689"/>
              <a:gd name="connsiteY29" fmla="*/ 528161 h 4762595"/>
              <a:gd name="connsiteX30" fmla="*/ 2730943 w 5652689"/>
              <a:gd name="connsiteY30" fmla="*/ 447008 h 4762595"/>
              <a:gd name="connsiteX31" fmla="*/ 2730943 w 5652689"/>
              <a:gd name="connsiteY31" fmla="*/ 165068 h 4762595"/>
              <a:gd name="connsiteX32" fmla="*/ 934433 w 5652689"/>
              <a:gd name="connsiteY32" fmla="*/ 948023 h 4762595"/>
              <a:gd name="connsiteX33" fmla="*/ 892333 w 5652689"/>
              <a:gd name="connsiteY33" fmla="*/ 991362 h 4762595"/>
              <a:gd name="connsiteX34" fmla="*/ 1122552 w 5652689"/>
              <a:gd name="connsiteY34" fmla="*/ 1191863 h 4762595"/>
              <a:gd name="connsiteX35" fmla="*/ 1130458 w 5652689"/>
              <a:gd name="connsiteY35" fmla="*/ 1306354 h 4762595"/>
              <a:gd name="connsiteX36" fmla="*/ 1015967 w 5652689"/>
              <a:gd name="connsiteY36" fmla="*/ 1314260 h 4762595"/>
              <a:gd name="connsiteX37" fmla="*/ 784033 w 5652689"/>
              <a:gd name="connsiteY37" fmla="*/ 1112330 h 4762595"/>
              <a:gd name="connsiteX38" fmla="*/ 160241 w 5652689"/>
              <a:gd name="connsiteY38" fmla="*/ 2768060 h 4762595"/>
              <a:gd name="connsiteX39" fmla="*/ 466756 w 5652689"/>
              <a:gd name="connsiteY39" fmla="*/ 2768060 h 4762595"/>
              <a:gd name="connsiteX40" fmla="*/ 547909 w 5652689"/>
              <a:gd name="connsiteY40" fmla="*/ 2849213 h 4762595"/>
              <a:gd name="connsiteX41" fmla="*/ 466756 w 5652689"/>
              <a:gd name="connsiteY41" fmla="*/ 2930366 h 4762595"/>
              <a:gd name="connsiteX42" fmla="*/ 161670 w 5652689"/>
              <a:gd name="connsiteY42" fmla="*/ 2930366 h 4762595"/>
              <a:gd name="connsiteX43" fmla="*/ 804703 w 5652689"/>
              <a:gd name="connsiteY43" fmla="*/ 4568381 h 4762595"/>
              <a:gd name="connsiteX44" fmla="*/ 1016253 w 5652689"/>
              <a:gd name="connsiteY44" fmla="*/ 4384263 h 4762595"/>
              <a:gd name="connsiteX45" fmla="*/ 1130743 w 5652689"/>
              <a:gd name="connsiteY45" fmla="*/ 4392168 h 4762595"/>
              <a:gd name="connsiteX46" fmla="*/ 1122838 w 5652689"/>
              <a:gd name="connsiteY46" fmla="*/ 4506659 h 4762595"/>
              <a:gd name="connsiteX47" fmla="*/ 884903 w 5652689"/>
              <a:gd name="connsiteY47" fmla="*/ 4713637 h 4762595"/>
              <a:gd name="connsiteX48" fmla="*/ 883093 w 5652689"/>
              <a:gd name="connsiteY48" fmla="*/ 4715161 h 4762595"/>
              <a:gd name="connsiteX49" fmla="*/ 847756 w 5652689"/>
              <a:gd name="connsiteY49" fmla="*/ 4744117 h 4762595"/>
              <a:gd name="connsiteX50" fmla="*/ 796321 w 5652689"/>
              <a:gd name="connsiteY50" fmla="*/ 4762596 h 4762595"/>
              <a:gd name="connsiteX51" fmla="*/ 2824669 w 5652689"/>
              <a:gd name="connsiteY51" fmla="*/ 3326035 h 4762595"/>
              <a:gd name="connsiteX52" fmla="*/ 2473483 w 5652689"/>
              <a:gd name="connsiteY52" fmla="*/ 3181064 h 4762595"/>
              <a:gd name="connsiteX53" fmla="*/ 2326607 w 5652689"/>
              <a:gd name="connsiteY53" fmla="*/ 2829306 h 4762595"/>
              <a:gd name="connsiteX54" fmla="*/ 2471578 w 5652689"/>
              <a:gd name="connsiteY54" fmla="*/ 2476786 h 4762595"/>
              <a:gd name="connsiteX55" fmla="*/ 2823336 w 5652689"/>
              <a:gd name="connsiteY55" fmla="*/ 2329910 h 4762595"/>
              <a:gd name="connsiteX56" fmla="*/ 2875628 w 5652689"/>
              <a:gd name="connsiteY56" fmla="*/ 2332482 h 4762595"/>
              <a:gd name="connsiteX57" fmla="*/ 2892297 w 5652689"/>
              <a:gd name="connsiteY57" fmla="*/ 2314956 h 4762595"/>
              <a:gd name="connsiteX58" fmla="*/ 4033678 w 5652689"/>
              <a:gd name="connsiteY58" fmla="*/ 1424654 h 4762595"/>
              <a:gd name="connsiteX59" fmla="*/ 4234370 w 5652689"/>
              <a:gd name="connsiteY59" fmla="*/ 1410653 h 4762595"/>
              <a:gd name="connsiteX60" fmla="*/ 4221320 w 5652689"/>
              <a:gd name="connsiteY60" fmla="*/ 1611344 h 4762595"/>
              <a:gd name="connsiteX61" fmla="*/ 3337400 w 5652689"/>
              <a:gd name="connsiteY61" fmla="*/ 2757488 h 4762595"/>
              <a:gd name="connsiteX62" fmla="*/ 3319969 w 5652689"/>
              <a:gd name="connsiteY62" fmla="*/ 2774252 h 4762595"/>
              <a:gd name="connsiteX63" fmla="*/ 3322827 w 5652689"/>
              <a:gd name="connsiteY63" fmla="*/ 2826639 h 4762595"/>
              <a:gd name="connsiteX64" fmla="*/ 3177952 w 5652689"/>
              <a:gd name="connsiteY64" fmla="*/ 3179159 h 4762595"/>
              <a:gd name="connsiteX65" fmla="*/ 2826193 w 5652689"/>
              <a:gd name="connsiteY65" fmla="*/ 3326035 h 4762595"/>
              <a:gd name="connsiteX66" fmla="*/ 2824669 w 5652689"/>
              <a:gd name="connsiteY66" fmla="*/ 3326035 h 4762595"/>
              <a:gd name="connsiteX67" fmla="*/ 2824765 w 5652689"/>
              <a:gd name="connsiteY67" fmla="*/ 2492216 h 4762595"/>
              <a:gd name="connsiteX68" fmla="*/ 2823812 w 5652689"/>
              <a:gd name="connsiteY68" fmla="*/ 2492216 h 4762595"/>
              <a:gd name="connsiteX69" fmla="*/ 2586640 w 5652689"/>
              <a:gd name="connsiteY69" fmla="*/ 2591276 h 4762595"/>
              <a:gd name="connsiteX70" fmla="*/ 2488913 w 5652689"/>
              <a:gd name="connsiteY70" fmla="*/ 2828925 h 4762595"/>
              <a:gd name="connsiteX71" fmla="*/ 2587973 w 5652689"/>
              <a:gd name="connsiteY71" fmla="*/ 3066098 h 4762595"/>
              <a:gd name="connsiteX72" fmla="*/ 2824765 w 5652689"/>
              <a:gd name="connsiteY72" fmla="*/ 3163824 h 4762595"/>
              <a:gd name="connsiteX73" fmla="*/ 2825717 w 5652689"/>
              <a:gd name="connsiteY73" fmla="*/ 3163824 h 4762595"/>
              <a:gd name="connsiteX74" fmla="*/ 3062890 w 5652689"/>
              <a:gd name="connsiteY74" fmla="*/ 3064764 h 4762595"/>
              <a:gd name="connsiteX75" fmla="*/ 3160616 w 5652689"/>
              <a:gd name="connsiteY75" fmla="*/ 2827115 h 4762595"/>
              <a:gd name="connsiteX76" fmla="*/ 3061556 w 5652689"/>
              <a:gd name="connsiteY76" fmla="*/ 2589943 h 4762595"/>
              <a:gd name="connsiteX77" fmla="*/ 3061556 w 5652689"/>
              <a:gd name="connsiteY77" fmla="*/ 2589943 h 4762595"/>
              <a:gd name="connsiteX78" fmla="*/ 2824765 w 5652689"/>
              <a:gd name="connsiteY78" fmla="*/ 2492216 h 4762595"/>
              <a:gd name="connsiteX79" fmla="*/ 3175951 w 5652689"/>
              <a:gd name="connsiteY79" fmla="*/ 2474881 h 4762595"/>
              <a:gd name="connsiteX80" fmla="*/ 3262153 w 5652689"/>
              <a:gd name="connsiteY80" fmla="*/ 2589371 h 4762595"/>
              <a:gd name="connsiteX81" fmla="*/ 3953477 w 5652689"/>
              <a:gd name="connsiteY81" fmla="*/ 1693069 h 4762595"/>
              <a:gd name="connsiteX82" fmla="*/ 3060890 w 5652689"/>
              <a:gd name="connsiteY82" fmla="*/ 2389251 h 4762595"/>
              <a:gd name="connsiteX83" fmla="*/ 3175951 w 5652689"/>
              <a:gd name="connsiteY83" fmla="*/ 2474881 h 4762595"/>
              <a:gd name="connsiteX84" fmla="*/ 3175951 w 5652689"/>
              <a:gd name="connsiteY84" fmla="*/ 2474881 h 476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652689" h="4762595">
                <a:moveTo>
                  <a:pt x="796321" y="4762596"/>
                </a:moveTo>
                <a:cubicBezTo>
                  <a:pt x="774223" y="4762596"/>
                  <a:pt x="752220" y="4753547"/>
                  <a:pt x="736218" y="4736021"/>
                </a:cubicBezTo>
                <a:cubicBezTo>
                  <a:pt x="248157" y="4198620"/>
                  <a:pt x="-13114" y="3501199"/>
                  <a:pt x="507" y="2772061"/>
                </a:cubicBezTo>
                <a:cubicBezTo>
                  <a:pt x="14318" y="2039303"/>
                  <a:pt x="305212" y="1350931"/>
                  <a:pt x="819657" y="833628"/>
                </a:cubicBezTo>
                <a:cubicBezTo>
                  <a:pt x="1352390" y="298133"/>
                  <a:pt x="2061717" y="2000"/>
                  <a:pt x="2817050" y="0"/>
                </a:cubicBezTo>
                <a:cubicBezTo>
                  <a:pt x="2819621" y="0"/>
                  <a:pt x="2822288" y="0"/>
                  <a:pt x="2824860" y="0"/>
                </a:cubicBezTo>
                <a:cubicBezTo>
                  <a:pt x="3577335" y="0"/>
                  <a:pt x="4285233" y="292037"/>
                  <a:pt x="4819014" y="822865"/>
                </a:cubicBezTo>
                <a:cubicBezTo>
                  <a:pt x="5339841" y="1340930"/>
                  <a:pt x="5635687" y="2030635"/>
                  <a:pt x="5651975" y="2764917"/>
                </a:cubicBezTo>
                <a:cubicBezTo>
                  <a:pt x="5668263" y="3497104"/>
                  <a:pt x="5405373" y="4197191"/>
                  <a:pt x="4911883" y="4736211"/>
                </a:cubicBezTo>
                <a:cubicBezTo>
                  <a:pt x="4882451" y="4768310"/>
                  <a:pt x="4832921" y="4771549"/>
                  <a:pt x="4799678" y="4743450"/>
                </a:cubicBezTo>
                <a:lnTo>
                  <a:pt x="4765293" y="4714399"/>
                </a:lnTo>
                <a:cubicBezTo>
                  <a:pt x="4765008" y="4714113"/>
                  <a:pt x="4764722" y="4713828"/>
                  <a:pt x="4764341" y="4713637"/>
                </a:cubicBezTo>
                <a:lnTo>
                  <a:pt x="4526501" y="4506564"/>
                </a:lnTo>
                <a:cubicBezTo>
                  <a:pt x="4492688" y="4477131"/>
                  <a:pt x="4489163" y="4425887"/>
                  <a:pt x="4518596" y="4392073"/>
                </a:cubicBezTo>
                <a:cubicBezTo>
                  <a:pt x="4548028" y="4358259"/>
                  <a:pt x="4599272" y="4354735"/>
                  <a:pt x="4633086" y="4384167"/>
                </a:cubicBezTo>
                <a:lnTo>
                  <a:pt x="4844255" y="4568000"/>
                </a:lnTo>
                <a:cubicBezTo>
                  <a:pt x="5254021" y="4093750"/>
                  <a:pt x="5468905" y="3514535"/>
                  <a:pt x="5491289" y="2930271"/>
                </a:cubicBezTo>
                <a:lnTo>
                  <a:pt x="5214111" y="2930271"/>
                </a:lnTo>
                <a:cubicBezTo>
                  <a:pt x="5169344" y="2930271"/>
                  <a:pt x="5132958" y="2893981"/>
                  <a:pt x="5132958" y="2849118"/>
                </a:cubicBezTo>
                <a:cubicBezTo>
                  <a:pt x="5132958" y="2804255"/>
                  <a:pt x="5169249" y="2767965"/>
                  <a:pt x="5214111" y="2767965"/>
                </a:cubicBezTo>
                <a:lnTo>
                  <a:pt x="5492527" y="2767965"/>
                </a:lnTo>
                <a:cubicBezTo>
                  <a:pt x="5479096" y="2177129"/>
                  <a:pt x="5269166" y="1590866"/>
                  <a:pt x="4865020" y="1112139"/>
                </a:cubicBezTo>
                <a:lnTo>
                  <a:pt x="4633086" y="1314164"/>
                </a:lnTo>
                <a:cubicBezTo>
                  <a:pt x="4599272" y="1343597"/>
                  <a:pt x="4548028" y="1340072"/>
                  <a:pt x="4518596" y="1306259"/>
                </a:cubicBezTo>
                <a:cubicBezTo>
                  <a:pt x="4489163" y="1272445"/>
                  <a:pt x="4492688" y="1221200"/>
                  <a:pt x="4526501" y="1191768"/>
                </a:cubicBezTo>
                <a:lnTo>
                  <a:pt x="4756721" y="991267"/>
                </a:lnTo>
                <a:cubicBezTo>
                  <a:pt x="4739576" y="973265"/>
                  <a:pt x="4722240" y="955453"/>
                  <a:pt x="4704428" y="937832"/>
                </a:cubicBezTo>
                <a:cubicBezTo>
                  <a:pt x="4202651" y="438817"/>
                  <a:pt x="3550379" y="181070"/>
                  <a:pt x="2893250" y="164306"/>
                </a:cubicBezTo>
                <a:lnTo>
                  <a:pt x="2893250" y="447008"/>
                </a:lnTo>
                <a:cubicBezTo>
                  <a:pt x="2893250" y="491776"/>
                  <a:pt x="2856959" y="528161"/>
                  <a:pt x="2812097" y="528161"/>
                </a:cubicBezTo>
                <a:cubicBezTo>
                  <a:pt x="2767234" y="528161"/>
                  <a:pt x="2730943" y="491871"/>
                  <a:pt x="2730943" y="447008"/>
                </a:cubicBezTo>
                <a:lnTo>
                  <a:pt x="2730943" y="165068"/>
                </a:lnTo>
                <a:cubicBezTo>
                  <a:pt x="2077433" y="187833"/>
                  <a:pt x="1430876" y="448913"/>
                  <a:pt x="934433" y="948023"/>
                </a:cubicBezTo>
                <a:cubicBezTo>
                  <a:pt x="920146" y="962311"/>
                  <a:pt x="906144" y="976789"/>
                  <a:pt x="892333" y="991362"/>
                </a:cubicBezTo>
                <a:lnTo>
                  <a:pt x="1122552" y="1191863"/>
                </a:lnTo>
                <a:cubicBezTo>
                  <a:pt x="1156366" y="1221296"/>
                  <a:pt x="1159890" y="1272540"/>
                  <a:pt x="1130458" y="1306354"/>
                </a:cubicBezTo>
                <a:cubicBezTo>
                  <a:pt x="1101025" y="1340168"/>
                  <a:pt x="1049781" y="1343692"/>
                  <a:pt x="1015967" y="1314260"/>
                </a:cubicBezTo>
                <a:lnTo>
                  <a:pt x="784033" y="1112330"/>
                </a:lnTo>
                <a:cubicBezTo>
                  <a:pt x="381983" y="1589818"/>
                  <a:pt x="173290" y="2176463"/>
                  <a:pt x="160241" y="2768060"/>
                </a:cubicBezTo>
                <a:lnTo>
                  <a:pt x="466756" y="2768060"/>
                </a:lnTo>
                <a:cubicBezTo>
                  <a:pt x="511523" y="2768060"/>
                  <a:pt x="547909" y="2804351"/>
                  <a:pt x="547909" y="2849213"/>
                </a:cubicBezTo>
                <a:cubicBezTo>
                  <a:pt x="547909" y="2894076"/>
                  <a:pt x="511618" y="2930366"/>
                  <a:pt x="466756" y="2930366"/>
                </a:cubicBezTo>
                <a:lnTo>
                  <a:pt x="161670" y="2930366"/>
                </a:lnTo>
                <a:cubicBezTo>
                  <a:pt x="184244" y="3514439"/>
                  <a:pt x="397795" y="4093940"/>
                  <a:pt x="804703" y="4568381"/>
                </a:cubicBezTo>
                <a:lnTo>
                  <a:pt x="1016253" y="4384263"/>
                </a:lnTo>
                <a:cubicBezTo>
                  <a:pt x="1050067" y="4354830"/>
                  <a:pt x="1101311" y="4358450"/>
                  <a:pt x="1130743" y="4392168"/>
                </a:cubicBezTo>
                <a:cubicBezTo>
                  <a:pt x="1160176" y="4425982"/>
                  <a:pt x="1156651" y="4477226"/>
                  <a:pt x="1122838" y="4506659"/>
                </a:cubicBezTo>
                <a:lnTo>
                  <a:pt x="884903" y="4713637"/>
                </a:lnTo>
                <a:cubicBezTo>
                  <a:pt x="884332" y="4714113"/>
                  <a:pt x="883665" y="4714685"/>
                  <a:pt x="883093" y="4715161"/>
                </a:cubicBezTo>
                <a:lnTo>
                  <a:pt x="847756" y="4744117"/>
                </a:lnTo>
                <a:cubicBezTo>
                  <a:pt x="832706" y="4756499"/>
                  <a:pt x="814418" y="4762596"/>
                  <a:pt x="796321" y="4762596"/>
                </a:cubicBezTo>
                <a:close/>
                <a:moveTo>
                  <a:pt x="2824669" y="3326035"/>
                </a:moveTo>
                <a:cubicBezTo>
                  <a:pt x="2692177" y="3326035"/>
                  <a:pt x="2567494" y="3274600"/>
                  <a:pt x="2473483" y="3181064"/>
                </a:cubicBezTo>
                <a:cubicBezTo>
                  <a:pt x="2379185" y="3087243"/>
                  <a:pt x="2326988" y="2962370"/>
                  <a:pt x="2326607" y="2829306"/>
                </a:cubicBezTo>
                <a:cubicBezTo>
                  <a:pt x="2326226" y="2696242"/>
                  <a:pt x="2377757" y="2571083"/>
                  <a:pt x="2471578" y="2476786"/>
                </a:cubicBezTo>
                <a:cubicBezTo>
                  <a:pt x="2565399" y="2382488"/>
                  <a:pt x="2690367" y="2330291"/>
                  <a:pt x="2823336" y="2329910"/>
                </a:cubicBezTo>
                <a:cubicBezTo>
                  <a:pt x="2840957" y="2329815"/>
                  <a:pt x="2858388" y="2330672"/>
                  <a:pt x="2875628" y="2332482"/>
                </a:cubicBezTo>
                <a:cubicBezTo>
                  <a:pt x="2880200" y="2326005"/>
                  <a:pt x="2885725" y="2320004"/>
                  <a:pt x="2892297" y="2314956"/>
                </a:cubicBezTo>
                <a:lnTo>
                  <a:pt x="4033678" y="1424654"/>
                </a:lnTo>
                <a:cubicBezTo>
                  <a:pt x="4122641" y="1355312"/>
                  <a:pt x="4197413" y="1373791"/>
                  <a:pt x="4234370" y="1410653"/>
                </a:cubicBezTo>
                <a:cubicBezTo>
                  <a:pt x="4271327" y="1447514"/>
                  <a:pt x="4290091" y="1522095"/>
                  <a:pt x="4221320" y="1611344"/>
                </a:cubicBezTo>
                <a:lnTo>
                  <a:pt x="3337400" y="2757488"/>
                </a:lnTo>
                <a:cubicBezTo>
                  <a:pt x="3332352" y="2764060"/>
                  <a:pt x="3326447" y="2769680"/>
                  <a:pt x="3319969" y="2774252"/>
                </a:cubicBezTo>
                <a:cubicBezTo>
                  <a:pt x="3321779" y="2791492"/>
                  <a:pt x="3322732" y="2809018"/>
                  <a:pt x="3322827" y="2826639"/>
                </a:cubicBezTo>
                <a:cubicBezTo>
                  <a:pt x="3323208" y="2959703"/>
                  <a:pt x="3271773" y="3084862"/>
                  <a:pt x="3177952" y="3179159"/>
                </a:cubicBezTo>
                <a:cubicBezTo>
                  <a:pt x="3084131" y="3273457"/>
                  <a:pt x="2959258" y="3325654"/>
                  <a:pt x="2826193" y="3326035"/>
                </a:cubicBezTo>
                <a:cubicBezTo>
                  <a:pt x="2825622" y="3326035"/>
                  <a:pt x="2825146" y="3326035"/>
                  <a:pt x="2824669" y="3326035"/>
                </a:cubicBezTo>
                <a:close/>
                <a:moveTo>
                  <a:pt x="2824765" y="2492216"/>
                </a:moveTo>
                <a:cubicBezTo>
                  <a:pt x="2824479" y="2492216"/>
                  <a:pt x="2824098" y="2492216"/>
                  <a:pt x="2823812" y="2492216"/>
                </a:cubicBezTo>
                <a:cubicBezTo>
                  <a:pt x="2734087" y="2492502"/>
                  <a:pt x="2649886" y="2527649"/>
                  <a:pt x="2586640" y="2591276"/>
                </a:cubicBezTo>
                <a:cubicBezTo>
                  <a:pt x="2523394" y="2654903"/>
                  <a:pt x="2488723" y="2739295"/>
                  <a:pt x="2488913" y="2828925"/>
                </a:cubicBezTo>
                <a:cubicBezTo>
                  <a:pt x="2489199" y="2918651"/>
                  <a:pt x="2524346" y="3002852"/>
                  <a:pt x="2587973" y="3066098"/>
                </a:cubicBezTo>
                <a:cubicBezTo>
                  <a:pt x="2651315" y="3129153"/>
                  <a:pt x="2735420" y="3163824"/>
                  <a:pt x="2824765" y="3163824"/>
                </a:cubicBezTo>
                <a:cubicBezTo>
                  <a:pt x="2825051" y="3163824"/>
                  <a:pt x="2825432" y="3163824"/>
                  <a:pt x="2825717" y="3163824"/>
                </a:cubicBezTo>
                <a:cubicBezTo>
                  <a:pt x="2915443" y="3163538"/>
                  <a:pt x="2999644" y="3128391"/>
                  <a:pt x="3062890" y="3064764"/>
                </a:cubicBezTo>
                <a:cubicBezTo>
                  <a:pt x="3126136" y="3001137"/>
                  <a:pt x="3160807" y="2916746"/>
                  <a:pt x="3160616" y="2827115"/>
                </a:cubicBezTo>
                <a:cubicBezTo>
                  <a:pt x="3160331" y="2737390"/>
                  <a:pt x="3125183" y="2653189"/>
                  <a:pt x="3061556" y="2589943"/>
                </a:cubicBezTo>
                <a:cubicBezTo>
                  <a:pt x="3061556" y="2589943"/>
                  <a:pt x="3061556" y="2589943"/>
                  <a:pt x="3061556" y="2589943"/>
                </a:cubicBezTo>
                <a:cubicBezTo>
                  <a:pt x="2998120" y="2526887"/>
                  <a:pt x="2914109" y="2492216"/>
                  <a:pt x="2824765" y="2492216"/>
                </a:cubicBezTo>
                <a:close/>
                <a:moveTo>
                  <a:pt x="3175951" y="2474881"/>
                </a:moveTo>
                <a:cubicBezTo>
                  <a:pt x="3210527" y="2509266"/>
                  <a:pt x="3239388" y="2547747"/>
                  <a:pt x="3262153" y="2589371"/>
                </a:cubicBezTo>
                <a:lnTo>
                  <a:pt x="3953477" y="1693069"/>
                </a:lnTo>
                <a:lnTo>
                  <a:pt x="3060890" y="2389251"/>
                </a:lnTo>
                <a:cubicBezTo>
                  <a:pt x="3102609" y="2411825"/>
                  <a:pt x="3141376" y="2440496"/>
                  <a:pt x="3175951" y="2474881"/>
                </a:cubicBezTo>
                <a:lnTo>
                  <a:pt x="3175951" y="247488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8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481FF-CBCB-1C12-4148-78AA3E5B4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74425DD-BC38-5CF1-D3B8-2C57F7026D80}"/>
              </a:ext>
            </a:extLst>
          </p:cNvPr>
          <p:cNvSpPr>
            <a:spLocks noChangeAspect="1"/>
          </p:cNvSpPr>
          <p:nvPr/>
        </p:nvSpPr>
        <p:spPr>
          <a:xfrm>
            <a:off x="11387353" y="158417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Nova" panose="020B05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C21BDD-481B-09C6-3BC2-7B831E0E6A13}"/>
              </a:ext>
            </a:extLst>
          </p:cNvPr>
          <p:cNvSpPr txBox="1">
            <a:spLocks/>
          </p:cNvSpPr>
          <p:nvPr/>
        </p:nvSpPr>
        <p:spPr>
          <a:xfrm>
            <a:off x="226493" y="171835"/>
            <a:ext cx="10339907" cy="605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cs typeface="Arial" panose="020B0604020202020204" pitchFamily="34" charset="0"/>
              </a:rPr>
              <a:t>MRO Storeroom Optimization Case Study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566377-520E-AF76-C764-363D820CF2DA}"/>
              </a:ext>
            </a:extLst>
          </p:cNvPr>
          <p:cNvSpPr txBox="1">
            <a:spLocks/>
          </p:cNvSpPr>
          <p:nvPr/>
        </p:nvSpPr>
        <p:spPr>
          <a:xfrm>
            <a:off x="323973" y="710776"/>
            <a:ext cx="7101936" cy="30805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600" b="0" i="1" dirty="0">
                <a:solidFill>
                  <a:schemeClr val="accent3"/>
                </a:solidFill>
                <a:latin typeface="Arial Nova" panose="020B0504020202020204" pitchFamily="34" charset="0"/>
              </a:rPr>
              <a:t>Secret #10: The Proof Is In The Pudding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EC9F4F-0ACF-C96C-E62A-8A97B6566491}"/>
              </a:ext>
            </a:extLst>
          </p:cNvPr>
          <p:cNvSpPr/>
          <p:nvPr/>
        </p:nvSpPr>
        <p:spPr>
          <a:xfrm>
            <a:off x="0" y="2455707"/>
            <a:ext cx="12192000" cy="44022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C385ABE-19B8-FECA-23FA-07F07A9C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37" y="1556298"/>
            <a:ext cx="10391525" cy="899408"/>
          </a:xfrm>
          <a:noFill/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100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Roboto"/>
                <a:cs typeface="Roboto"/>
                <a:sym typeface="Roboto"/>
              </a:rPr>
              <a:t>This food and beverage organization needed improvement in OEE and</a:t>
            </a:r>
            <a:r>
              <a:rPr lang="en-US" sz="1800" b="0" dirty="0">
                <a:ea typeface="Roboto"/>
                <a:cs typeface="Roboto"/>
                <a:sym typeface="Roboto"/>
              </a:rPr>
              <a:t> determined that a large contributor was lack of control over their MRO processes.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Roboto"/>
              <a:cs typeface="Roboto"/>
              <a:sym typeface="Roboto"/>
            </a:endParaRPr>
          </a:p>
        </p:txBody>
      </p:sp>
      <p:graphicFrame>
        <p:nvGraphicFramePr>
          <p:cNvPr id="12" name="Table 18">
            <a:extLst>
              <a:ext uri="{FF2B5EF4-FFF2-40B4-BE49-F238E27FC236}">
                <a16:creationId xmlns:a16="http://schemas.microsoft.com/office/drawing/2014/main" id="{65E713C1-2F6C-B571-759C-51B6F97A4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86689"/>
              </p:ext>
            </p:extLst>
          </p:nvPr>
        </p:nvGraphicFramePr>
        <p:xfrm>
          <a:off x="424773" y="2831040"/>
          <a:ext cx="11251657" cy="36516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50553">
                  <a:extLst>
                    <a:ext uri="{9D8B030D-6E8A-4147-A177-3AD203B41FA5}">
                      <a16:colId xmlns:a16="http://schemas.microsoft.com/office/drawing/2014/main" val="341625355"/>
                    </a:ext>
                  </a:extLst>
                </a:gridCol>
                <a:gridCol w="3757730">
                  <a:extLst>
                    <a:ext uri="{9D8B030D-6E8A-4147-A177-3AD203B41FA5}">
                      <a16:colId xmlns:a16="http://schemas.microsoft.com/office/drawing/2014/main" val="670086791"/>
                    </a:ext>
                  </a:extLst>
                </a:gridCol>
                <a:gridCol w="3743374">
                  <a:extLst>
                    <a:ext uri="{9D8B030D-6E8A-4147-A177-3AD203B41FA5}">
                      <a16:colId xmlns:a16="http://schemas.microsoft.com/office/drawing/2014/main" val="120566362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0"/>
                        </a:spcBef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Customer Goals: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ova" panose="020B0504020202020204" pitchFamily="34" charset="0"/>
                        <a:ea typeface="Roboto"/>
                        <a:cs typeface="Roboto"/>
                      </a:endParaRPr>
                    </a:p>
                  </a:txBody>
                  <a:tcPr marL="182880" marR="1828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0"/>
                        </a:spcBef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Solution: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 Nova" panose="020B0504020202020204" pitchFamily="34" charset="0"/>
                        <a:ea typeface="Roboto"/>
                        <a:cs typeface="Roboto"/>
                      </a:endParaRPr>
                    </a:p>
                  </a:txBody>
                  <a:tcPr marL="182880" marR="1828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0"/>
                        </a:spcBef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Winning Results: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 Nova" panose="020B0504020202020204" pitchFamily="34" charset="0"/>
                        <a:ea typeface="Roboto"/>
                        <a:cs typeface="Roboto"/>
                      </a:endParaRPr>
                    </a:p>
                  </a:txBody>
                  <a:tcPr marL="0" marR="182880" marT="0" marB="0"/>
                </a:tc>
                <a:extLst>
                  <a:ext uri="{0D108BD9-81ED-4DB2-BD59-A6C34878D82A}">
                    <a16:rowId xmlns:a16="http://schemas.microsoft.com/office/drawing/2014/main" val="2170312626"/>
                  </a:ext>
                </a:extLst>
              </a:tr>
              <a:tr h="3255385">
                <a:tc>
                  <a:txBody>
                    <a:bodyPr/>
                    <a:lstStyle/>
                    <a:p>
                      <a:pPr marL="171450" marR="0" lvl="0" indent="-171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Improve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inventory accuracy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.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Implement &amp; train on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best practices 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Implement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cycle count program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and transaction controls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Improve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cost tracking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to maintain equipment.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 </a:t>
                      </a:r>
                      <a:endParaRPr lang="en-US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Improve procedures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and provide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training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 on the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 CMMS system usage 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Improve communication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between Maintenance Planning &amp; Schedule, Stores, and Purchasing.</a:t>
                      </a:r>
                      <a:endParaRPr lang="en-US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Establish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Metrics and KPIs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to track progress.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 </a:t>
                      </a:r>
                      <a:endParaRPr lang="en-US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Redesign storerooms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and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 locations to better track and manage parts.</a:t>
                      </a:r>
                      <a:endParaRPr lang="en-US" dirty="0">
                        <a:solidFill>
                          <a:schemeClr val="tx1"/>
                        </a:solidFill>
                        <a:latin typeface="Arial Nova" panose="020B0504020202020204" pitchFamily="34" charset="0"/>
                        <a:sym typeface="Roboto"/>
                      </a:endParaRPr>
                    </a:p>
                  </a:txBody>
                  <a:tcPr marL="182880" marR="182880" marT="0" marB="0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Conducted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a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detailed assessment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to identify root causes of current issues.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  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0" u="none" strike="noStrike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Formulated </a:t>
                      </a:r>
                      <a:r>
                        <a:rPr lang="en-US" sz="1200" b="1" u="none" strike="noStrike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standard operation procedures </a:t>
                      </a:r>
                      <a:r>
                        <a:rPr lang="en-US" sz="1200" b="0" u="none" strike="noStrike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and work checklists for processes that involved parts, ensuring a comprehensive approach to optimizing performance and operational readiness.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Establish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governance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program 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for CMMS and MRO activities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Redesigned</a:t>
                      </a: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and implemented improved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storeroom configuration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, bin configuration, and part distribution processes.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Performed full cycle counts and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  <a:sym typeface="Roboto"/>
                        </a:rPr>
                        <a:t>stock identification / relocation effort </a:t>
                      </a:r>
                      <a:r>
                        <a:rPr lang="en-US" sz="120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  <a:sym typeface="Roboto"/>
                        </a:rPr>
                        <a:t>throughout the facility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  <a:sym typeface="Roboto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Tx/>
                        <a:buNone/>
                        <a:tabLst/>
                        <a:defRPr/>
                      </a:pPr>
                      <a:endParaRPr lang="en-US" sz="1200" kern="1200" noProof="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82880" marR="182880" marT="0" marB="0"/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Over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$1.2mm </a:t>
                      </a: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in stray parts that were located, identified, and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added into the storeroom </a:t>
                      </a: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and into the CMMS.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Implemented best practices in data management and transaction process that </a:t>
                      </a:r>
                      <a:r>
                        <a:rPr lang="en-US" sz="1200" b="1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reduced part related downtime  by 30%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Implement best practice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SOPs</a:t>
                      </a:r>
                      <a:r>
                        <a:rPr lang="en-US" sz="1200" b="1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on all the Storeroom operations &amp; transactions.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Developed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new personnel configuration with specific </a:t>
                      </a:r>
                      <a:r>
                        <a:rPr lang="en-US" sz="1200" b="1" u="none" strike="noStrike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training </a:t>
                      </a:r>
                      <a:r>
                        <a:rPr lang="en-US" sz="1200" b="0" u="none" strike="noStrike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on MRO process and practices.</a:t>
                      </a:r>
                      <a:endParaRPr lang="en-US" sz="1200" b="0" kern="1200" noProof="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Established KPIs and controls resulting in inventory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accuracy improvement  from 45.3% to 98.2%</a:t>
                      </a: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.  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Six months later </a:t>
                      </a: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the accuracy continues to be between </a:t>
                      </a:r>
                      <a:r>
                        <a:rPr lang="en-US" sz="1200" b="1" kern="1200" noProof="0" dirty="0">
                          <a:solidFill>
                            <a:schemeClr val="accent3"/>
                          </a:solidFill>
                          <a:latin typeface="Arial Nova" panose="020B0504020202020204" pitchFamily="34" charset="0"/>
                        </a:rPr>
                        <a:t>98-99%</a:t>
                      </a:r>
                    </a:p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US" sz="1200" b="0" kern="1200" noProof="0" dirty="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Implemented communication processes between MRO storerooms, maintenance, and purchasing.  </a:t>
                      </a:r>
                      <a:endParaRPr lang="en-US" dirty="0">
                        <a:solidFill>
                          <a:schemeClr val="tx1"/>
                        </a:solidFill>
                        <a:latin typeface="Arial Nova" panose="020B05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050"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Arial Nova" panose="020B0504020202020204" pitchFamily="34" charset="0"/>
                        <a:ea typeface="Roboto"/>
                        <a:cs typeface="Roboto"/>
                      </a:endParaRPr>
                    </a:p>
                  </a:txBody>
                  <a:tcPr marL="0" marR="182880" marT="0" marB="0"/>
                </a:tc>
                <a:extLst>
                  <a:ext uri="{0D108BD9-81ED-4DB2-BD59-A6C34878D82A}">
                    <a16:rowId xmlns:a16="http://schemas.microsoft.com/office/drawing/2014/main" val="339594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27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A1EF2-32C5-E334-997A-02308E0E3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97D3A0-E6E6-5461-DFD2-0B53B18080C5}"/>
              </a:ext>
            </a:extLst>
          </p:cNvPr>
          <p:cNvSpPr/>
          <p:nvPr/>
        </p:nvSpPr>
        <p:spPr>
          <a:xfrm>
            <a:off x="0" y="1392194"/>
            <a:ext cx="12192000" cy="5465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DCDEB7-B20D-9430-6BB0-659B8C301B71}"/>
              </a:ext>
            </a:extLst>
          </p:cNvPr>
          <p:cNvSpPr txBox="1">
            <a:spLocks/>
          </p:cNvSpPr>
          <p:nvPr/>
        </p:nvSpPr>
        <p:spPr>
          <a:xfrm>
            <a:off x="226493" y="171835"/>
            <a:ext cx="10339907" cy="605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cs typeface="Arial" panose="020B0604020202020204" pitchFamily="34" charset="0"/>
              </a:rPr>
              <a:t>MRO Storeroom Optimization Case Study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50131A-4EE0-FD80-21E3-AC53BAA36C01}"/>
              </a:ext>
            </a:extLst>
          </p:cNvPr>
          <p:cNvSpPr txBox="1">
            <a:spLocks/>
          </p:cNvSpPr>
          <p:nvPr/>
        </p:nvSpPr>
        <p:spPr>
          <a:xfrm>
            <a:off x="323973" y="710776"/>
            <a:ext cx="7101936" cy="30805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i="1" dirty="0">
                <a:solidFill>
                  <a:schemeClr val="accent3"/>
                </a:solidFill>
                <a:latin typeface="Arial Nova" panose="020B0504020202020204" pitchFamily="34" charset="0"/>
              </a:rPr>
              <a:t>Case Study - Storeroom Reconfiguration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ED529-5E10-84B9-5CB2-9EC200E8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507" y="1640451"/>
            <a:ext cx="1681761" cy="223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B2F482-3E34-63F8-8307-0A39D4894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022" y="4316625"/>
            <a:ext cx="1687277" cy="222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C4E3B1-4975-4DBD-1ABF-FADC6AC0A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452" y="4328415"/>
            <a:ext cx="1592778" cy="211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A7458-7C41-0B23-4B8E-43E424185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52" y="4316623"/>
            <a:ext cx="1651684" cy="2140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FFF7B3-EC32-48EC-C0B6-439A0A027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949" y="1658545"/>
            <a:ext cx="1712265" cy="216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30BA6-45AD-C5BF-BC58-EB1802CF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32" y="1864124"/>
            <a:ext cx="1899777" cy="185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E54452-FED7-69CD-B7F6-6D8A2DAE5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615" y="4316623"/>
            <a:ext cx="1702599" cy="2223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42840E-8101-B63B-9C5F-8AD6D5310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6356" y="1860455"/>
            <a:ext cx="2324300" cy="185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Graphic 23" descr="Back with solid fill">
            <a:extLst>
              <a:ext uri="{FF2B5EF4-FFF2-40B4-BE49-F238E27FC236}">
                <a16:creationId xmlns:a16="http://schemas.microsoft.com/office/drawing/2014/main" id="{83622F9A-E3B1-5BE6-D6A5-E16BDFBF50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23323" y="2467399"/>
            <a:ext cx="430418" cy="472754"/>
          </a:xfrm>
          <a:prstGeom prst="rect">
            <a:avLst/>
          </a:prstGeom>
        </p:spPr>
      </p:pic>
      <p:pic>
        <p:nvPicPr>
          <p:cNvPr id="25" name="Graphic 24" descr="Back with solid fill">
            <a:extLst>
              <a:ext uri="{FF2B5EF4-FFF2-40B4-BE49-F238E27FC236}">
                <a16:creationId xmlns:a16="http://schemas.microsoft.com/office/drawing/2014/main" id="{70D5D8F7-5CD3-8112-47CE-01CB57815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47151" y="2467399"/>
            <a:ext cx="430418" cy="472754"/>
          </a:xfrm>
          <a:prstGeom prst="rect">
            <a:avLst/>
          </a:prstGeom>
        </p:spPr>
      </p:pic>
      <p:pic>
        <p:nvPicPr>
          <p:cNvPr id="26" name="Graphic 25" descr="Back with solid fill">
            <a:extLst>
              <a:ext uri="{FF2B5EF4-FFF2-40B4-BE49-F238E27FC236}">
                <a16:creationId xmlns:a16="http://schemas.microsoft.com/office/drawing/2014/main" id="{E693B56B-20F6-284F-F129-B140169099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83354" y="5058834"/>
            <a:ext cx="430418" cy="472754"/>
          </a:xfrm>
          <a:prstGeom prst="rect">
            <a:avLst/>
          </a:prstGeom>
        </p:spPr>
      </p:pic>
      <p:pic>
        <p:nvPicPr>
          <p:cNvPr id="27" name="Graphic 26" descr="Back with solid fill">
            <a:extLst>
              <a:ext uri="{FF2B5EF4-FFF2-40B4-BE49-F238E27FC236}">
                <a16:creationId xmlns:a16="http://schemas.microsoft.com/office/drawing/2014/main" id="{47DF921D-7EA1-1359-B317-896C9BBB77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47151" y="5058834"/>
            <a:ext cx="430418" cy="47275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4A8140C-43D3-53D8-BC93-DE6D74AF9014}"/>
              </a:ext>
            </a:extLst>
          </p:cNvPr>
          <p:cNvSpPr>
            <a:spLocks noChangeAspect="1"/>
          </p:cNvSpPr>
          <p:nvPr/>
        </p:nvSpPr>
        <p:spPr>
          <a:xfrm>
            <a:off x="11387353" y="158417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Nova" panose="020B05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138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863F3-5C1F-5BAF-D506-4AB0CBF1F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 descr="Several metalworking tools">
            <a:extLst>
              <a:ext uri="{FF2B5EF4-FFF2-40B4-BE49-F238E27FC236}">
                <a16:creationId xmlns:a16="http://schemas.microsoft.com/office/drawing/2014/main" id="{2B49BF2E-8896-788E-46DA-702C0DD7C6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86F1F3-49A2-6B56-BA15-8363D341233F}"/>
              </a:ext>
            </a:extLst>
          </p:cNvPr>
          <p:cNvSpPr txBox="1">
            <a:spLocks/>
          </p:cNvSpPr>
          <p:nvPr/>
        </p:nvSpPr>
        <p:spPr>
          <a:xfrm>
            <a:off x="66120" y="149538"/>
            <a:ext cx="10890806" cy="756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cs typeface="Arial" panose="020B0604020202020204" pitchFamily="34" charset="0"/>
              </a:rPr>
              <a:t>Storeroom Secrets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765D0E-D96D-1E55-F9D5-1B287A677F69}"/>
              </a:ext>
            </a:extLst>
          </p:cNvPr>
          <p:cNvSpPr txBox="1">
            <a:spLocks/>
          </p:cNvSpPr>
          <p:nvPr/>
        </p:nvSpPr>
        <p:spPr>
          <a:xfrm>
            <a:off x="204188" y="875438"/>
            <a:ext cx="7803162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1" dirty="0">
                <a:solidFill>
                  <a:schemeClr val="accent3"/>
                </a:solidFill>
                <a:latin typeface="Arial Nova" panose="020B0504020202020204" pitchFamily="34" charset="0"/>
              </a:rPr>
              <a:t>Use All Of Your Secrets To Drive Profitability &amp; Performance &amp; Make Your Storeroom an Operational Advantage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793AA5-65FE-8ECB-7716-B5AB63AA221D}"/>
              </a:ext>
            </a:extLst>
          </p:cNvPr>
          <p:cNvSpPr>
            <a:spLocks noChangeAspect="1"/>
          </p:cNvSpPr>
          <p:nvPr/>
        </p:nvSpPr>
        <p:spPr>
          <a:xfrm>
            <a:off x="401037" y="19642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522CFE-AD2C-D173-4D20-19193CCC6F2D}"/>
              </a:ext>
            </a:extLst>
          </p:cNvPr>
          <p:cNvSpPr>
            <a:spLocks noChangeAspect="1"/>
          </p:cNvSpPr>
          <p:nvPr/>
        </p:nvSpPr>
        <p:spPr>
          <a:xfrm>
            <a:off x="401037" y="2769844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032BC93-3393-56AF-38E6-8C6F32DE9CF9}"/>
              </a:ext>
            </a:extLst>
          </p:cNvPr>
          <p:cNvSpPr>
            <a:spLocks noChangeAspect="1"/>
          </p:cNvSpPr>
          <p:nvPr/>
        </p:nvSpPr>
        <p:spPr>
          <a:xfrm>
            <a:off x="401037" y="3575467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943DA2-A4BA-C04F-76A7-4F9957E66BAA}"/>
              </a:ext>
            </a:extLst>
          </p:cNvPr>
          <p:cNvSpPr>
            <a:spLocks noChangeAspect="1"/>
          </p:cNvSpPr>
          <p:nvPr/>
        </p:nvSpPr>
        <p:spPr>
          <a:xfrm>
            <a:off x="401037" y="4381090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D4E01CF-4086-A5CD-6F64-99B490C023C0}"/>
              </a:ext>
            </a:extLst>
          </p:cNvPr>
          <p:cNvSpPr>
            <a:spLocks noChangeAspect="1"/>
          </p:cNvSpPr>
          <p:nvPr/>
        </p:nvSpPr>
        <p:spPr>
          <a:xfrm>
            <a:off x="401037" y="5186713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69E600-7253-FF27-701C-3F233BF411F3}"/>
              </a:ext>
            </a:extLst>
          </p:cNvPr>
          <p:cNvSpPr>
            <a:spLocks noChangeAspect="1"/>
          </p:cNvSpPr>
          <p:nvPr/>
        </p:nvSpPr>
        <p:spPr>
          <a:xfrm>
            <a:off x="6801837" y="1964221"/>
            <a:ext cx="578154" cy="57707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9274A6-CEE2-74BD-90A4-20327CD1D8D9}"/>
              </a:ext>
            </a:extLst>
          </p:cNvPr>
          <p:cNvSpPr>
            <a:spLocks noChangeAspect="1"/>
          </p:cNvSpPr>
          <p:nvPr/>
        </p:nvSpPr>
        <p:spPr>
          <a:xfrm>
            <a:off x="6801837" y="2769844"/>
            <a:ext cx="578154" cy="57707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56C1AA0-B887-2B9E-8130-1AB721233C0E}"/>
              </a:ext>
            </a:extLst>
          </p:cNvPr>
          <p:cNvSpPr>
            <a:spLocks noChangeAspect="1"/>
          </p:cNvSpPr>
          <p:nvPr/>
        </p:nvSpPr>
        <p:spPr>
          <a:xfrm>
            <a:off x="6801837" y="3575467"/>
            <a:ext cx="578154" cy="57707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902B3C4-5E47-9FAD-AF25-76B9ABE0F463}"/>
              </a:ext>
            </a:extLst>
          </p:cNvPr>
          <p:cNvSpPr>
            <a:spLocks noChangeAspect="1"/>
          </p:cNvSpPr>
          <p:nvPr/>
        </p:nvSpPr>
        <p:spPr>
          <a:xfrm>
            <a:off x="6801837" y="4381090"/>
            <a:ext cx="578154" cy="57707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C34158F-0056-A108-93D4-AE0F2F6801F5}"/>
              </a:ext>
            </a:extLst>
          </p:cNvPr>
          <p:cNvSpPr>
            <a:spLocks noChangeAspect="1"/>
          </p:cNvSpPr>
          <p:nvPr/>
        </p:nvSpPr>
        <p:spPr>
          <a:xfrm>
            <a:off x="6801837" y="5186713"/>
            <a:ext cx="578154" cy="57707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Nova" panose="020B05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13D27DD-CDA4-C1FD-F449-53D7D0BACB5E}"/>
              </a:ext>
            </a:extLst>
          </p:cNvPr>
          <p:cNvSpPr txBox="1"/>
          <p:nvPr/>
        </p:nvSpPr>
        <p:spPr>
          <a:xfrm>
            <a:off x="1085850" y="1964221"/>
            <a:ext cx="518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MRO Is A Critical Component of the Asset Lifecycle Management Process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CC7E6F-D52C-CAEC-C137-BA1582ACA437}"/>
              </a:ext>
            </a:extLst>
          </p:cNvPr>
          <p:cNvSpPr txBox="1"/>
          <p:nvPr/>
        </p:nvSpPr>
        <p:spPr>
          <a:xfrm>
            <a:off x="1085850" y="2873714"/>
            <a:ext cx="518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It’s Not Just A Storeroom Clerk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0446BB-EF44-DEF3-8BB4-6BC0C93A7F25}"/>
              </a:ext>
            </a:extLst>
          </p:cNvPr>
          <p:cNvSpPr txBox="1"/>
          <p:nvPr/>
        </p:nvSpPr>
        <p:spPr>
          <a:xfrm>
            <a:off x="1085850" y="3540837"/>
            <a:ext cx="518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Drive Success By Looking Beyond the Physical Storeroom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A868F5-4908-40A9-D108-3319D3CE44A1}"/>
              </a:ext>
            </a:extLst>
          </p:cNvPr>
          <p:cNvSpPr txBox="1"/>
          <p:nvPr/>
        </p:nvSpPr>
        <p:spPr>
          <a:xfrm>
            <a:off x="1085850" y="4346460"/>
            <a:ext cx="518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Analyze the Symptoms To Find Underlying Systematic Causes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F52ECE-12BD-22AF-615D-4726E5F2E4B7}"/>
              </a:ext>
            </a:extLst>
          </p:cNvPr>
          <p:cNvSpPr txBox="1"/>
          <p:nvPr/>
        </p:nvSpPr>
        <p:spPr>
          <a:xfrm>
            <a:off x="1085850" y="5152083"/>
            <a:ext cx="518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Determine Unique Organizational MRO Needs &amp; Process Development Requirements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4EBD8B-FFA8-870D-0E4B-735E43A08F45}"/>
              </a:ext>
            </a:extLst>
          </p:cNvPr>
          <p:cNvSpPr txBox="1"/>
          <p:nvPr/>
        </p:nvSpPr>
        <p:spPr>
          <a:xfrm>
            <a:off x="7484363" y="2068091"/>
            <a:ext cx="489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Determine the Ingredients For Success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ED93529-28BA-3452-1463-D1C1557596A4}"/>
              </a:ext>
            </a:extLst>
          </p:cNvPr>
          <p:cNvSpPr txBox="1"/>
          <p:nvPr/>
        </p:nvSpPr>
        <p:spPr>
          <a:xfrm>
            <a:off x="7484363" y="3540837"/>
            <a:ext cx="489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Define Your Process, Policy, &amp; Execution Procedures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AA8D18B-58B8-2B96-A42F-AD692057CE4F}"/>
              </a:ext>
            </a:extLst>
          </p:cNvPr>
          <p:cNvSpPr txBox="1"/>
          <p:nvPr/>
        </p:nvSpPr>
        <p:spPr>
          <a:xfrm>
            <a:off x="7484363" y="2873714"/>
            <a:ext cx="489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Your Data Is The Secret Sauce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8E75CBB-C1A6-2A1B-C728-70D03A57A024}"/>
              </a:ext>
            </a:extLst>
          </p:cNvPr>
          <p:cNvSpPr txBox="1"/>
          <p:nvPr/>
        </p:nvSpPr>
        <p:spPr>
          <a:xfrm>
            <a:off x="7484363" y="4381090"/>
            <a:ext cx="489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Establish the Business Value &amp; Measure Results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C0617A0-F640-0D3E-C0DF-4CB21F06B4D8}"/>
              </a:ext>
            </a:extLst>
          </p:cNvPr>
          <p:cNvSpPr txBox="1"/>
          <p:nvPr/>
        </p:nvSpPr>
        <p:spPr>
          <a:xfrm>
            <a:off x="7484363" y="5290582"/>
            <a:ext cx="489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The Proof Is In the Pudding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FF0E6B3-83F6-325D-CD47-530418F2FEAF}"/>
              </a:ext>
            </a:extLst>
          </p:cNvPr>
          <p:cNvCxnSpPr>
            <a:cxnSpLocks/>
          </p:cNvCxnSpPr>
          <p:nvPr/>
        </p:nvCxnSpPr>
        <p:spPr>
          <a:xfrm>
            <a:off x="6381750" y="1638524"/>
            <a:ext cx="0" cy="461645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86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77E1590-793B-20EA-EEFC-9BF1A519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16" y="573171"/>
            <a:ext cx="9383486" cy="746766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Key Components &amp; Takeaways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CFCBF-93AC-1CB0-E8C7-0443F75BB81F}"/>
              </a:ext>
            </a:extLst>
          </p:cNvPr>
          <p:cNvSpPr txBox="1"/>
          <p:nvPr/>
        </p:nvSpPr>
        <p:spPr>
          <a:xfrm>
            <a:off x="2836219" y="1716882"/>
            <a:ext cx="5798082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Establish The Foundation – See The Big Picture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A98054-FF4A-79DC-2D95-C455F21DB1C9}"/>
              </a:ext>
            </a:extLst>
          </p:cNvPr>
          <p:cNvSpPr txBox="1"/>
          <p:nvPr/>
        </p:nvSpPr>
        <p:spPr>
          <a:xfrm>
            <a:off x="2836216" y="3093509"/>
            <a:ext cx="5798082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Be Introspective – Know Where You Are &amp; Where You are Going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037A58-38B6-AC5C-F393-E7854347266B}"/>
              </a:ext>
            </a:extLst>
          </p:cNvPr>
          <p:cNvSpPr txBox="1"/>
          <p:nvPr/>
        </p:nvSpPr>
        <p:spPr>
          <a:xfrm>
            <a:off x="2836216" y="2381248"/>
            <a:ext cx="5798082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Build the Team – Establish Ownership &amp; Empower Personnel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D5CFF0-1EA1-1572-877B-86CD4AC97B62}"/>
              </a:ext>
            </a:extLst>
          </p:cNvPr>
          <p:cNvSpPr txBox="1"/>
          <p:nvPr/>
        </p:nvSpPr>
        <p:spPr>
          <a:xfrm>
            <a:off x="1223319" y="3136900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r>
              <a:rPr lang="en-US" sz="1400" b="1" dirty="0">
                <a:latin typeface="Arial Nova Light" panose="020B0304020202020204" pitchFamily="34" charset="0"/>
                <a:cs typeface="Arial Nova Cond" panose="020F0502020204030204" pitchFamily="34" charset="0"/>
              </a:rPr>
              <a:t>Topic 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5D9C0D-F5CB-1FDF-4E06-F5834BE2C1A3}"/>
              </a:ext>
            </a:extLst>
          </p:cNvPr>
          <p:cNvSpPr txBox="1"/>
          <p:nvPr/>
        </p:nvSpPr>
        <p:spPr>
          <a:xfrm>
            <a:off x="2836218" y="3846908"/>
            <a:ext cx="5798081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Define Success – Implement Processes &amp; Systems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7585BA-5F21-75D3-B4EA-F047C1834062}"/>
              </a:ext>
            </a:extLst>
          </p:cNvPr>
          <p:cNvSpPr txBox="1"/>
          <p:nvPr/>
        </p:nvSpPr>
        <p:spPr>
          <a:xfrm>
            <a:off x="2836219" y="4551882"/>
            <a:ext cx="5798080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Measure Performance &amp; Drive Continuous Improvement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8DA77E-F211-DAD2-B5CF-8E76799454C7}"/>
              </a:ext>
            </a:extLst>
          </p:cNvPr>
          <p:cNvCxnSpPr>
            <a:cxnSpLocks/>
          </p:cNvCxnSpPr>
          <p:nvPr/>
        </p:nvCxnSpPr>
        <p:spPr>
          <a:xfrm flipV="1">
            <a:off x="1364820" y="2332434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2196A85-81F1-841B-DE94-C18646BCFACD}"/>
              </a:ext>
            </a:extLst>
          </p:cNvPr>
          <p:cNvCxnSpPr>
            <a:cxnSpLocks/>
          </p:cNvCxnSpPr>
          <p:nvPr/>
        </p:nvCxnSpPr>
        <p:spPr>
          <a:xfrm>
            <a:off x="1364820" y="3042443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71EE7C-2C06-944C-3C99-339ECD4EDAB5}"/>
              </a:ext>
            </a:extLst>
          </p:cNvPr>
          <p:cNvCxnSpPr>
            <a:cxnSpLocks/>
          </p:cNvCxnSpPr>
          <p:nvPr/>
        </p:nvCxnSpPr>
        <p:spPr>
          <a:xfrm>
            <a:off x="1364820" y="3752452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69A447-4E07-871F-C2C6-3354C02D9186}"/>
              </a:ext>
            </a:extLst>
          </p:cNvPr>
          <p:cNvCxnSpPr>
            <a:cxnSpLocks/>
          </p:cNvCxnSpPr>
          <p:nvPr/>
        </p:nvCxnSpPr>
        <p:spPr>
          <a:xfrm>
            <a:off x="1364820" y="4462460"/>
            <a:ext cx="7270672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06EC841-7057-9C57-E2E8-FA74D1B9BE70}"/>
              </a:ext>
            </a:extLst>
          </p:cNvPr>
          <p:cNvSpPr txBox="1"/>
          <p:nvPr/>
        </p:nvSpPr>
        <p:spPr>
          <a:xfrm>
            <a:off x="2836217" y="5226109"/>
            <a:ext cx="5798081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Communicate Success &amp; Progress – Build Case Studies &amp; Reward Performance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E14B4D-778F-A0FC-A785-7C9255C74E9E}"/>
              </a:ext>
            </a:extLst>
          </p:cNvPr>
          <p:cNvCxnSpPr>
            <a:cxnSpLocks/>
          </p:cNvCxnSpPr>
          <p:nvPr/>
        </p:nvCxnSpPr>
        <p:spPr>
          <a:xfrm>
            <a:off x="1364819" y="5169687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4ABB261F-E8D7-A012-CE71-6618D02B7956}"/>
              </a:ext>
            </a:extLst>
          </p:cNvPr>
          <p:cNvSpPr>
            <a:spLocks noChangeAspect="1"/>
          </p:cNvSpPr>
          <p:nvPr/>
        </p:nvSpPr>
        <p:spPr>
          <a:xfrm>
            <a:off x="1428321" y="1731116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848244-C6A1-EDA0-2E74-18C9AAB6AE71}"/>
              </a:ext>
            </a:extLst>
          </p:cNvPr>
          <p:cNvSpPr>
            <a:spLocks noChangeAspect="1"/>
          </p:cNvSpPr>
          <p:nvPr/>
        </p:nvSpPr>
        <p:spPr>
          <a:xfrm>
            <a:off x="1428321" y="2396675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F0B6B1-E6BF-EBD4-4065-0603C94BBDBD}"/>
              </a:ext>
            </a:extLst>
          </p:cNvPr>
          <p:cNvSpPr>
            <a:spLocks noChangeAspect="1"/>
          </p:cNvSpPr>
          <p:nvPr/>
        </p:nvSpPr>
        <p:spPr>
          <a:xfrm>
            <a:off x="1428321" y="3107520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3D80B6-91F2-80C7-6725-303297B6533E}"/>
              </a:ext>
            </a:extLst>
          </p:cNvPr>
          <p:cNvSpPr>
            <a:spLocks noChangeAspect="1"/>
          </p:cNvSpPr>
          <p:nvPr/>
        </p:nvSpPr>
        <p:spPr>
          <a:xfrm>
            <a:off x="1428321" y="3813909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2C5F35-1867-33EE-64D6-58D6BFEFCD22}"/>
              </a:ext>
            </a:extLst>
          </p:cNvPr>
          <p:cNvSpPr>
            <a:spLocks noChangeAspect="1"/>
          </p:cNvSpPr>
          <p:nvPr/>
        </p:nvSpPr>
        <p:spPr>
          <a:xfrm>
            <a:off x="1428321" y="4533939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2D97DF-0CBB-0A5E-8F8C-3D9E52CFAD84}"/>
              </a:ext>
            </a:extLst>
          </p:cNvPr>
          <p:cNvSpPr>
            <a:spLocks noChangeAspect="1"/>
          </p:cNvSpPr>
          <p:nvPr/>
        </p:nvSpPr>
        <p:spPr>
          <a:xfrm>
            <a:off x="1428321" y="5237545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70251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21AE-47DF-D7F7-6427-AA987393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 and blue poster with a group of people in front of it">
            <a:extLst>
              <a:ext uri="{FF2B5EF4-FFF2-40B4-BE49-F238E27FC236}">
                <a16:creationId xmlns:a16="http://schemas.microsoft.com/office/drawing/2014/main" id="{0EB71403-1E2C-A01B-F519-E3BF5A640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21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150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C5EFD-30BA-19A7-D75D-938C0D621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AA5474-A6AA-0DEB-B122-D2F88D444E80}"/>
              </a:ext>
            </a:extLst>
          </p:cNvPr>
          <p:cNvSpPr/>
          <p:nvPr/>
        </p:nvSpPr>
        <p:spPr>
          <a:xfrm>
            <a:off x="0" y="1416050"/>
            <a:ext cx="12192000" cy="5441950"/>
          </a:xfrm>
          <a:prstGeom prst="rect">
            <a:avLst/>
          </a:prstGeom>
          <a:gradFill flip="none" rotWithShape="1">
            <a:gsLst>
              <a:gs pos="39000">
                <a:schemeClr val="accent4"/>
              </a:gs>
              <a:gs pos="6000">
                <a:schemeClr val="accent4"/>
              </a:gs>
              <a:gs pos="100000">
                <a:schemeClr val="accent1"/>
              </a:gs>
            </a:gsLst>
            <a:lin ang="60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B366B-FA39-3FA6-7214-370D677D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667" y="175282"/>
            <a:ext cx="9383486" cy="652379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000" dirty="0">
                <a:cs typeface="Arial" panose="020B0604020202020204" pitchFamily="34" charset="0"/>
              </a:rPr>
              <a:t>Find Your Why: Why Is MRO Important??</a:t>
            </a:r>
            <a:endParaRPr lang="en-US" sz="60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43A1035-2D67-A1D3-EB2D-576B2641F7F5}"/>
              </a:ext>
            </a:extLst>
          </p:cNvPr>
          <p:cNvSpPr txBox="1">
            <a:spLocks/>
          </p:cNvSpPr>
          <p:nvPr/>
        </p:nvSpPr>
        <p:spPr>
          <a:xfrm>
            <a:off x="991517" y="896845"/>
            <a:ext cx="7686834" cy="411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accent3"/>
                </a:solidFill>
              </a:rPr>
              <a:t>MRO Is Rarely Identified As A Key Strategic Opportunity To Improve Performance &amp; Margin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532C634-46C7-B732-07EB-0A81615B3B1B}"/>
              </a:ext>
            </a:extLst>
          </p:cNvPr>
          <p:cNvGrpSpPr/>
          <p:nvPr/>
        </p:nvGrpSpPr>
        <p:grpSpPr>
          <a:xfrm>
            <a:off x="533400" y="1759865"/>
            <a:ext cx="9084227" cy="997288"/>
            <a:chOff x="533400" y="1850483"/>
            <a:chExt cx="9084227" cy="99728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716ED7D-195D-2B30-9BAD-5149C4FAC58B}"/>
                </a:ext>
              </a:extLst>
            </p:cNvPr>
            <p:cNvSpPr/>
            <p:nvPr/>
          </p:nvSpPr>
          <p:spPr>
            <a:xfrm>
              <a:off x="8652775" y="1850483"/>
              <a:ext cx="964852" cy="964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H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AFCA2D-959E-5921-8D15-4D11C0EEA216}"/>
                </a:ext>
              </a:extLst>
            </p:cNvPr>
            <p:cNvGrpSpPr/>
            <p:nvPr/>
          </p:nvGrpSpPr>
          <p:grpSpPr>
            <a:xfrm>
              <a:off x="533400" y="1882919"/>
              <a:ext cx="8925332" cy="964852"/>
              <a:chOff x="7280023" y="2131518"/>
              <a:chExt cx="8925332" cy="96485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6025413-B3FA-C160-FE8B-5390CC07218B}"/>
                  </a:ext>
                </a:extLst>
              </p:cNvPr>
              <p:cNvSpPr/>
              <p:nvPr/>
            </p:nvSpPr>
            <p:spPr>
              <a:xfrm>
                <a:off x="7280023" y="2131518"/>
                <a:ext cx="964852" cy="9648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482318C9-165C-DA68-F032-C58E2B4EA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70434" y="2264048"/>
                <a:ext cx="634921" cy="634921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057E2-B5C4-A1A1-A635-D76FE62CE757}"/>
              </a:ext>
            </a:extLst>
          </p:cNvPr>
          <p:cNvGrpSpPr/>
          <p:nvPr/>
        </p:nvGrpSpPr>
        <p:grpSpPr>
          <a:xfrm>
            <a:off x="2641861" y="1786349"/>
            <a:ext cx="964852" cy="964852"/>
            <a:chOff x="2861157" y="2093418"/>
            <a:chExt cx="964852" cy="9648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E4F00A4-E12F-5BA7-3C2D-5A457247CBE8}"/>
                </a:ext>
              </a:extLst>
            </p:cNvPr>
            <p:cNvSpPr/>
            <p:nvPr/>
          </p:nvSpPr>
          <p:spPr>
            <a:xfrm>
              <a:off x="2861157" y="2093418"/>
              <a:ext cx="964852" cy="964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H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7BE8312-8592-6DE1-5426-52A778C74C00}"/>
                </a:ext>
              </a:extLst>
            </p:cNvPr>
            <p:cNvGrpSpPr/>
            <p:nvPr/>
          </p:nvGrpSpPr>
          <p:grpSpPr>
            <a:xfrm>
              <a:off x="2983523" y="2199552"/>
              <a:ext cx="752583" cy="752583"/>
              <a:chOff x="8918944" y="2252877"/>
              <a:chExt cx="752583" cy="752583"/>
            </a:xfrm>
          </p:grpSpPr>
          <p:pic>
            <p:nvPicPr>
              <p:cNvPr id="16" name="Picture 15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AF8DC8A6-2E78-8372-A1AC-35DAE393E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18944" y="2252877"/>
                <a:ext cx="752583" cy="75258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7CE59A-EEDF-F7E4-73B9-A424610E2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66256" y="2473011"/>
                <a:ext cx="253417" cy="253417"/>
              </a:xfrm>
              <a:prstGeom prst="rect">
                <a:avLst/>
              </a:prstGeom>
            </p:spPr>
          </p:pic>
        </p:grp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838FC5C-FB57-3548-BB50-9BCB4C7791C3}"/>
              </a:ext>
            </a:extLst>
          </p:cNvPr>
          <p:cNvSpPr/>
          <p:nvPr/>
        </p:nvSpPr>
        <p:spPr>
          <a:xfrm>
            <a:off x="4712352" y="1786349"/>
            <a:ext cx="964852" cy="9648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31EE3C-AE14-DDD2-6411-7F907427D8A7}"/>
              </a:ext>
            </a:extLst>
          </p:cNvPr>
          <p:cNvGrpSpPr/>
          <p:nvPr/>
        </p:nvGrpSpPr>
        <p:grpSpPr>
          <a:xfrm>
            <a:off x="6689213" y="1756899"/>
            <a:ext cx="964852" cy="964852"/>
            <a:chOff x="5934557" y="2093418"/>
            <a:chExt cx="964852" cy="96485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ABCAD2-C557-1D90-697C-1A2E6FACFE5C}"/>
                </a:ext>
              </a:extLst>
            </p:cNvPr>
            <p:cNvSpPr/>
            <p:nvPr/>
          </p:nvSpPr>
          <p:spPr>
            <a:xfrm>
              <a:off x="5934557" y="2093418"/>
              <a:ext cx="964852" cy="964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H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185986-1EA5-06F7-5E89-786D6F977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6885" y="2275746"/>
              <a:ext cx="600196" cy="60019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8F2679-77A9-65DF-3372-010522D7E917}"/>
              </a:ext>
            </a:extLst>
          </p:cNvPr>
          <p:cNvGrpSpPr/>
          <p:nvPr/>
        </p:nvGrpSpPr>
        <p:grpSpPr>
          <a:xfrm>
            <a:off x="10616338" y="1756899"/>
            <a:ext cx="964852" cy="964852"/>
            <a:chOff x="7864957" y="2093418"/>
            <a:chExt cx="964852" cy="96485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F86CBA-E33B-4BB4-257C-E80BBE62ADCA}"/>
                </a:ext>
              </a:extLst>
            </p:cNvPr>
            <p:cNvSpPr/>
            <p:nvPr/>
          </p:nvSpPr>
          <p:spPr>
            <a:xfrm>
              <a:off x="7864957" y="2093418"/>
              <a:ext cx="964852" cy="9648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H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3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D7D32E2-0E28-A19F-5C88-A8D699F33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0464" y="2277278"/>
              <a:ext cx="593837" cy="593837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F109700-5179-4EC7-CA1A-74347869823F}"/>
              </a:ext>
            </a:extLst>
          </p:cNvPr>
          <p:cNvSpPr txBox="1"/>
          <p:nvPr/>
        </p:nvSpPr>
        <p:spPr>
          <a:xfrm>
            <a:off x="431626" y="3045467"/>
            <a:ext cx="12574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typical MRO storeroom with high excess stock has an average inventory value of  $15 million dollars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98EC0E-3193-B1CD-D689-B1C063104E94}"/>
              </a:ext>
            </a:extLst>
          </p:cNvPr>
          <p:cNvSpPr txBox="1"/>
          <p:nvPr/>
        </p:nvSpPr>
        <p:spPr>
          <a:xfrm>
            <a:off x="2540291" y="3045467"/>
            <a:ext cx="125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Excess carrying costs for a $15 million dollar storeroom has around $2 million in avoidable expenses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ECF771-F201-6795-390D-1453E3EE555E}"/>
              </a:ext>
            </a:extLst>
          </p:cNvPr>
          <p:cNvSpPr txBox="1"/>
          <p:nvPr/>
        </p:nvSpPr>
        <p:spPr>
          <a:xfrm>
            <a:off x="4610782" y="3045467"/>
            <a:ext cx="1257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company with 10,000 MRO POs / year spends up to $2 - $4 million in purchasing costs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A2E8BB-3658-79D5-9481-739A3CA8B594}"/>
              </a:ext>
            </a:extLst>
          </p:cNvPr>
          <p:cNvSpPr txBox="1"/>
          <p:nvPr/>
        </p:nvSpPr>
        <p:spPr>
          <a:xfrm>
            <a:off x="6694768" y="3047682"/>
            <a:ext cx="12574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$15 million dollar Inventory with 90% accuracy means there is $1.5 million in “Missing Stock”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A8127C-9B17-E0BD-9EE9-B9ECEF4070CF}"/>
              </a:ext>
            </a:extLst>
          </p:cNvPr>
          <p:cNvSpPr txBox="1"/>
          <p:nvPr/>
        </p:nvSpPr>
        <p:spPr>
          <a:xfrm>
            <a:off x="8588254" y="3045467"/>
            <a:ext cx="125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Every 1% reduction in stockout rate can literally save millions in downtime &amp; emergency orders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7B4807D-5EFE-1B6C-2D60-849BDB767408}"/>
              </a:ext>
            </a:extLst>
          </p:cNvPr>
          <p:cNvSpPr txBox="1"/>
          <p:nvPr/>
        </p:nvSpPr>
        <p:spPr>
          <a:xfrm>
            <a:off x="10566574" y="3042494"/>
            <a:ext cx="125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3 % inventory shrinkage for a $15 million dollar storeroom is $450K in annual lost inventory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9BAC5D0-6463-D52A-104A-3B6E399A0078}"/>
              </a:ext>
            </a:extLst>
          </p:cNvPr>
          <p:cNvSpPr/>
          <p:nvPr/>
        </p:nvSpPr>
        <p:spPr>
          <a:xfrm>
            <a:off x="342900" y="2957382"/>
            <a:ext cx="1257474" cy="31850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94913F-1832-DFD8-1BC8-353D8548265F}"/>
              </a:ext>
            </a:extLst>
          </p:cNvPr>
          <p:cNvSpPr/>
          <p:nvPr/>
        </p:nvSpPr>
        <p:spPr>
          <a:xfrm>
            <a:off x="2495550" y="2957382"/>
            <a:ext cx="1257474" cy="31850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C41E9A-454A-5148-A116-769B11767017}"/>
              </a:ext>
            </a:extLst>
          </p:cNvPr>
          <p:cNvSpPr/>
          <p:nvPr/>
        </p:nvSpPr>
        <p:spPr>
          <a:xfrm>
            <a:off x="4566041" y="2957381"/>
            <a:ext cx="1257474" cy="31850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D9DAA2-732C-39C6-5ABB-D90B9E817254}"/>
              </a:ext>
            </a:extLst>
          </p:cNvPr>
          <p:cNvSpPr/>
          <p:nvPr/>
        </p:nvSpPr>
        <p:spPr>
          <a:xfrm>
            <a:off x="6548457" y="2957381"/>
            <a:ext cx="1257474" cy="31850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8333C78-A498-F1CB-4985-E2E8FCB78A08}"/>
              </a:ext>
            </a:extLst>
          </p:cNvPr>
          <p:cNvSpPr/>
          <p:nvPr/>
        </p:nvSpPr>
        <p:spPr>
          <a:xfrm>
            <a:off x="8533271" y="2957381"/>
            <a:ext cx="1257474" cy="31850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6BB4E6-C1B1-CCCB-DAC4-5401559B030E}"/>
              </a:ext>
            </a:extLst>
          </p:cNvPr>
          <p:cNvSpPr/>
          <p:nvPr/>
        </p:nvSpPr>
        <p:spPr>
          <a:xfrm>
            <a:off x="10470028" y="2957381"/>
            <a:ext cx="1257474" cy="31850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C34ACD5-503F-C867-00AB-006C4EA8C600}"/>
              </a:ext>
            </a:extLst>
          </p:cNvPr>
          <p:cNvCxnSpPr/>
          <p:nvPr/>
        </p:nvCxnSpPr>
        <p:spPr>
          <a:xfrm>
            <a:off x="3138247" y="2751201"/>
            <a:ext cx="0" cy="2061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7A911FF-6690-9453-55A9-22A8B036D685}"/>
              </a:ext>
            </a:extLst>
          </p:cNvPr>
          <p:cNvCxnSpPr>
            <a:cxnSpLocks/>
          </p:cNvCxnSpPr>
          <p:nvPr/>
        </p:nvCxnSpPr>
        <p:spPr>
          <a:xfrm>
            <a:off x="1015826" y="2678865"/>
            <a:ext cx="0" cy="2785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9EA8005-BD89-16CA-332C-6C8F8A97C720}"/>
              </a:ext>
            </a:extLst>
          </p:cNvPr>
          <p:cNvCxnSpPr/>
          <p:nvPr/>
        </p:nvCxnSpPr>
        <p:spPr>
          <a:xfrm>
            <a:off x="5196125" y="2751201"/>
            <a:ext cx="0" cy="2061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BF180DA-381E-6ABE-9C65-6653E3EE903F}"/>
              </a:ext>
            </a:extLst>
          </p:cNvPr>
          <p:cNvCxnSpPr/>
          <p:nvPr/>
        </p:nvCxnSpPr>
        <p:spPr>
          <a:xfrm>
            <a:off x="7171639" y="2738942"/>
            <a:ext cx="0" cy="2061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DF10B1D-6A2D-566A-FF67-5243811CAE6A}"/>
              </a:ext>
            </a:extLst>
          </p:cNvPr>
          <p:cNvCxnSpPr/>
          <p:nvPr/>
        </p:nvCxnSpPr>
        <p:spPr>
          <a:xfrm>
            <a:off x="9162007" y="2768760"/>
            <a:ext cx="0" cy="2061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6F32FB9-849E-B5E7-48BA-51BA09639747}"/>
              </a:ext>
            </a:extLst>
          </p:cNvPr>
          <p:cNvCxnSpPr/>
          <p:nvPr/>
        </p:nvCxnSpPr>
        <p:spPr>
          <a:xfrm>
            <a:off x="11098764" y="2738942"/>
            <a:ext cx="0" cy="20618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Graphic 65" descr="Receipt outline">
            <a:extLst>
              <a:ext uri="{FF2B5EF4-FFF2-40B4-BE49-F238E27FC236}">
                <a16:creationId xmlns:a16="http://schemas.microsoft.com/office/drawing/2014/main" id="{F07E4E45-027B-E567-EC39-6C06807A6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1586" y="1869989"/>
            <a:ext cx="786384" cy="786384"/>
          </a:xfrm>
          <a:prstGeom prst="rect">
            <a:avLst/>
          </a:prstGeom>
        </p:spPr>
      </p:pic>
      <p:pic>
        <p:nvPicPr>
          <p:cNvPr id="72" name="Graphic 71" descr="Money outline">
            <a:extLst>
              <a:ext uri="{FF2B5EF4-FFF2-40B4-BE49-F238E27FC236}">
                <a16:creationId xmlns:a16="http://schemas.microsoft.com/office/drawing/2014/main" id="{982F5A30-C216-7096-FFC7-264FAB2C19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0810" y="1824640"/>
            <a:ext cx="786384" cy="786384"/>
          </a:xfrm>
          <a:prstGeom prst="rect">
            <a:avLst/>
          </a:prstGeom>
        </p:spPr>
      </p:pic>
      <p:pic>
        <p:nvPicPr>
          <p:cNvPr id="83" name="Graphic 82" descr="Back with solid fill">
            <a:extLst>
              <a:ext uri="{FF2B5EF4-FFF2-40B4-BE49-F238E27FC236}">
                <a16:creationId xmlns:a16="http://schemas.microsoft.com/office/drawing/2014/main" id="{F686E34C-B1B3-0A50-7B13-B8E8EC4C51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031" y="113124"/>
            <a:ext cx="808636" cy="88817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D7F9A41-CFCB-59AE-0D61-25AA8D44F62A}"/>
              </a:ext>
            </a:extLst>
          </p:cNvPr>
          <p:cNvSpPr txBox="1"/>
          <p:nvPr/>
        </p:nvSpPr>
        <p:spPr>
          <a:xfrm>
            <a:off x="4511148" y="6360848"/>
            <a:ext cx="797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Numbers are based on a $500 Millon Dollar Annual Revenue Organization</a:t>
            </a:r>
          </a:p>
        </p:txBody>
      </p:sp>
    </p:spTree>
    <p:extLst>
      <p:ext uri="{BB962C8B-B14F-4D97-AF65-F5344CB8AC3E}">
        <p14:creationId xmlns:p14="http://schemas.microsoft.com/office/powerpoint/2010/main" val="664784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D027E-E3FE-C8B1-8840-8D39712C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207C273-FA14-BF9B-C2CE-938B2F36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155" y="5362077"/>
            <a:ext cx="3142993" cy="1495923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6BC9510-A9EB-2C76-2A0C-99CFD8F5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7" y="44509"/>
            <a:ext cx="10321421" cy="62257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Asset Lifecycle Management Process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CD11D2E-36B2-A12E-2F71-ABE129725EC7}"/>
              </a:ext>
            </a:extLst>
          </p:cNvPr>
          <p:cNvSpPr txBox="1">
            <a:spLocks/>
          </p:cNvSpPr>
          <p:nvPr/>
        </p:nvSpPr>
        <p:spPr>
          <a:xfrm>
            <a:off x="271549" y="615189"/>
            <a:ext cx="10890806" cy="411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accent3"/>
                </a:solidFill>
              </a:rPr>
              <a:t>Secret #1: MRO Is A Critical Component of the Asset Lifecycle Management Process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4858D8-C8C2-0C57-3E00-7342E5D024BF}"/>
              </a:ext>
            </a:extLst>
          </p:cNvPr>
          <p:cNvSpPr/>
          <p:nvPr/>
        </p:nvSpPr>
        <p:spPr>
          <a:xfrm>
            <a:off x="1436468" y="1183347"/>
            <a:ext cx="6506092" cy="5264133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E4AAF-AD44-2FAF-2E20-F393FE9E0AD6}"/>
              </a:ext>
            </a:extLst>
          </p:cNvPr>
          <p:cNvSpPr/>
          <p:nvPr/>
        </p:nvSpPr>
        <p:spPr>
          <a:xfrm>
            <a:off x="8055771" y="1183348"/>
            <a:ext cx="1994263" cy="3856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43DDD6-9531-B5C6-088D-55F0CF90541A}"/>
              </a:ext>
            </a:extLst>
          </p:cNvPr>
          <p:cNvSpPr/>
          <p:nvPr/>
        </p:nvSpPr>
        <p:spPr>
          <a:xfrm>
            <a:off x="10163245" y="1174639"/>
            <a:ext cx="1863635" cy="3856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99A0FA-CDF7-113C-B744-1E490CDC1120}"/>
              </a:ext>
            </a:extLst>
          </p:cNvPr>
          <p:cNvSpPr/>
          <p:nvPr/>
        </p:nvSpPr>
        <p:spPr>
          <a:xfrm>
            <a:off x="8055641" y="5148313"/>
            <a:ext cx="1994394" cy="1299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557D55-59A9-04E0-1889-C36A13FAD472}"/>
              </a:ext>
            </a:extLst>
          </p:cNvPr>
          <p:cNvSpPr/>
          <p:nvPr/>
        </p:nvSpPr>
        <p:spPr>
          <a:xfrm>
            <a:off x="10170697" y="5148312"/>
            <a:ext cx="1863758" cy="1299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B7FF8F-ADDA-35D5-1E2A-95D348E92D3F}"/>
              </a:ext>
            </a:extLst>
          </p:cNvPr>
          <p:cNvSpPr txBox="1"/>
          <p:nvPr/>
        </p:nvSpPr>
        <p:spPr>
          <a:xfrm>
            <a:off x="1427758" y="1176024"/>
            <a:ext cx="6506092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Maintenance/Reliability Strategy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5A8475-F377-CA96-EFEE-0BB8286A42ED}"/>
              </a:ext>
            </a:extLst>
          </p:cNvPr>
          <p:cNvSpPr txBox="1"/>
          <p:nvPr/>
        </p:nvSpPr>
        <p:spPr>
          <a:xfrm>
            <a:off x="10350239" y="1208808"/>
            <a:ext cx="141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Execution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C3545E-563E-1416-58C6-EB3E9EC19F9B}"/>
              </a:ext>
            </a:extLst>
          </p:cNvPr>
          <p:cNvSpPr txBox="1"/>
          <p:nvPr/>
        </p:nvSpPr>
        <p:spPr>
          <a:xfrm>
            <a:off x="8129554" y="1208808"/>
            <a:ext cx="169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Planning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Scheduling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E205C4-C397-3E08-F62D-55645B78780C}"/>
              </a:ext>
            </a:extLst>
          </p:cNvPr>
          <p:cNvSpPr txBox="1"/>
          <p:nvPr/>
        </p:nvSpPr>
        <p:spPr>
          <a:xfrm>
            <a:off x="3858320" y="2134638"/>
            <a:ext cx="1339825" cy="261610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P&amp;ID / Asset docs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C95ED9-07F3-1BEC-C354-3C7DF1517DE7}"/>
              </a:ext>
            </a:extLst>
          </p:cNvPr>
          <p:cNvSpPr txBox="1"/>
          <p:nvPr/>
        </p:nvSpPr>
        <p:spPr>
          <a:xfrm>
            <a:off x="3858320" y="2494082"/>
            <a:ext cx="1339823" cy="261610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Financial system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598419-EE5F-6D66-30C5-F02C38222B30}"/>
              </a:ext>
            </a:extLst>
          </p:cNvPr>
          <p:cNvSpPr txBox="1"/>
          <p:nvPr/>
        </p:nvSpPr>
        <p:spPr>
          <a:xfrm>
            <a:off x="1703089" y="2003486"/>
            <a:ext cx="1527254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Asset Registry &amp; Hierarchy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42B498-B5F8-FA4B-8482-EE81150AA562}"/>
              </a:ext>
            </a:extLst>
          </p:cNvPr>
          <p:cNvSpPr/>
          <p:nvPr/>
        </p:nvSpPr>
        <p:spPr>
          <a:xfrm>
            <a:off x="1634486" y="2014346"/>
            <a:ext cx="1749534" cy="439965"/>
          </a:xfrm>
          <a:prstGeom prst="rect">
            <a:avLst/>
          </a:prstGeom>
          <a:noFill/>
          <a:ln w="38100">
            <a:solidFill>
              <a:srgbClr val="0F4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062CF1-A8BA-407D-5516-329E753348DB}"/>
              </a:ext>
            </a:extLst>
          </p:cNvPr>
          <p:cNvSpPr/>
          <p:nvPr/>
        </p:nvSpPr>
        <p:spPr>
          <a:xfrm>
            <a:off x="1367092" y="1105171"/>
            <a:ext cx="10718975" cy="5665035"/>
          </a:xfrm>
          <a:prstGeom prst="rect">
            <a:avLst/>
          </a:prstGeom>
          <a:noFill/>
          <a:ln w="1905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55F218-E72F-5D72-027C-893CBF2C7C68}"/>
              </a:ext>
            </a:extLst>
          </p:cNvPr>
          <p:cNvCxnSpPr>
            <a:cxnSpLocks/>
          </p:cNvCxnSpPr>
          <p:nvPr/>
        </p:nvCxnSpPr>
        <p:spPr>
          <a:xfrm>
            <a:off x="3409954" y="2266881"/>
            <a:ext cx="283896" cy="0"/>
          </a:xfrm>
          <a:prstGeom prst="straightConnector1">
            <a:avLst/>
          </a:prstGeom>
          <a:ln w="19050">
            <a:solidFill>
              <a:srgbClr val="0F426D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D0B8371-0368-4F78-1369-5DA716AAC5C2}"/>
              </a:ext>
            </a:extLst>
          </p:cNvPr>
          <p:cNvSpPr txBox="1"/>
          <p:nvPr/>
        </p:nvSpPr>
        <p:spPr>
          <a:xfrm>
            <a:off x="2063226" y="4294463"/>
            <a:ext cx="1433514" cy="276999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High Criticality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76BE90-84D5-CCC9-48A3-4C602C766AF3}"/>
              </a:ext>
            </a:extLst>
          </p:cNvPr>
          <p:cNvSpPr txBox="1"/>
          <p:nvPr/>
        </p:nvSpPr>
        <p:spPr>
          <a:xfrm>
            <a:off x="2063226" y="4667325"/>
            <a:ext cx="1433514" cy="276999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Medium Criticality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7440F6-3E5F-6D9A-BDAA-078092C603A7}"/>
              </a:ext>
            </a:extLst>
          </p:cNvPr>
          <p:cNvSpPr txBox="1"/>
          <p:nvPr/>
        </p:nvSpPr>
        <p:spPr>
          <a:xfrm>
            <a:off x="2063226" y="5040188"/>
            <a:ext cx="1433514" cy="276999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Low Criticality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A943BC-4704-7C4E-CC07-9AA539BC44B8}"/>
              </a:ext>
            </a:extLst>
          </p:cNvPr>
          <p:cNvSpPr txBox="1"/>
          <p:nvPr/>
        </p:nvSpPr>
        <p:spPr>
          <a:xfrm>
            <a:off x="78394" y="2905454"/>
            <a:ext cx="1168347" cy="646331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Asset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Management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Organization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F5729-6012-D532-4B59-23705833E468}"/>
              </a:ext>
            </a:extLst>
          </p:cNvPr>
          <p:cNvSpPr txBox="1"/>
          <p:nvPr/>
        </p:nvSpPr>
        <p:spPr>
          <a:xfrm>
            <a:off x="3741709" y="3064712"/>
            <a:ext cx="1865376" cy="1977224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MAINTENANCE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Preventive Maintenance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Optimization /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3492A2-8E24-04AA-A6C9-9161304A448A}"/>
              </a:ext>
            </a:extLst>
          </p:cNvPr>
          <p:cNvSpPr/>
          <p:nvPr/>
        </p:nvSpPr>
        <p:spPr>
          <a:xfrm>
            <a:off x="8227170" y="3376332"/>
            <a:ext cx="1430593" cy="936523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3B4562-E51B-F58E-A54B-5CEF878E8581}"/>
              </a:ext>
            </a:extLst>
          </p:cNvPr>
          <p:cNvSpPr txBox="1"/>
          <p:nvPr/>
        </p:nvSpPr>
        <p:spPr>
          <a:xfrm>
            <a:off x="8253507" y="3429094"/>
            <a:ext cx="1319242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Planning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Scheduling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299667-57F3-6426-11A8-379C2F69A172}"/>
              </a:ext>
            </a:extLst>
          </p:cNvPr>
          <p:cNvSpPr/>
          <p:nvPr/>
        </p:nvSpPr>
        <p:spPr>
          <a:xfrm>
            <a:off x="10380434" y="3376332"/>
            <a:ext cx="1430593" cy="936523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E075E3-31E5-089E-D5A7-A795953655B5}"/>
              </a:ext>
            </a:extLst>
          </p:cNvPr>
          <p:cNvSpPr txBox="1"/>
          <p:nvPr/>
        </p:nvSpPr>
        <p:spPr>
          <a:xfrm>
            <a:off x="10628962" y="3552204"/>
            <a:ext cx="1133296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Execution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B577A6-AC5B-F5BA-3B1D-B6816F4250CE}"/>
              </a:ext>
            </a:extLst>
          </p:cNvPr>
          <p:cNvSpPr txBox="1"/>
          <p:nvPr/>
        </p:nvSpPr>
        <p:spPr>
          <a:xfrm>
            <a:off x="10431355" y="6067490"/>
            <a:ext cx="141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Analyze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B1ABB1-1AD3-08C8-F6CB-DE46D020A1CF}"/>
              </a:ext>
            </a:extLst>
          </p:cNvPr>
          <p:cNvSpPr txBox="1"/>
          <p:nvPr/>
        </p:nvSpPr>
        <p:spPr>
          <a:xfrm>
            <a:off x="8210670" y="6067490"/>
            <a:ext cx="169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Update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C02757F-699E-BEE8-C9A7-B1EF59DDCF07}"/>
              </a:ext>
            </a:extLst>
          </p:cNvPr>
          <p:cNvSpPr/>
          <p:nvPr/>
        </p:nvSpPr>
        <p:spPr>
          <a:xfrm>
            <a:off x="8227170" y="5395777"/>
            <a:ext cx="1639588" cy="498752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56E5D6-AF15-AE42-62F7-7362188FC254}"/>
              </a:ext>
            </a:extLst>
          </p:cNvPr>
          <p:cNvSpPr txBox="1"/>
          <p:nvPr/>
        </p:nvSpPr>
        <p:spPr>
          <a:xfrm>
            <a:off x="8227193" y="5419124"/>
            <a:ext cx="1352132" cy="43088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Economic-safety-based decision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84CCCB-DCDA-6B63-D2E9-C629131AE66A}"/>
              </a:ext>
            </a:extLst>
          </p:cNvPr>
          <p:cNvSpPr/>
          <p:nvPr/>
        </p:nvSpPr>
        <p:spPr>
          <a:xfrm>
            <a:off x="10315747" y="5362077"/>
            <a:ext cx="1575837" cy="498752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DA9A2E-5708-E592-DD93-1738D75868E0}"/>
              </a:ext>
            </a:extLst>
          </p:cNvPr>
          <p:cNvSpPr txBox="1"/>
          <p:nvPr/>
        </p:nvSpPr>
        <p:spPr>
          <a:xfrm>
            <a:off x="10350239" y="5402954"/>
            <a:ext cx="1602373" cy="43088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Reliability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+mn-cs"/>
              </a:rPr>
              <a:t>Analysis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11108B-0DFF-B324-68F8-11F8D278A8AA}"/>
              </a:ext>
            </a:extLst>
          </p:cNvPr>
          <p:cNvSpPr txBox="1"/>
          <p:nvPr/>
        </p:nvSpPr>
        <p:spPr>
          <a:xfrm>
            <a:off x="8145812" y="2069120"/>
            <a:ext cx="7859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Planned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Corrective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Maintenance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08A8BA-17F9-99D9-38E6-C7BC49EC3C80}"/>
              </a:ext>
            </a:extLst>
          </p:cNvPr>
          <p:cNvSpPr txBox="1"/>
          <p:nvPr/>
        </p:nvSpPr>
        <p:spPr>
          <a:xfrm>
            <a:off x="8971002" y="2069120"/>
            <a:ext cx="78596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Unplanned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Corrective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Maintenance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376163-1EE9-DBF9-DC31-6B75F7A65424}"/>
              </a:ext>
            </a:extLst>
          </p:cNvPr>
          <p:cNvSpPr txBox="1"/>
          <p:nvPr/>
        </p:nvSpPr>
        <p:spPr>
          <a:xfrm>
            <a:off x="10216900" y="2299874"/>
            <a:ext cx="452232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Labor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B74310-C0B0-576C-9A51-B68AF57C0232}"/>
              </a:ext>
            </a:extLst>
          </p:cNvPr>
          <p:cNvSpPr txBox="1"/>
          <p:nvPr/>
        </p:nvSpPr>
        <p:spPr>
          <a:xfrm>
            <a:off x="10642831" y="2315341"/>
            <a:ext cx="744522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Parts, Tools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41EBCB-2F7D-67E7-EC60-EBE3F04928BC}"/>
              </a:ext>
            </a:extLst>
          </p:cNvPr>
          <p:cNvSpPr txBox="1"/>
          <p:nvPr/>
        </p:nvSpPr>
        <p:spPr>
          <a:xfrm>
            <a:off x="11323634" y="2301674"/>
            <a:ext cx="628978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Remarks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9852993-5D39-F614-13E1-3D296DA04A49}"/>
              </a:ext>
            </a:extLst>
          </p:cNvPr>
          <p:cNvCxnSpPr/>
          <p:nvPr/>
        </p:nvCxnSpPr>
        <p:spPr>
          <a:xfrm>
            <a:off x="10306693" y="2522071"/>
            <a:ext cx="2716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3335CA9-057E-1D29-CE59-19E5F4F5099C}"/>
              </a:ext>
            </a:extLst>
          </p:cNvPr>
          <p:cNvCxnSpPr>
            <a:cxnSpLocks/>
          </p:cNvCxnSpPr>
          <p:nvPr/>
        </p:nvCxnSpPr>
        <p:spPr>
          <a:xfrm>
            <a:off x="10724864" y="2522071"/>
            <a:ext cx="59877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8BC826B-4826-9F55-0A4D-68BA591B72AE}"/>
              </a:ext>
            </a:extLst>
          </p:cNvPr>
          <p:cNvCxnSpPr>
            <a:cxnSpLocks/>
          </p:cNvCxnSpPr>
          <p:nvPr/>
        </p:nvCxnSpPr>
        <p:spPr>
          <a:xfrm>
            <a:off x="11410664" y="2527132"/>
            <a:ext cx="43937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4989CD8-261F-38ED-C533-A1FD866EAEC1}"/>
              </a:ext>
            </a:extLst>
          </p:cNvPr>
          <p:cNvCxnSpPr>
            <a:cxnSpLocks/>
          </p:cNvCxnSpPr>
          <p:nvPr/>
        </p:nvCxnSpPr>
        <p:spPr>
          <a:xfrm>
            <a:off x="10430829" y="2538781"/>
            <a:ext cx="0" cy="831786"/>
          </a:xfrm>
          <a:prstGeom prst="straightConnector1">
            <a:avLst/>
          </a:prstGeom>
          <a:ln w="38100">
            <a:solidFill>
              <a:srgbClr val="7EBB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F61400B-9BA2-1FD1-C68E-7C2A270C2D24}"/>
              </a:ext>
            </a:extLst>
          </p:cNvPr>
          <p:cNvCxnSpPr>
            <a:cxnSpLocks/>
          </p:cNvCxnSpPr>
          <p:nvPr/>
        </p:nvCxnSpPr>
        <p:spPr>
          <a:xfrm>
            <a:off x="10875993" y="2549073"/>
            <a:ext cx="0" cy="831786"/>
          </a:xfrm>
          <a:prstGeom prst="straightConnector1">
            <a:avLst/>
          </a:prstGeom>
          <a:ln w="38100">
            <a:solidFill>
              <a:srgbClr val="7EBB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0957275-32AF-A3F9-420D-AC69492DA3B4}"/>
              </a:ext>
            </a:extLst>
          </p:cNvPr>
          <p:cNvCxnSpPr>
            <a:cxnSpLocks/>
          </p:cNvCxnSpPr>
          <p:nvPr/>
        </p:nvCxnSpPr>
        <p:spPr>
          <a:xfrm>
            <a:off x="11553583" y="2562036"/>
            <a:ext cx="0" cy="814296"/>
          </a:xfrm>
          <a:prstGeom prst="straightConnector1">
            <a:avLst/>
          </a:prstGeom>
          <a:ln w="38100">
            <a:solidFill>
              <a:srgbClr val="7EBB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9CF758A-7667-904C-18C5-CD1F74D2279C}"/>
              </a:ext>
            </a:extLst>
          </p:cNvPr>
          <p:cNvCxnSpPr>
            <a:cxnSpLocks/>
          </p:cNvCxnSpPr>
          <p:nvPr/>
        </p:nvCxnSpPr>
        <p:spPr>
          <a:xfrm>
            <a:off x="8381663" y="2549073"/>
            <a:ext cx="0" cy="827259"/>
          </a:xfrm>
          <a:prstGeom prst="straightConnector1">
            <a:avLst/>
          </a:prstGeom>
          <a:ln w="38100">
            <a:solidFill>
              <a:srgbClr val="7EBB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B9EFED-E203-386E-2C7B-EBA2C47993E6}"/>
              </a:ext>
            </a:extLst>
          </p:cNvPr>
          <p:cNvCxnSpPr>
            <a:cxnSpLocks/>
          </p:cNvCxnSpPr>
          <p:nvPr/>
        </p:nvCxnSpPr>
        <p:spPr>
          <a:xfrm>
            <a:off x="9213443" y="2543308"/>
            <a:ext cx="0" cy="827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Arrow 87">
            <a:extLst>
              <a:ext uri="{FF2B5EF4-FFF2-40B4-BE49-F238E27FC236}">
                <a16:creationId xmlns:a16="http://schemas.microsoft.com/office/drawing/2014/main" id="{78CF4450-C8DD-8AD9-1DE7-8DE32D8A4DC3}"/>
              </a:ext>
            </a:extLst>
          </p:cNvPr>
          <p:cNvSpPr/>
          <p:nvPr/>
        </p:nvSpPr>
        <p:spPr>
          <a:xfrm>
            <a:off x="9657762" y="3625618"/>
            <a:ext cx="971200" cy="5113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64" name="Right Arrow 90">
            <a:extLst>
              <a:ext uri="{FF2B5EF4-FFF2-40B4-BE49-F238E27FC236}">
                <a16:creationId xmlns:a16="http://schemas.microsoft.com/office/drawing/2014/main" id="{7AD66784-8684-9F19-5E7B-2C63A56870F6}"/>
              </a:ext>
            </a:extLst>
          </p:cNvPr>
          <p:cNvSpPr/>
          <p:nvPr/>
        </p:nvSpPr>
        <p:spPr>
          <a:xfrm rot="10800000">
            <a:off x="6968347" y="5390491"/>
            <a:ext cx="1283197" cy="51136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DDF7343-FD56-DBD0-5C6F-84D657FF37C1}"/>
              </a:ext>
            </a:extLst>
          </p:cNvPr>
          <p:cNvCxnSpPr>
            <a:cxnSpLocks/>
          </p:cNvCxnSpPr>
          <p:nvPr/>
        </p:nvCxnSpPr>
        <p:spPr>
          <a:xfrm>
            <a:off x="3500957" y="4436432"/>
            <a:ext cx="230471" cy="0"/>
          </a:xfrm>
          <a:prstGeom prst="straightConnector1">
            <a:avLst/>
          </a:prstGeom>
          <a:ln w="19050">
            <a:solidFill>
              <a:srgbClr val="0F4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9090536-875D-B74C-DD05-04FA4187CFC0}"/>
              </a:ext>
            </a:extLst>
          </p:cNvPr>
          <p:cNvCxnSpPr>
            <a:cxnSpLocks/>
          </p:cNvCxnSpPr>
          <p:nvPr/>
        </p:nvCxnSpPr>
        <p:spPr>
          <a:xfrm flipV="1">
            <a:off x="1089243" y="4040431"/>
            <a:ext cx="424136" cy="2"/>
          </a:xfrm>
          <a:prstGeom prst="straightConnector1">
            <a:avLst/>
          </a:prstGeom>
          <a:ln w="38100">
            <a:solidFill>
              <a:srgbClr val="7EBB42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141">
            <a:extLst>
              <a:ext uri="{FF2B5EF4-FFF2-40B4-BE49-F238E27FC236}">
                <a16:creationId xmlns:a16="http://schemas.microsoft.com/office/drawing/2014/main" id="{4C1161D0-305F-254A-640F-9DB7B3A5CB8D}"/>
              </a:ext>
            </a:extLst>
          </p:cNvPr>
          <p:cNvCxnSpPr>
            <a:cxnSpLocks/>
            <a:endCxn id="37" idx="1"/>
          </p:cNvCxnSpPr>
          <p:nvPr/>
        </p:nvCxnSpPr>
        <p:spPr>
          <a:xfrm rot="16200000" flipH="1">
            <a:off x="935409" y="4050871"/>
            <a:ext cx="2062722" cy="192911"/>
          </a:xfrm>
          <a:prstGeom prst="bentConnector2">
            <a:avLst/>
          </a:prstGeom>
          <a:ln w="19050">
            <a:solidFill>
              <a:srgbClr val="0F4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905C734-A370-76FB-93C0-998C966FF6AC}"/>
              </a:ext>
            </a:extLst>
          </p:cNvPr>
          <p:cNvCxnSpPr>
            <a:cxnSpLocks/>
          </p:cNvCxnSpPr>
          <p:nvPr/>
        </p:nvCxnSpPr>
        <p:spPr>
          <a:xfrm>
            <a:off x="1870314" y="4805824"/>
            <a:ext cx="192368" cy="0"/>
          </a:xfrm>
          <a:prstGeom prst="straightConnector1">
            <a:avLst/>
          </a:prstGeom>
          <a:ln w="19050">
            <a:solidFill>
              <a:srgbClr val="0F4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A1A1CFF-4EFC-6E86-EE01-5CE024E255E3}"/>
              </a:ext>
            </a:extLst>
          </p:cNvPr>
          <p:cNvSpPr txBox="1"/>
          <p:nvPr/>
        </p:nvSpPr>
        <p:spPr>
          <a:xfrm>
            <a:off x="1636351" y="2834012"/>
            <a:ext cx="174767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Asset Criticality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F5A50D9-DCEE-158C-A540-0BA2AE114DBA}"/>
              </a:ext>
            </a:extLst>
          </p:cNvPr>
          <p:cNvSpPr txBox="1"/>
          <p:nvPr/>
        </p:nvSpPr>
        <p:spPr>
          <a:xfrm>
            <a:off x="3858320" y="1794240"/>
            <a:ext cx="1346499" cy="261610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CMMS / EAM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7CFFCEE-477A-867C-927F-752484CA3311}"/>
              </a:ext>
            </a:extLst>
          </p:cNvPr>
          <p:cNvCxnSpPr>
            <a:cxnSpLocks/>
          </p:cNvCxnSpPr>
          <p:nvPr/>
        </p:nvCxnSpPr>
        <p:spPr>
          <a:xfrm flipV="1">
            <a:off x="3740623" y="1748969"/>
            <a:ext cx="0" cy="1048474"/>
          </a:xfrm>
          <a:prstGeom prst="line">
            <a:avLst/>
          </a:prstGeom>
          <a:ln w="28575">
            <a:solidFill>
              <a:srgbClr val="0F426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6471B3F-A0A1-7242-FB19-4287AEA98859}"/>
              </a:ext>
            </a:extLst>
          </p:cNvPr>
          <p:cNvSpPr txBox="1"/>
          <p:nvPr/>
        </p:nvSpPr>
        <p:spPr>
          <a:xfrm>
            <a:off x="71720" y="3646318"/>
            <a:ext cx="1168347" cy="646331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Asset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Safety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Process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CE0F219-F25B-5079-48FC-B11D4385DA2F}"/>
              </a:ext>
            </a:extLst>
          </p:cNvPr>
          <p:cNvSpPr txBox="1"/>
          <p:nvPr/>
        </p:nvSpPr>
        <p:spPr>
          <a:xfrm>
            <a:off x="71720" y="4393857"/>
            <a:ext cx="1168347" cy="646331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Asset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Management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Software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50C36F9-3579-F072-4E54-2F3D91C52FD6}"/>
              </a:ext>
            </a:extLst>
          </p:cNvPr>
          <p:cNvCxnSpPr>
            <a:cxnSpLocks/>
          </p:cNvCxnSpPr>
          <p:nvPr/>
        </p:nvCxnSpPr>
        <p:spPr>
          <a:xfrm flipV="1">
            <a:off x="1089243" y="3259520"/>
            <a:ext cx="424136" cy="2"/>
          </a:xfrm>
          <a:prstGeom prst="straightConnector1">
            <a:avLst/>
          </a:prstGeom>
          <a:ln w="38100">
            <a:solidFill>
              <a:srgbClr val="7EBB42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7DDB22D-4B0B-AE50-BB25-0AEEB22709AA}"/>
              </a:ext>
            </a:extLst>
          </p:cNvPr>
          <p:cNvCxnSpPr>
            <a:cxnSpLocks/>
          </p:cNvCxnSpPr>
          <p:nvPr/>
        </p:nvCxnSpPr>
        <p:spPr>
          <a:xfrm flipV="1">
            <a:off x="1089243" y="4747923"/>
            <a:ext cx="424136" cy="2"/>
          </a:xfrm>
          <a:prstGeom prst="straightConnector1">
            <a:avLst/>
          </a:prstGeom>
          <a:ln w="38100">
            <a:solidFill>
              <a:srgbClr val="7EBB42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9334F0E-63EE-B9E3-0AAE-481B6C14F044}"/>
              </a:ext>
            </a:extLst>
          </p:cNvPr>
          <p:cNvCxnSpPr>
            <a:cxnSpLocks/>
          </p:cNvCxnSpPr>
          <p:nvPr/>
        </p:nvCxnSpPr>
        <p:spPr>
          <a:xfrm>
            <a:off x="1870314" y="4432962"/>
            <a:ext cx="198718" cy="0"/>
          </a:xfrm>
          <a:prstGeom prst="straightConnector1">
            <a:avLst/>
          </a:prstGeom>
          <a:ln w="19050">
            <a:solidFill>
              <a:srgbClr val="0F4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97A2B85-1E16-E235-8B64-113CB88F8546}"/>
              </a:ext>
            </a:extLst>
          </p:cNvPr>
          <p:cNvCxnSpPr>
            <a:cxnSpLocks/>
          </p:cNvCxnSpPr>
          <p:nvPr/>
        </p:nvCxnSpPr>
        <p:spPr>
          <a:xfrm>
            <a:off x="3500957" y="4814257"/>
            <a:ext cx="230471" cy="0"/>
          </a:xfrm>
          <a:prstGeom prst="straightConnector1">
            <a:avLst/>
          </a:prstGeom>
          <a:ln w="19050">
            <a:solidFill>
              <a:srgbClr val="0F4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AE173F8-FAA6-5917-79C0-ADBA5F9BFE5F}"/>
              </a:ext>
            </a:extLst>
          </p:cNvPr>
          <p:cNvCxnSpPr>
            <a:cxnSpLocks/>
          </p:cNvCxnSpPr>
          <p:nvPr/>
        </p:nvCxnSpPr>
        <p:spPr>
          <a:xfrm>
            <a:off x="3500957" y="5192082"/>
            <a:ext cx="230471" cy="0"/>
          </a:xfrm>
          <a:prstGeom prst="straightConnector1">
            <a:avLst/>
          </a:prstGeom>
          <a:ln w="19050">
            <a:solidFill>
              <a:srgbClr val="0F4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AC3F240D-A53B-2A2C-C372-A4264296ED9F}"/>
              </a:ext>
            </a:extLst>
          </p:cNvPr>
          <p:cNvSpPr txBox="1"/>
          <p:nvPr/>
        </p:nvSpPr>
        <p:spPr>
          <a:xfrm>
            <a:off x="3849986" y="3916321"/>
            <a:ext cx="1104614" cy="26161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FMEA/FMECA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20DB0-EF34-B82E-0AFB-765B375B3648}"/>
              </a:ext>
            </a:extLst>
          </p:cNvPr>
          <p:cNvSpPr txBox="1"/>
          <p:nvPr/>
        </p:nvSpPr>
        <p:spPr>
          <a:xfrm>
            <a:off x="3843407" y="4271556"/>
            <a:ext cx="1104614" cy="26161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MTA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352051-441C-545F-9042-3D68BD2A77DA}"/>
              </a:ext>
            </a:extLst>
          </p:cNvPr>
          <p:cNvSpPr txBox="1"/>
          <p:nvPr/>
        </p:nvSpPr>
        <p:spPr>
          <a:xfrm>
            <a:off x="3836828" y="4633368"/>
            <a:ext cx="1104614" cy="26161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RTF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1B8BA9-C1CC-5E55-2433-3827E58DE35A}"/>
              </a:ext>
            </a:extLst>
          </p:cNvPr>
          <p:cNvSpPr txBox="1"/>
          <p:nvPr/>
        </p:nvSpPr>
        <p:spPr>
          <a:xfrm>
            <a:off x="3739677" y="5041759"/>
            <a:ext cx="1866955" cy="106182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Optimized PM plans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Condition monitoring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Calibration plans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Autonomous maintenance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  (TPM pillar)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Maintenance training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Operators’ training program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D67A197-C528-7CE7-1E42-10A42A990868}"/>
              </a:ext>
            </a:extLst>
          </p:cNvPr>
          <p:cNvGrpSpPr/>
          <p:nvPr/>
        </p:nvGrpSpPr>
        <p:grpSpPr>
          <a:xfrm>
            <a:off x="5721548" y="3637063"/>
            <a:ext cx="2438201" cy="550995"/>
            <a:chOff x="5764748" y="3289738"/>
            <a:chExt cx="2514201" cy="550995"/>
          </a:xfrm>
        </p:grpSpPr>
        <p:sp>
          <p:nvSpPr>
            <p:cNvPr id="84" name="Right Arrow 84">
              <a:extLst>
                <a:ext uri="{FF2B5EF4-FFF2-40B4-BE49-F238E27FC236}">
                  <a16:creationId xmlns:a16="http://schemas.microsoft.com/office/drawing/2014/main" id="{3900C2E9-B732-DA87-C20A-90F9C59DF48C}"/>
                </a:ext>
              </a:extLst>
            </p:cNvPr>
            <p:cNvSpPr/>
            <p:nvPr/>
          </p:nvSpPr>
          <p:spPr>
            <a:xfrm>
              <a:off x="7611681" y="3289738"/>
              <a:ext cx="667268" cy="550995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DA98D0B-4CF7-A493-6EC4-0DA1FF64C0C3}"/>
                </a:ext>
              </a:extLst>
            </p:cNvPr>
            <p:cNvSpPr txBox="1"/>
            <p:nvPr/>
          </p:nvSpPr>
          <p:spPr>
            <a:xfrm>
              <a:off x="5764748" y="3429000"/>
              <a:ext cx="1865376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Spare Parts Strategy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870ABBF-2167-9AA4-B0EA-3355FFD71146}"/>
              </a:ext>
            </a:extLst>
          </p:cNvPr>
          <p:cNvSpPr txBox="1"/>
          <p:nvPr/>
        </p:nvSpPr>
        <p:spPr>
          <a:xfrm>
            <a:off x="5719780" y="4054424"/>
            <a:ext cx="1866955" cy="5078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Master Item Register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Commodity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Critical spares</a:t>
            </a:r>
          </a:p>
        </p:txBody>
      </p:sp>
      <p:sp>
        <p:nvSpPr>
          <p:cNvPr id="87" name="Right Arrow 114">
            <a:extLst>
              <a:ext uri="{FF2B5EF4-FFF2-40B4-BE49-F238E27FC236}">
                <a16:creationId xmlns:a16="http://schemas.microsoft.com/office/drawing/2014/main" id="{420FEAD7-B907-E430-092D-B15FF45FCDE6}"/>
              </a:ext>
            </a:extLst>
          </p:cNvPr>
          <p:cNvSpPr/>
          <p:nvPr/>
        </p:nvSpPr>
        <p:spPr>
          <a:xfrm rot="10800000">
            <a:off x="9613258" y="5395776"/>
            <a:ext cx="702489" cy="49661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88" name="Right Arrow 122">
            <a:extLst>
              <a:ext uri="{FF2B5EF4-FFF2-40B4-BE49-F238E27FC236}">
                <a16:creationId xmlns:a16="http://schemas.microsoft.com/office/drawing/2014/main" id="{3DA4B335-95BD-EC4F-E0C7-AA313F5125F1}"/>
              </a:ext>
            </a:extLst>
          </p:cNvPr>
          <p:cNvSpPr/>
          <p:nvPr/>
        </p:nvSpPr>
        <p:spPr>
          <a:xfrm rot="5400000">
            <a:off x="10607063" y="4581787"/>
            <a:ext cx="1049220" cy="5113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5C6FD1-FE00-BBCE-64E7-C1AB54244254}"/>
              </a:ext>
            </a:extLst>
          </p:cNvPr>
          <p:cNvSpPr txBox="1"/>
          <p:nvPr/>
        </p:nvSpPr>
        <p:spPr>
          <a:xfrm>
            <a:off x="8227171" y="4301492"/>
            <a:ext cx="1430592" cy="5078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Optimized Workflow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• Maintenance safety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F426D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  procedures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9516C25-21CD-D580-D5D1-32637A18A771}"/>
              </a:ext>
            </a:extLst>
          </p:cNvPr>
          <p:cNvSpPr txBox="1"/>
          <p:nvPr/>
        </p:nvSpPr>
        <p:spPr>
          <a:xfrm>
            <a:off x="4043240" y="6370436"/>
            <a:ext cx="401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*SEAM Group Reliability Loop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1293327-AEEC-37D8-109C-CDC0F29F7953}"/>
              </a:ext>
            </a:extLst>
          </p:cNvPr>
          <p:cNvCxnSpPr>
            <a:cxnSpLocks/>
          </p:cNvCxnSpPr>
          <p:nvPr/>
        </p:nvCxnSpPr>
        <p:spPr>
          <a:xfrm>
            <a:off x="9056155" y="2536689"/>
            <a:ext cx="601608" cy="41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4ED64F7-F98E-1C59-FC09-2737C38E882E}"/>
              </a:ext>
            </a:extLst>
          </p:cNvPr>
          <p:cNvCxnSpPr>
            <a:cxnSpLocks/>
          </p:cNvCxnSpPr>
          <p:nvPr/>
        </p:nvCxnSpPr>
        <p:spPr>
          <a:xfrm>
            <a:off x="8227763" y="2532162"/>
            <a:ext cx="601608" cy="41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102">
            <a:extLst>
              <a:ext uri="{FF2B5EF4-FFF2-40B4-BE49-F238E27FC236}">
                <a16:creationId xmlns:a16="http://schemas.microsoft.com/office/drawing/2014/main" id="{BA90FE0B-DF06-8981-8696-23F959ACB89A}"/>
              </a:ext>
            </a:extLst>
          </p:cNvPr>
          <p:cNvCxnSpPr>
            <a:cxnSpLocks/>
            <a:stCxn id="32" idx="2"/>
            <a:endCxn id="69" idx="0"/>
          </p:cNvCxnSpPr>
          <p:nvPr/>
        </p:nvCxnSpPr>
        <p:spPr>
          <a:xfrm>
            <a:off x="2509253" y="2454311"/>
            <a:ext cx="933" cy="379701"/>
          </a:xfrm>
          <a:prstGeom prst="straightConnector1">
            <a:avLst/>
          </a:prstGeom>
          <a:ln w="19050">
            <a:solidFill>
              <a:srgbClr val="0F4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13EE5F75-232B-A439-070E-2A867EBB0A2C}"/>
              </a:ext>
            </a:extLst>
          </p:cNvPr>
          <p:cNvSpPr txBox="1"/>
          <p:nvPr/>
        </p:nvSpPr>
        <p:spPr>
          <a:xfrm>
            <a:off x="79340" y="5163477"/>
            <a:ext cx="1168347" cy="646331"/>
          </a:xfrm>
          <a:prstGeom prst="rect">
            <a:avLst/>
          </a:prstGeom>
          <a:noFill/>
          <a:ln w="19050">
            <a:solidFill>
              <a:srgbClr val="0F426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3"/>
                </a:solidFill>
                <a:latin typeface="Roboto" pitchFamily="2" charset="0"/>
                <a:ea typeface="Roboto" pitchFamily="2" charset="0"/>
              </a:rPr>
              <a:t>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Reliability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4116292-D926-EE88-242C-3D6E946F5A48}"/>
              </a:ext>
            </a:extLst>
          </p:cNvPr>
          <p:cNvCxnSpPr>
            <a:cxnSpLocks/>
          </p:cNvCxnSpPr>
          <p:nvPr/>
        </p:nvCxnSpPr>
        <p:spPr>
          <a:xfrm flipV="1">
            <a:off x="1096863" y="5517543"/>
            <a:ext cx="424136" cy="2"/>
          </a:xfrm>
          <a:prstGeom prst="straightConnector1">
            <a:avLst/>
          </a:prstGeom>
          <a:ln w="38100">
            <a:solidFill>
              <a:srgbClr val="7EBB42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44607973-6349-380D-F580-B5C130C09FA2}"/>
              </a:ext>
            </a:extLst>
          </p:cNvPr>
          <p:cNvSpPr/>
          <p:nvPr/>
        </p:nvSpPr>
        <p:spPr>
          <a:xfrm>
            <a:off x="5674052" y="3551784"/>
            <a:ext cx="2520267" cy="11155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F4E432E-58EB-5E1A-B716-5D6DB337C7C2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2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/>
      <p:bldP spid="44" grpId="0"/>
      <p:bldP spid="45" grpId="0"/>
      <p:bldP spid="46" grpId="0" animBg="1"/>
      <p:bldP spid="47" grpId="0"/>
      <p:bldP spid="48" grpId="0" animBg="1"/>
      <p:bldP spid="49" grpId="0"/>
      <p:bldP spid="50" grpId="0"/>
      <p:bldP spid="51" grpId="0"/>
      <p:bldP spid="52" grpId="0"/>
      <p:bldP spid="53" grpId="0"/>
      <p:bldP spid="54" grpId="0"/>
      <p:bldP spid="63" grpId="0" animBg="1"/>
      <p:bldP spid="64" grpId="0" animBg="1"/>
      <p:bldP spid="69" grpId="0" animBg="1"/>
      <p:bldP spid="70" grpId="0" animBg="1"/>
      <p:bldP spid="72" grpId="0" animBg="1"/>
      <p:bldP spid="73" grpId="0" animBg="1"/>
      <p:bldP spid="79" grpId="0" animBg="1"/>
      <p:bldP spid="80" grpId="0" animBg="1"/>
      <p:bldP spid="81" grpId="0" animBg="1"/>
      <p:bldP spid="82" grpId="0" animBg="1"/>
      <p:bldP spid="86" grpId="0" animBg="1"/>
      <p:bldP spid="87" grpId="0" animBg="1"/>
      <p:bldP spid="88" grpId="0" animBg="1"/>
      <p:bldP spid="89" grpId="0" animBg="1"/>
      <p:bldP spid="90" grpId="0"/>
      <p:bldP spid="94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1A221-D835-6ABD-5CBB-A4497DA8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6096FCD-9746-C5E6-5318-FB290F88B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" y="182491"/>
            <a:ext cx="10893600" cy="577290"/>
          </a:xfrm>
        </p:spPr>
        <p:txBody>
          <a:bodyPr anchor="b">
            <a:noAutofit/>
          </a:bodyPr>
          <a:lstStyle/>
          <a:p>
            <a:r>
              <a:rPr lang="en-US" sz="3600" b="1" dirty="0">
                <a:latin typeface="Arial Nova" panose="020B0504020202020204" pitchFamily="34" charset="0"/>
                <a:cs typeface="Arial" panose="020B0604020202020204" pitchFamily="34" charset="0"/>
              </a:rPr>
              <a:t>Typical MRO Storeroom Criticisms &amp; Frustrations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336842-6173-F25C-1E08-41AABBFED9C8}"/>
              </a:ext>
            </a:extLst>
          </p:cNvPr>
          <p:cNvSpPr txBox="1">
            <a:spLocks/>
          </p:cNvSpPr>
          <p:nvPr/>
        </p:nvSpPr>
        <p:spPr>
          <a:xfrm>
            <a:off x="324000" y="677567"/>
            <a:ext cx="6520468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The Common Obstacles to Storeroom Optimization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2819F3-769C-BCE9-4AFA-C21CD3EAFAC1}"/>
              </a:ext>
            </a:extLst>
          </p:cNvPr>
          <p:cNvGrpSpPr/>
          <p:nvPr/>
        </p:nvGrpSpPr>
        <p:grpSpPr>
          <a:xfrm>
            <a:off x="591419" y="1357793"/>
            <a:ext cx="6876181" cy="5068886"/>
            <a:chOff x="324000" y="1495816"/>
            <a:chExt cx="6853177" cy="5068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FC5080-149A-136E-8B1E-48F0CAA1887D}"/>
                </a:ext>
              </a:extLst>
            </p:cNvPr>
            <p:cNvSpPr/>
            <p:nvPr/>
          </p:nvSpPr>
          <p:spPr>
            <a:xfrm>
              <a:off x="324000" y="1495816"/>
              <a:ext cx="6853177" cy="5068886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AE352A-5D35-B785-8163-02621C96C359}"/>
                </a:ext>
              </a:extLst>
            </p:cNvPr>
            <p:cNvGrpSpPr/>
            <p:nvPr/>
          </p:nvGrpSpPr>
          <p:grpSpPr>
            <a:xfrm>
              <a:off x="621932" y="1704349"/>
              <a:ext cx="6222536" cy="4708981"/>
              <a:chOff x="840664" y="1466905"/>
              <a:chExt cx="6222536" cy="4708981"/>
            </a:xfrm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03408B21-E54D-0BE4-C50F-C5587AC9FB70}"/>
                  </a:ext>
                </a:extLst>
              </p:cNvPr>
              <p:cNvGrpSpPr/>
              <p:nvPr/>
            </p:nvGrpSpPr>
            <p:grpSpPr>
              <a:xfrm rot="10800000">
                <a:off x="846456" y="2184879"/>
                <a:ext cx="381060" cy="182880"/>
                <a:chOff x="5879782" y="4273104"/>
                <a:chExt cx="435577" cy="318516"/>
              </a:xfrm>
            </p:grpSpPr>
            <p:sp>
              <p:nvSpPr>
                <p:cNvPr id="36" name="Freeform: Shape 65">
                  <a:extLst>
                    <a:ext uri="{FF2B5EF4-FFF2-40B4-BE49-F238E27FC236}">
                      <a16:creationId xmlns:a16="http://schemas.microsoft.com/office/drawing/2014/main" id="{1164513E-499D-F9C9-718C-F73557C407CD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Freeform: Shape 66">
                  <a:extLst>
                    <a:ext uri="{FF2B5EF4-FFF2-40B4-BE49-F238E27FC236}">
                      <a16:creationId xmlns:a16="http://schemas.microsoft.com/office/drawing/2014/main" id="{AA15E28D-030E-1545-2DFE-1BBB50887B9E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B212D7-35C5-C1A5-152F-24B00C420D5F}"/>
                  </a:ext>
                </a:extLst>
              </p:cNvPr>
              <p:cNvSpPr txBox="1"/>
              <p:nvPr/>
            </p:nvSpPr>
            <p:spPr>
              <a:xfrm>
                <a:off x="1283577" y="1466905"/>
                <a:ext cx="5779623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Identifying</a:t>
                </a:r>
                <a:r>
                  <a:rPr lang="en-US" sz="2000" dirty="0">
                    <a:latin typeface="Arial Nova" panose="020B0504020202020204" pitchFamily="34" charset="0"/>
                  </a:rPr>
                  <a:t> parts is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difficult</a:t>
                </a:r>
                <a:r>
                  <a:rPr lang="en-US" sz="2000" dirty="0">
                    <a:latin typeface="Arial Nova" panose="020B0504020202020204" pitchFamily="34" charset="0"/>
                  </a:rPr>
                  <a:t> and the data is all over the place.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Maintenance technicians spend to much time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chasing</a:t>
                </a:r>
                <a:r>
                  <a:rPr lang="en-US" sz="2000" dirty="0">
                    <a:latin typeface="Arial Nova" panose="020B0504020202020204" pitchFamily="34" charset="0"/>
                  </a:rPr>
                  <a:t> correct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parts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My storeroom should house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all</a:t>
                </a:r>
                <a:r>
                  <a:rPr lang="en-US" sz="2000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items</a:t>
                </a:r>
                <a:r>
                  <a:rPr lang="en-US" sz="2000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 </a:t>
                </a:r>
                <a:r>
                  <a:rPr lang="en-US" sz="2000" dirty="0">
                    <a:latin typeface="Arial Nova" panose="020B0504020202020204" pitchFamily="34" charset="0"/>
                  </a:rPr>
                  <a:t>needed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at</a:t>
                </a:r>
                <a:r>
                  <a:rPr lang="en-US" sz="2000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all</a:t>
                </a:r>
                <a:r>
                  <a:rPr lang="en-US" sz="2000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times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It’s easier to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order</a:t>
                </a:r>
                <a:r>
                  <a:rPr lang="en-US" sz="2000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parts</a:t>
                </a:r>
                <a:r>
                  <a:rPr lang="en-US" sz="2000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directly</a:t>
                </a:r>
                <a:r>
                  <a:rPr lang="en-US" sz="2000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 </a:t>
                </a:r>
                <a:r>
                  <a:rPr lang="en-US" sz="2000" dirty="0">
                    <a:latin typeface="Arial Nova" panose="020B0504020202020204" pitchFamily="34" charset="0"/>
                  </a:rPr>
                  <a:t>than trying to find them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Expedite, Expedite, Expedite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We use that part all of the time </a:t>
                </a:r>
                <a:r>
                  <a:rPr lang="en-US" sz="2000" i="1" dirty="0">
                    <a:latin typeface="Arial Nova" panose="020B0504020202020204" pitchFamily="34" charset="0"/>
                  </a:rPr>
                  <a:t>so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how can we be out </a:t>
                </a:r>
                <a:r>
                  <a:rPr lang="en-US" sz="2000" dirty="0">
                    <a:latin typeface="Arial Nova" panose="020B0504020202020204" pitchFamily="34" charset="0"/>
                  </a:rPr>
                  <a:t>of them?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It says it’s in the bin, but it’s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nowhere to be found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We have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so much stuff </a:t>
                </a:r>
                <a:r>
                  <a:rPr lang="en-US" sz="2000" dirty="0">
                    <a:latin typeface="Arial Nova" panose="020B0504020202020204" pitchFamily="34" charset="0"/>
                  </a:rPr>
                  <a:t>(from 1985)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 Nova" panose="020B0504020202020204" pitchFamily="34" charset="0"/>
                  </a:rPr>
                  <a:t>The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system</a:t>
                </a:r>
                <a:r>
                  <a:rPr lang="en-US" sz="2000" dirty="0">
                    <a:latin typeface="Arial Nova" panose="020B0504020202020204" pitchFamily="34" charset="0"/>
                  </a:rPr>
                  <a:t> information is always </a:t>
                </a:r>
                <a:r>
                  <a:rPr lang="en-US" sz="2000" i="1" dirty="0">
                    <a:solidFill>
                      <a:schemeClr val="accent3"/>
                    </a:solidFill>
                    <a:latin typeface="Arial Nova" panose="020B0504020202020204" pitchFamily="34" charset="0"/>
                  </a:rPr>
                  <a:t>wrong</a:t>
                </a:r>
                <a:r>
                  <a:rPr lang="en-US" sz="2000" dirty="0">
                    <a:latin typeface="Arial Nova" panose="020B0504020202020204" pitchFamily="34" charset="0"/>
                  </a:rPr>
                  <a:t>!</a:t>
                </a:r>
              </a:p>
            </p:txBody>
          </p: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00FB5B70-A062-E7E9-821D-B8F8A1DF028F}"/>
                  </a:ext>
                </a:extLst>
              </p:cNvPr>
              <p:cNvGrpSpPr/>
              <p:nvPr/>
            </p:nvGrpSpPr>
            <p:grpSpPr>
              <a:xfrm rot="10800000">
                <a:off x="840664" y="1563615"/>
                <a:ext cx="381060" cy="182880"/>
                <a:chOff x="5879782" y="4273104"/>
                <a:chExt cx="435577" cy="318516"/>
              </a:xfrm>
            </p:grpSpPr>
            <p:sp>
              <p:nvSpPr>
                <p:cNvPr id="34" name="Freeform: Shape 65">
                  <a:extLst>
                    <a:ext uri="{FF2B5EF4-FFF2-40B4-BE49-F238E27FC236}">
                      <a16:creationId xmlns:a16="http://schemas.microsoft.com/office/drawing/2014/main" id="{86AC8F05-BBBB-3F2B-C0C2-6380AE35AC98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66">
                  <a:extLst>
                    <a:ext uri="{FF2B5EF4-FFF2-40B4-BE49-F238E27FC236}">
                      <a16:creationId xmlns:a16="http://schemas.microsoft.com/office/drawing/2014/main" id="{FC8E101C-DAD5-8D15-5556-4EE8A27028E3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aphic 1">
                <a:extLst>
                  <a:ext uri="{FF2B5EF4-FFF2-40B4-BE49-F238E27FC236}">
                    <a16:creationId xmlns:a16="http://schemas.microsoft.com/office/drawing/2014/main" id="{9E9897F0-B128-349E-4EDB-267DCC238255}"/>
                  </a:ext>
                </a:extLst>
              </p:cNvPr>
              <p:cNvGrpSpPr/>
              <p:nvPr/>
            </p:nvGrpSpPr>
            <p:grpSpPr>
              <a:xfrm rot="10800000">
                <a:off x="846372" y="2806769"/>
                <a:ext cx="381060" cy="182880"/>
                <a:chOff x="5879782" y="4273104"/>
                <a:chExt cx="435577" cy="318516"/>
              </a:xfrm>
            </p:grpSpPr>
            <p:sp>
              <p:nvSpPr>
                <p:cNvPr id="32" name="Freeform: Shape 65">
                  <a:extLst>
                    <a:ext uri="{FF2B5EF4-FFF2-40B4-BE49-F238E27FC236}">
                      <a16:creationId xmlns:a16="http://schemas.microsoft.com/office/drawing/2014/main" id="{37122A45-BB88-792D-8CBD-6DC144AB0445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Freeform: Shape 66">
                  <a:extLst>
                    <a:ext uri="{FF2B5EF4-FFF2-40B4-BE49-F238E27FC236}">
                      <a16:creationId xmlns:a16="http://schemas.microsoft.com/office/drawing/2014/main" id="{F9B2D9B6-E962-2F2D-D884-F8E5978C89DF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98FB6BD7-E733-6765-FD71-011C67ADBA0C}"/>
                  </a:ext>
                </a:extLst>
              </p:cNvPr>
              <p:cNvGrpSpPr/>
              <p:nvPr/>
            </p:nvGrpSpPr>
            <p:grpSpPr>
              <a:xfrm rot="10800000">
                <a:off x="846372" y="3401447"/>
                <a:ext cx="381060" cy="182880"/>
                <a:chOff x="5879782" y="4273104"/>
                <a:chExt cx="435577" cy="318516"/>
              </a:xfrm>
            </p:grpSpPr>
            <p:sp>
              <p:nvSpPr>
                <p:cNvPr id="30" name="Freeform: Shape 65">
                  <a:extLst>
                    <a:ext uri="{FF2B5EF4-FFF2-40B4-BE49-F238E27FC236}">
                      <a16:creationId xmlns:a16="http://schemas.microsoft.com/office/drawing/2014/main" id="{B619358A-CCFA-4CC6-C697-9D3F62270372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form: Shape 66">
                  <a:extLst>
                    <a:ext uri="{FF2B5EF4-FFF2-40B4-BE49-F238E27FC236}">
                      <a16:creationId xmlns:a16="http://schemas.microsoft.com/office/drawing/2014/main" id="{E580DED5-2B88-0FBF-E6FD-F0C697B248C6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8187BFF6-4D46-1255-DDD2-ABC75B3509EE}"/>
                  </a:ext>
                </a:extLst>
              </p:cNvPr>
              <p:cNvGrpSpPr/>
              <p:nvPr/>
            </p:nvGrpSpPr>
            <p:grpSpPr>
              <a:xfrm rot="10800000">
                <a:off x="846372" y="4019663"/>
                <a:ext cx="381060" cy="182880"/>
                <a:chOff x="5879782" y="4273104"/>
                <a:chExt cx="435577" cy="318516"/>
              </a:xfrm>
            </p:grpSpPr>
            <p:sp>
              <p:nvSpPr>
                <p:cNvPr id="28" name="Freeform: Shape 65">
                  <a:extLst>
                    <a:ext uri="{FF2B5EF4-FFF2-40B4-BE49-F238E27FC236}">
                      <a16:creationId xmlns:a16="http://schemas.microsoft.com/office/drawing/2014/main" id="{67360666-1773-34BD-7FCA-6C4CD677CB8D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Freeform: Shape 66">
                  <a:extLst>
                    <a:ext uri="{FF2B5EF4-FFF2-40B4-BE49-F238E27FC236}">
                      <a16:creationId xmlns:a16="http://schemas.microsoft.com/office/drawing/2014/main" id="{DFFB088F-166C-E131-F856-CD55E9826B41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5B883274-821E-9923-E89C-5244CFE9A5E0}"/>
                  </a:ext>
                </a:extLst>
              </p:cNvPr>
              <p:cNvGrpSpPr/>
              <p:nvPr/>
            </p:nvGrpSpPr>
            <p:grpSpPr>
              <a:xfrm rot="10800000">
                <a:off x="846372" y="4315820"/>
                <a:ext cx="381060" cy="182880"/>
                <a:chOff x="5879782" y="4273104"/>
                <a:chExt cx="435577" cy="318516"/>
              </a:xfrm>
            </p:grpSpPr>
            <p:sp>
              <p:nvSpPr>
                <p:cNvPr id="26" name="Freeform: Shape 65">
                  <a:extLst>
                    <a:ext uri="{FF2B5EF4-FFF2-40B4-BE49-F238E27FC236}">
                      <a16:creationId xmlns:a16="http://schemas.microsoft.com/office/drawing/2014/main" id="{0803035D-2A3E-C061-CE41-47DFD09DEB2E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Freeform: Shape 66">
                  <a:extLst>
                    <a:ext uri="{FF2B5EF4-FFF2-40B4-BE49-F238E27FC236}">
                      <a16:creationId xmlns:a16="http://schemas.microsoft.com/office/drawing/2014/main" id="{C1B5F3A7-AEC1-ACD4-E305-E5E8FCCB549B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065002C1-DD1A-E898-FC98-767D83681179}"/>
                  </a:ext>
                </a:extLst>
              </p:cNvPr>
              <p:cNvGrpSpPr/>
              <p:nvPr/>
            </p:nvGrpSpPr>
            <p:grpSpPr>
              <a:xfrm rot="10800000">
                <a:off x="846372" y="4941860"/>
                <a:ext cx="381060" cy="182880"/>
                <a:chOff x="5879782" y="4273104"/>
                <a:chExt cx="435577" cy="318516"/>
              </a:xfrm>
            </p:grpSpPr>
            <p:sp>
              <p:nvSpPr>
                <p:cNvPr id="24" name="Freeform: Shape 65">
                  <a:extLst>
                    <a:ext uri="{FF2B5EF4-FFF2-40B4-BE49-F238E27FC236}">
                      <a16:creationId xmlns:a16="http://schemas.microsoft.com/office/drawing/2014/main" id="{1143802B-111E-C03B-AAFD-8D27B4AA28A7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Freeform: Shape 66">
                  <a:extLst>
                    <a:ext uri="{FF2B5EF4-FFF2-40B4-BE49-F238E27FC236}">
                      <a16:creationId xmlns:a16="http://schemas.microsoft.com/office/drawing/2014/main" id="{3B56EA1E-DB4D-8B04-0074-4470BF9EE44E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CCACD739-AE3B-AABC-2954-06A812238275}"/>
                  </a:ext>
                </a:extLst>
              </p:cNvPr>
              <p:cNvGrpSpPr/>
              <p:nvPr/>
            </p:nvGrpSpPr>
            <p:grpSpPr>
              <a:xfrm rot="10800000">
                <a:off x="846372" y="5539045"/>
                <a:ext cx="381060" cy="182880"/>
                <a:chOff x="5879782" y="4273104"/>
                <a:chExt cx="435577" cy="318516"/>
              </a:xfrm>
            </p:grpSpPr>
            <p:sp>
              <p:nvSpPr>
                <p:cNvPr id="22" name="Freeform: Shape 65">
                  <a:extLst>
                    <a:ext uri="{FF2B5EF4-FFF2-40B4-BE49-F238E27FC236}">
                      <a16:creationId xmlns:a16="http://schemas.microsoft.com/office/drawing/2014/main" id="{3A13B6BD-BF2C-0993-BED3-52D8605BA6DD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Freeform: Shape 66">
                  <a:extLst>
                    <a:ext uri="{FF2B5EF4-FFF2-40B4-BE49-F238E27FC236}">
                      <a16:creationId xmlns:a16="http://schemas.microsoft.com/office/drawing/2014/main" id="{111B2F5C-D4B7-0E05-3963-0D9B77078E42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aphic 1">
                <a:extLst>
                  <a:ext uri="{FF2B5EF4-FFF2-40B4-BE49-F238E27FC236}">
                    <a16:creationId xmlns:a16="http://schemas.microsoft.com/office/drawing/2014/main" id="{6526D0EB-269A-FB09-DBB9-29FDE44283C5}"/>
                  </a:ext>
                </a:extLst>
              </p:cNvPr>
              <p:cNvGrpSpPr/>
              <p:nvPr/>
            </p:nvGrpSpPr>
            <p:grpSpPr>
              <a:xfrm rot="10800000">
                <a:off x="840664" y="5845022"/>
                <a:ext cx="381060" cy="182880"/>
                <a:chOff x="5879782" y="4273104"/>
                <a:chExt cx="435577" cy="318516"/>
              </a:xfrm>
            </p:grpSpPr>
            <p:sp>
              <p:nvSpPr>
                <p:cNvPr id="20" name="Freeform: Shape 65">
                  <a:extLst>
                    <a:ext uri="{FF2B5EF4-FFF2-40B4-BE49-F238E27FC236}">
                      <a16:creationId xmlns:a16="http://schemas.microsoft.com/office/drawing/2014/main" id="{4DC75F3B-7BE0-2E1C-A065-DB2F97ABA866}"/>
                    </a:ext>
                  </a:extLst>
                </p:cNvPr>
                <p:cNvSpPr/>
                <p:nvPr/>
              </p:nvSpPr>
              <p:spPr>
                <a:xfrm>
                  <a:off x="6091046" y="4273104"/>
                  <a:ext cx="224313" cy="317849"/>
                </a:xfrm>
                <a:custGeom>
                  <a:avLst/>
                  <a:gdLst>
                    <a:gd name="connsiteX0" fmla="*/ 130969 w 224313"/>
                    <a:gd name="connsiteY0" fmla="*/ 317849 h 317849"/>
                    <a:gd name="connsiteX1" fmla="*/ 224314 w 224313"/>
                    <a:gd name="connsiteY1" fmla="*/ 317659 h 317849"/>
                    <a:gd name="connsiteX2" fmla="*/ 93250 w 224313"/>
                    <a:gd name="connsiteY2" fmla="*/ 159258 h 317849"/>
                    <a:gd name="connsiteX3" fmla="*/ 223456 w 224313"/>
                    <a:gd name="connsiteY3" fmla="*/ 0 h 317849"/>
                    <a:gd name="connsiteX4" fmla="*/ 130111 w 224313"/>
                    <a:gd name="connsiteY4" fmla="*/ 286 h 317849"/>
                    <a:gd name="connsiteX5" fmla="*/ 0 w 224313"/>
                    <a:gd name="connsiteY5" fmla="*/ 159448 h 317849"/>
                    <a:gd name="connsiteX6" fmla="*/ 130969 w 224313"/>
                    <a:gd name="connsiteY6" fmla="*/ 317849 h 317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13" h="317849">
                      <a:moveTo>
                        <a:pt x="130969" y="317849"/>
                      </a:moveTo>
                      <a:lnTo>
                        <a:pt x="224314" y="317659"/>
                      </a:lnTo>
                      <a:lnTo>
                        <a:pt x="9325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448"/>
                      </a:lnTo>
                      <a:lnTo>
                        <a:pt x="130969" y="317849"/>
                      </a:lnTo>
                      <a:close/>
                    </a:path>
                  </a:pathLst>
                </a:custGeom>
                <a:solidFill>
                  <a:schemeClr val="accent3">
                    <a:alpha val="3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: Shape 66">
                  <a:extLst>
                    <a:ext uri="{FF2B5EF4-FFF2-40B4-BE49-F238E27FC236}">
                      <a16:creationId xmlns:a16="http://schemas.microsoft.com/office/drawing/2014/main" id="{2BEB6B91-ED69-58F0-1690-2FC1E5D7A66E}"/>
                    </a:ext>
                  </a:extLst>
                </p:cNvPr>
                <p:cNvSpPr/>
                <p:nvPr/>
              </p:nvSpPr>
              <p:spPr>
                <a:xfrm>
                  <a:off x="5879782" y="4273676"/>
                  <a:ext cx="224408" cy="317944"/>
                </a:xfrm>
                <a:custGeom>
                  <a:avLst/>
                  <a:gdLst>
                    <a:gd name="connsiteX0" fmla="*/ 131064 w 224408"/>
                    <a:gd name="connsiteY0" fmla="*/ 317945 h 317944"/>
                    <a:gd name="connsiteX1" fmla="*/ 224409 w 224408"/>
                    <a:gd name="connsiteY1" fmla="*/ 317659 h 317944"/>
                    <a:gd name="connsiteX2" fmla="*/ 93440 w 224408"/>
                    <a:gd name="connsiteY2" fmla="*/ 159258 h 317944"/>
                    <a:gd name="connsiteX3" fmla="*/ 223456 w 224408"/>
                    <a:gd name="connsiteY3" fmla="*/ 0 h 317944"/>
                    <a:gd name="connsiteX4" fmla="*/ 130111 w 224408"/>
                    <a:gd name="connsiteY4" fmla="*/ 286 h 317944"/>
                    <a:gd name="connsiteX5" fmla="*/ 0 w 224408"/>
                    <a:gd name="connsiteY5" fmla="*/ 159544 h 317944"/>
                    <a:gd name="connsiteX6" fmla="*/ 131064 w 224408"/>
                    <a:gd name="connsiteY6" fmla="*/ 317945 h 3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408" h="317944">
                      <a:moveTo>
                        <a:pt x="131064" y="317945"/>
                      </a:moveTo>
                      <a:lnTo>
                        <a:pt x="224409" y="317659"/>
                      </a:lnTo>
                      <a:lnTo>
                        <a:pt x="93440" y="159258"/>
                      </a:lnTo>
                      <a:lnTo>
                        <a:pt x="223456" y="0"/>
                      </a:lnTo>
                      <a:lnTo>
                        <a:pt x="130111" y="286"/>
                      </a:lnTo>
                      <a:lnTo>
                        <a:pt x="0" y="159544"/>
                      </a:lnTo>
                      <a:lnTo>
                        <a:pt x="131064" y="31794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47EA9878-9FE0-E202-290C-54841154E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605088"/>
              </p:ext>
            </p:extLst>
          </p:nvPr>
        </p:nvGraphicFramePr>
        <p:xfrm>
          <a:off x="8621518" y="1015080"/>
          <a:ext cx="2948941" cy="6523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Thought Bubble: Cloud 38">
            <a:extLst>
              <a:ext uri="{FF2B5EF4-FFF2-40B4-BE49-F238E27FC236}">
                <a16:creationId xmlns:a16="http://schemas.microsoft.com/office/drawing/2014/main" id="{A2912F4A-49B2-4CA3-98D1-94BB200EA839}"/>
              </a:ext>
            </a:extLst>
          </p:cNvPr>
          <p:cNvSpPr/>
          <p:nvPr/>
        </p:nvSpPr>
        <p:spPr>
          <a:xfrm>
            <a:off x="8150762" y="1309143"/>
            <a:ext cx="1818423" cy="1068879"/>
          </a:xfrm>
          <a:prstGeom prst="cloudCallout">
            <a:avLst>
              <a:gd name="adj1" fmla="val 35392"/>
              <a:gd name="adj2" fmla="val 72604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</a:rPr>
              <a:t>It seems I can never find</a:t>
            </a:r>
          </a:p>
        </p:txBody>
      </p:sp>
    </p:spTree>
    <p:extLst>
      <p:ext uri="{BB962C8B-B14F-4D97-AF65-F5344CB8AC3E}">
        <p14:creationId xmlns:p14="http://schemas.microsoft.com/office/powerpoint/2010/main" val="141733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13E0-72FF-44DB-356F-CE9685360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F370D8-F8B4-4B28-A749-CD7897E2151D}"/>
              </a:ext>
            </a:extLst>
          </p:cNvPr>
          <p:cNvSpPr txBox="1">
            <a:spLocks/>
          </p:cNvSpPr>
          <p:nvPr/>
        </p:nvSpPr>
        <p:spPr>
          <a:xfrm>
            <a:off x="85170" y="64289"/>
            <a:ext cx="10890806" cy="7565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cs typeface="Arial" panose="020B0604020202020204" pitchFamily="34" charset="0"/>
              </a:rPr>
              <a:t>Establish The Key Contributors &amp; Stakeholders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5ECF88-6E43-FFD2-1811-1DD98D216B5A}"/>
              </a:ext>
            </a:extLst>
          </p:cNvPr>
          <p:cNvSpPr txBox="1">
            <a:spLocks/>
          </p:cNvSpPr>
          <p:nvPr/>
        </p:nvSpPr>
        <p:spPr>
          <a:xfrm>
            <a:off x="216000" y="676799"/>
            <a:ext cx="6657240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 Nova" panose="020B0504020202020204" pitchFamily="34" charset="0"/>
              </a:rPr>
              <a:t>Secret #2: It’s Not Just </a:t>
            </a:r>
            <a:r>
              <a:rPr lang="en-US" sz="1600" b="0" i="1" dirty="0">
                <a:solidFill>
                  <a:schemeClr val="accent3"/>
                </a:solidFill>
                <a:latin typeface="Arial Nova" panose="020B0504020202020204" pitchFamily="34" charset="0"/>
              </a:rPr>
              <a:t>A Storeroom Clerk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4D0467A-ECAA-09D5-D29A-CA6903EAE1F7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7455A-6DF7-D10B-6116-09D9281C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13" y="1517763"/>
            <a:ext cx="1333333" cy="14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1F51BC-6F7D-6C81-DEA2-731D1D452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56" y="3243335"/>
            <a:ext cx="1314286" cy="1352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4E4EB2-E6E2-E72E-CDB3-7CB499943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011" y="3955637"/>
            <a:ext cx="1314286" cy="1333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56CC90-A9BE-5072-F002-B031F683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73" y="4992999"/>
            <a:ext cx="1200000" cy="1314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53DBAC-6BCD-FE17-2B19-3C1D00927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474" y="2549469"/>
            <a:ext cx="1180952" cy="12380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8523DE7-253F-F50B-B007-E17DE0B54443}"/>
              </a:ext>
            </a:extLst>
          </p:cNvPr>
          <p:cNvSpPr txBox="1"/>
          <p:nvPr/>
        </p:nvSpPr>
        <p:spPr>
          <a:xfrm>
            <a:off x="1836420" y="1945526"/>
            <a:ext cx="2407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Plant Manager</a:t>
            </a:r>
          </a:p>
          <a:p>
            <a:r>
              <a:rPr lang="en-US" sz="1200" dirty="0">
                <a:latin typeface="Arial Nova" panose="020B0504020202020204" pitchFamily="34" charset="0"/>
              </a:rPr>
              <a:t>Strategic Direction / Leadership / Budgeting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4E6877-083E-9F25-3A7D-5C5BB627A410}"/>
              </a:ext>
            </a:extLst>
          </p:cNvPr>
          <p:cNvSpPr txBox="1"/>
          <p:nvPr/>
        </p:nvSpPr>
        <p:spPr>
          <a:xfrm>
            <a:off x="1710606" y="5373143"/>
            <a:ext cx="2533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Reliability Engineer</a:t>
            </a:r>
          </a:p>
          <a:p>
            <a:r>
              <a:rPr lang="en-US" sz="1200" dirty="0">
                <a:latin typeface="Arial Nova" panose="020B0504020202020204" pitchFamily="34" charset="0"/>
              </a:rPr>
              <a:t>Bills Of Materials / Critical Spares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0C098-9E1F-EFAB-F9F0-72A85416CCF5}"/>
              </a:ext>
            </a:extLst>
          </p:cNvPr>
          <p:cNvSpPr txBox="1"/>
          <p:nvPr/>
        </p:nvSpPr>
        <p:spPr>
          <a:xfrm>
            <a:off x="6205426" y="5590943"/>
            <a:ext cx="2562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Maintenance Planner</a:t>
            </a:r>
          </a:p>
          <a:p>
            <a:r>
              <a:rPr lang="en-US" sz="1200" dirty="0">
                <a:latin typeface="Arial Nova" panose="020B0504020202020204" pitchFamily="34" charset="0"/>
              </a:rPr>
              <a:t>Parts Requirements / Forecasting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A78B1F-B5BE-1A10-137E-12578F9B9FCE}"/>
              </a:ext>
            </a:extLst>
          </p:cNvPr>
          <p:cNvSpPr txBox="1"/>
          <p:nvPr/>
        </p:nvSpPr>
        <p:spPr>
          <a:xfrm>
            <a:off x="2335211" y="3624254"/>
            <a:ext cx="240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Storeroom Clerk</a:t>
            </a:r>
          </a:p>
          <a:p>
            <a:r>
              <a:rPr lang="en-US" sz="1200" dirty="0">
                <a:latin typeface="Arial Nova" panose="020B0504020202020204" pitchFamily="34" charset="0"/>
              </a:rPr>
              <a:t>Issues / Receipts / Requisitions / Kitting / Staging / Storeroom Controls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5C43E0-7EBC-5044-9E6E-B4015619DDD3}"/>
              </a:ext>
            </a:extLst>
          </p:cNvPr>
          <p:cNvSpPr txBox="1"/>
          <p:nvPr/>
        </p:nvSpPr>
        <p:spPr>
          <a:xfrm>
            <a:off x="6308741" y="2886176"/>
            <a:ext cx="2407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Storeroom Manager</a:t>
            </a:r>
          </a:p>
          <a:p>
            <a:r>
              <a:rPr lang="en-US" sz="1200" dirty="0">
                <a:latin typeface="Arial Nova" panose="020B0504020202020204" pitchFamily="34" charset="0"/>
              </a:rPr>
              <a:t>Design / Efficiency / Training / Analytics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BD030F-4678-CAEA-16DB-677C403C1684}"/>
              </a:ext>
            </a:extLst>
          </p:cNvPr>
          <p:cNvSpPr txBox="1"/>
          <p:nvPr/>
        </p:nvSpPr>
        <p:spPr>
          <a:xfrm>
            <a:off x="8682355" y="4345304"/>
            <a:ext cx="2562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Purchasing Agent</a:t>
            </a:r>
          </a:p>
          <a:p>
            <a:r>
              <a:rPr lang="en-US" sz="1200" dirty="0">
                <a:latin typeface="Arial Nova" panose="020B0504020202020204" pitchFamily="34" charset="0"/>
              </a:rPr>
              <a:t>Procurement / Price Optimization / Enterprise Planning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C3085B-B8A3-CCC3-4D76-29CFD2C66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821" y="1005405"/>
            <a:ext cx="1390476" cy="140952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62E510-CAC2-1277-1663-414EC3ED5E33}"/>
              </a:ext>
            </a:extLst>
          </p:cNvPr>
          <p:cNvSpPr txBox="1"/>
          <p:nvPr/>
        </p:nvSpPr>
        <p:spPr>
          <a:xfrm>
            <a:off x="8629297" y="1433168"/>
            <a:ext cx="2683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rial Nova" panose="020B0504020202020204" pitchFamily="34" charset="0"/>
              </a:rPr>
              <a:t>Supervisor / Technician</a:t>
            </a:r>
          </a:p>
          <a:p>
            <a:r>
              <a:rPr lang="en-US" sz="1200" dirty="0">
                <a:latin typeface="Arial Nova" panose="020B0504020202020204" pitchFamily="34" charset="0"/>
              </a:rPr>
              <a:t>Availability / Pick-up / Returns / Process Adherence</a:t>
            </a:r>
          </a:p>
        </p:txBody>
      </p:sp>
      <p:pic>
        <p:nvPicPr>
          <p:cNvPr id="33" name="Picture 3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C8FFC19-703E-FD5F-E359-24C4AA4F9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734" y="5373143"/>
            <a:ext cx="1141266" cy="11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0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049CE-C9CE-6C55-5B0C-4B143F51C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675EA1AC-5440-3698-BA6C-630F0797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0" y="64289"/>
            <a:ext cx="10890806" cy="756512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latin typeface="Arial Nova" panose="020B0504020202020204" pitchFamily="34" charset="0"/>
                <a:cs typeface="Arial" panose="020B0604020202020204" pitchFamily="34" charset="0"/>
              </a:rPr>
              <a:t>Develop A Strategic Mindset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16F8BF-E740-7BB2-73AF-5407997115D3}"/>
              </a:ext>
            </a:extLst>
          </p:cNvPr>
          <p:cNvSpPr txBox="1">
            <a:spLocks/>
          </p:cNvSpPr>
          <p:nvPr/>
        </p:nvSpPr>
        <p:spPr>
          <a:xfrm>
            <a:off x="216000" y="676799"/>
            <a:ext cx="6657240" cy="46800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Secret #3: Drive Success By Looking Beyond The Physical Storeroom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5927D-AB01-751F-075C-A70F4C92AF1A}"/>
              </a:ext>
            </a:extLst>
          </p:cNvPr>
          <p:cNvSpPr/>
          <p:nvPr/>
        </p:nvSpPr>
        <p:spPr>
          <a:xfrm>
            <a:off x="609600" y="1218288"/>
            <a:ext cx="4638532" cy="1864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5A1D5-85B6-48F9-A253-712C60C75294}"/>
              </a:ext>
            </a:extLst>
          </p:cNvPr>
          <p:cNvSpPr txBox="1"/>
          <p:nvPr/>
        </p:nvSpPr>
        <p:spPr>
          <a:xfrm>
            <a:off x="1647574" y="1542712"/>
            <a:ext cx="4124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Success is the result of perfection, hard work, learning from failure, loyalty, and persistence</a:t>
            </a:r>
          </a:p>
          <a:p>
            <a:endParaRPr lang="en-US" dirty="0">
              <a:solidFill>
                <a:schemeClr val="accent1">
                  <a:lumMod val="50000"/>
                  <a:lumOff val="50000"/>
                </a:schemeClr>
              </a:solidFill>
              <a:latin typeface="Arial Nova" panose="020B0504020202020204" pitchFamily="34" charset="0"/>
            </a:endParaRPr>
          </a:p>
          <a:p>
            <a:r>
              <a:rPr lang="en-US" dirty="0">
                <a:solidFill>
                  <a:schemeClr val="accent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- Colin Powell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316E7-16EF-B98A-5F81-401F1AF7F2EE}"/>
              </a:ext>
            </a:extLst>
          </p:cNvPr>
          <p:cNvSpPr txBox="1"/>
          <p:nvPr/>
        </p:nvSpPr>
        <p:spPr>
          <a:xfrm>
            <a:off x="1647574" y="3973675"/>
            <a:ext cx="42293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>
                <a:latin typeface="Arial Nova" panose="020B0504020202020204" pitchFamily="34" charset="0"/>
              </a:rPr>
              <a:t>Success is the result of commitment, investment, and an individual &amp; collaborative demand to settle for nothing less than achieving your objectives.</a:t>
            </a:r>
          </a:p>
          <a:p>
            <a:endParaRPr lang="en-US" dirty="0">
              <a:latin typeface="Arial Nova" panose="020B0504020202020204" pitchFamily="34" charset="0"/>
            </a:endParaRPr>
          </a:p>
          <a:p>
            <a:r>
              <a:rPr lang="en-US" dirty="0">
                <a:latin typeface="Arial Nova" panose="020B0504020202020204" pitchFamily="34" charset="0"/>
              </a:rPr>
              <a:t>- Peyton Griggers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69B918-C144-5161-BC5E-5838214FA5EF}"/>
              </a:ext>
            </a:extLst>
          </p:cNvPr>
          <p:cNvCxnSpPr>
            <a:cxnSpLocks/>
          </p:cNvCxnSpPr>
          <p:nvPr/>
        </p:nvCxnSpPr>
        <p:spPr>
          <a:xfrm>
            <a:off x="314325" y="3524664"/>
            <a:ext cx="532440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CA5B760-276F-49F2-7995-D1B3C4AB4DD0}"/>
              </a:ext>
            </a:extLst>
          </p:cNvPr>
          <p:cNvGrpSpPr/>
          <p:nvPr/>
        </p:nvGrpSpPr>
        <p:grpSpPr>
          <a:xfrm>
            <a:off x="5989576" y="1602572"/>
            <a:ext cx="6202424" cy="4163219"/>
            <a:chOff x="5989576" y="1701947"/>
            <a:chExt cx="6202424" cy="41632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70AF11-7B94-ABF4-AD6C-ECE27F49AEF9}"/>
                </a:ext>
              </a:extLst>
            </p:cNvPr>
            <p:cNvSpPr txBox="1"/>
            <p:nvPr/>
          </p:nvSpPr>
          <p:spPr>
            <a:xfrm>
              <a:off x="6419994" y="1701947"/>
              <a:ext cx="5772006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Establishing Governance &amp; Ownership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Commitment to Excellence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Defining objectives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Understanding stakeholders and driving collaboration (RACI)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Committing financially to achieve objectives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Holding everyone accountable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Analytically monitoring progress &amp; status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Celebrate Victories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Reward Success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Arial Nova" panose="020B0504020202020204" pitchFamily="34" charset="0"/>
                </a:rPr>
                <a:t>Drive continuous improvement</a:t>
              </a:r>
            </a:p>
          </p:txBody>
        </p:sp>
        <p:pic>
          <p:nvPicPr>
            <p:cNvPr id="9" name="Graphic 8" descr="Back with solid fill">
              <a:extLst>
                <a:ext uri="{FF2B5EF4-FFF2-40B4-BE49-F238E27FC236}">
                  <a16:creationId xmlns:a16="http://schemas.microsoft.com/office/drawing/2014/main" id="{DBF1A4C3-85DB-9A55-CA4F-04039D6FA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9576" y="1701947"/>
              <a:ext cx="430418" cy="472754"/>
            </a:xfrm>
            <a:prstGeom prst="rect">
              <a:avLst/>
            </a:prstGeom>
          </p:spPr>
        </p:pic>
        <p:pic>
          <p:nvPicPr>
            <p:cNvPr id="10" name="Graphic 9" descr="Back with solid fill">
              <a:extLst>
                <a:ext uri="{FF2B5EF4-FFF2-40B4-BE49-F238E27FC236}">
                  <a16:creationId xmlns:a16="http://schemas.microsoft.com/office/drawing/2014/main" id="{224E8D4E-6A5A-833A-2C50-937D0348A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9576" y="2069747"/>
              <a:ext cx="430418" cy="472754"/>
            </a:xfrm>
            <a:prstGeom prst="rect">
              <a:avLst/>
            </a:prstGeom>
          </p:spPr>
        </p:pic>
        <p:pic>
          <p:nvPicPr>
            <p:cNvPr id="11" name="Graphic 10" descr="Back with solid fill">
              <a:extLst>
                <a:ext uri="{FF2B5EF4-FFF2-40B4-BE49-F238E27FC236}">
                  <a16:creationId xmlns:a16="http://schemas.microsoft.com/office/drawing/2014/main" id="{E49734FC-EB7A-4077-44D0-220EA400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9576" y="2356565"/>
              <a:ext cx="430418" cy="472754"/>
            </a:xfrm>
            <a:prstGeom prst="rect">
              <a:avLst/>
            </a:prstGeom>
          </p:spPr>
        </p:pic>
        <p:pic>
          <p:nvPicPr>
            <p:cNvPr id="12" name="Graphic 11" descr="Back with solid fill">
              <a:extLst>
                <a:ext uri="{FF2B5EF4-FFF2-40B4-BE49-F238E27FC236}">
                  <a16:creationId xmlns:a16="http://schemas.microsoft.com/office/drawing/2014/main" id="{3A0B991E-989D-C161-29D1-22FBAF44F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9576" y="2734306"/>
              <a:ext cx="430418" cy="472754"/>
            </a:xfrm>
            <a:prstGeom prst="rect">
              <a:avLst/>
            </a:prstGeom>
          </p:spPr>
        </p:pic>
        <p:pic>
          <p:nvPicPr>
            <p:cNvPr id="13" name="Graphic 12" descr="Back with solid fill">
              <a:extLst>
                <a:ext uri="{FF2B5EF4-FFF2-40B4-BE49-F238E27FC236}">
                  <a16:creationId xmlns:a16="http://schemas.microsoft.com/office/drawing/2014/main" id="{C56720B8-A348-01E4-E1F7-CBF1E432F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9576" y="3359162"/>
              <a:ext cx="430418" cy="472754"/>
            </a:xfrm>
            <a:prstGeom prst="rect">
              <a:avLst/>
            </a:prstGeom>
          </p:spPr>
        </p:pic>
        <p:pic>
          <p:nvPicPr>
            <p:cNvPr id="14" name="Graphic 13" descr="Back with solid fill">
              <a:extLst>
                <a:ext uri="{FF2B5EF4-FFF2-40B4-BE49-F238E27FC236}">
                  <a16:creationId xmlns:a16="http://schemas.microsoft.com/office/drawing/2014/main" id="{18D63A61-50EA-869E-A7D1-83403EF80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9576" y="4028616"/>
              <a:ext cx="430418" cy="472754"/>
            </a:xfrm>
            <a:prstGeom prst="rect">
              <a:avLst/>
            </a:prstGeom>
          </p:spPr>
        </p:pic>
        <p:pic>
          <p:nvPicPr>
            <p:cNvPr id="15" name="Graphic 14" descr="Back with solid fill">
              <a:extLst>
                <a:ext uri="{FF2B5EF4-FFF2-40B4-BE49-F238E27FC236}">
                  <a16:creationId xmlns:a16="http://schemas.microsoft.com/office/drawing/2014/main" id="{83C5A086-EAB5-94CA-EE02-31C5B560E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9576" y="4385493"/>
              <a:ext cx="430418" cy="472754"/>
            </a:xfrm>
            <a:prstGeom prst="rect">
              <a:avLst/>
            </a:prstGeom>
          </p:spPr>
        </p:pic>
        <p:pic>
          <p:nvPicPr>
            <p:cNvPr id="16" name="Graphic 15" descr="Back with solid fill">
              <a:extLst>
                <a:ext uri="{FF2B5EF4-FFF2-40B4-BE49-F238E27FC236}">
                  <a16:creationId xmlns:a16="http://schemas.microsoft.com/office/drawing/2014/main" id="{44589172-98D9-D9BB-8557-C4A21742E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9576" y="4711178"/>
              <a:ext cx="430418" cy="472754"/>
            </a:xfrm>
            <a:prstGeom prst="rect">
              <a:avLst/>
            </a:prstGeom>
          </p:spPr>
        </p:pic>
        <p:pic>
          <p:nvPicPr>
            <p:cNvPr id="17" name="Graphic 16" descr="Back with solid fill">
              <a:extLst>
                <a:ext uri="{FF2B5EF4-FFF2-40B4-BE49-F238E27FC236}">
                  <a16:creationId xmlns:a16="http://schemas.microsoft.com/office/drawing/2014/main" id="{8C176BF6-FAC2-7360-7992-F4BBC2E43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9576" y="5066727"/>
              <a:ext cx="430418" cy="472754"/>
            </a:xfrm>
            <a:prstGeom prst="rect">
              <a:avLst/>
            </a:prstGeom>
          </p:spPr>
        </p:pic>
        <p:pic>
          <p:nvPicPr>
            <p:cNvPr id="18" name="Graphic 17" descr="Back with solid fill">
              <a:extLst>
                <a:ext uri="{FF2B5EF4-FFF2-40B4-BE49-F238E27FC236}">
                  <a16:creationId xmlns:a16="http://schemas.microsoft.com/office/drawing/2014/main" id="{24231F58-F344-5754-AC78-1771DD2FC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9576" y="5392412"/>
              <a:ext cx="430418" cy="4727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DEC15B-E180-357E-018B-E499BE6B0064}"/>
              </a:ext>
            </a:extLst>
          </p:cNvPr>
          <p:cNvGrpSpPr/>
          <p:nvPr/>
        </p:nvGrpSpPr>
        <p:grpSpPr>
          <a:xfrm>
            <a:off x="167208" y="1596858"/>
            <a:ext cx="1371600" cy="1369036"/>
            <a:chOff x="9800517" y="1221483"/>
            <a:chExt cx="1371600" cy="13690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AE24658-E3B8-AE29-1ACA-EC19C8B56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00517" y="1221483"/>
              <a:ext cx="1371600" cy="1369036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22000">
                  <a:schemeClr val="accent4"/>
                </a:gs>
              </a:gsLst>
              <a:lin ang="2700000" scaled="0"/>
            </a:gra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raphic 1">
              <a:extLst>
                <a:ext uri="{FF2B5EF4-FFF2-40B4-BE49-F238E27FC236}">
                  <a16:creationId xmlns:a16="http://schemas.microsoft.com/office/drawing/2014/main" id="{D9FDA966-2D34-C6FA-C622-2B6C2D076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29117" y="1642757"/>
              <a:ext cx="914400" cy="526488"/>
            </a:xfrm>
            <a:custGeom>
              <a:avLst/>
              <a:gdLst>
                <a:gd name="connsiteX0" fmla="*/ 5340763 w 10676000"/>
                <a:gd name="connsiteY0" fmla="*/ 6146959 h 6146958"/>
                <a:gd name="connsiteX1" fmla="*/ 5337525 w 10676000"/>
                <a:gd name="connsiteY1" fmla="*/ 6146959 h 6146958"/>
                <a:gd name="connsiteX2" fmla="*/ 5254276 w 10676000"/>
                <a:gd name="connsiteY2" fmla="*/ 6145720 h 6146958"/>
                <a:gd name="connsiteX3" fmla="*/ 3293459 w 10676000"/>
                <a:gd name="connsiteY3" fmla="*/ 5731098 h 6146958"/>
                <a:gd name="connsiteX4" fmla="*/ 1612011 w 10676000"/>
                <a:gd name="connsiteY4" fmla="*/ 4771168 h 6146958"/>
                <a:gd name="connsiteX5" fmla="*/ 177451 w 10676000"/>
                <a:gd name="connsiteY5" fmla="*/ 3476339 h 6146958"/>
                <a:gd name="connsiteX6" fmla="*/ 58388 w 10676000"/>
                <a:gd name="connsiteY6" fmla="*/ 3296222 h 6146958"/>
                <a:gd name="connsiteX7" fmla="*/ 19145 w 10676000"/>
                <a:gd name="connsiteY7" fmla="*/ 3226784 h 6146958"/>
                <a:gd name="connsiteX8" fmla="*/ 0 w 10676000"/>
                <a:gd name="connsiteY8" fmla="*/ 3158776 h 6146958"/>
                <a:gd name="connsiteX9" fmla="*/ 0 w 10676000"/>
                <a:gd name="connsiteY9" fmla="*/ 2996184 h 6146958"/>
                <a:gd name="connsiteX10" fmla="*/ 9144 w 10676000"/>
                <a:gd name="connsiteY10" fmla="*/ 2948178 h 6146958"/>
                <a:gd name="connsiteX11" fmla="*/ 395383 w 10676000"/>
                <a:gd name="connsiteY11" fmla="*/ 2441543 h 6146958"/>
                <a:gd name="connsiteX12" fmla="*/ 474821 w 10676000"/>
                <a:gd name="connsiteY12" fmla="*/ 2363629 h 6146958"/>
                <a:gd name="connsiteX13" fmla="*/ 3276314 w 10676000"/>
                <a:gd name="connsiteY13" fmla="*/ 432149 h 6146958"/>
                <a:gd name="connsiteX14" fmla="*/ 5321999 w 10676000"/>
                <a:gd name="connsiteY14" fmla="*/ 0 h 6146958"/>
                <a:gd name="connsiteX15" fmla="*/ 5342668 w 10676000"/>
                <a:gd name="connsiteY15" fmla="*/ 0 h 6146958"/>
                <a:gd name="connsiteX16" fmla="*/ 7368635 w 10676000"/>
                <a:gd name="connsiteY16" fmla="*/ 422148 h 6146958"/>
                <a:gd name="connsiteX17" fmla="*/ 9079040 w 10676000"/>
                <a:gd name="connsiteY17" fmla="*/ 1393889 h 6146958"/>
                <a:gd name="connsiteX18" fmla="*/ 10529031 w 10676000"/>
                <a:gd name="connsiteY18" fmla="*/ 2719388 h 6146958"/>
                <a:gd name="connsiteX19" fmla="*/ 10628280 w 10676000"/>
                <a:gd name="connsiteY19" fmla="*/ 2875026 h 6146958"/>
                <a:gd name="connsiteX20" fmla="*/ 10658284 w 10676000"/>
                <a:gd name="connsiteY20" fmla="*/ 2930747 h 6146958"/>
                <a:gd name="connsiteX21" fmla="*/ 10676001 w 10676000"/>
                <a:gd name="connsiteY21" fmla="*/ 2996279 h 6146958"/>
                <a:gd name="connsiteX22" fmla="*/ 10676001 w 10676000"/>
                <a:gd name="connsiteY22" fmla="*/ 3158871 h 6146958"/>
                <a:gd name="connsiteX23" fmla="*/ 10667523 w 10676000"/>
                <a:gd name="connsiteY23" fmla="*/ 3204972 h 6146958"/>
                <a:gd name="connsiteX24" fmla="*/ 10347674 w 10676000"/>
                <a:gd name="connsiteY24" fmla="*/ 3637883 h 6146958"/>
                <a:gd name="connsiteX25" fmla="*/ 10284524 w 10676000"/>
                <a:gd name="connsiteY25" fmla="*/ 3701320 h 6146958"/>
                <a:gd name="connsiteX26" fmla="*/ 7653814 w 10676000"/>
                <a:gd name="connsiteY26" fmla="*/ 5610225 h 6146958"/>
                <a:gd name="connsiteX27" fmla="*/ 5778437 w 10676000"/>
                <a:gd name="connsiteY27" fmla="*/ 6131243 h 6146958"/>
                <a:gd name="connsiteX28" fmla="*/ 5386293 w 10676000"/>
                <a:gd name="connsiteY28" fmla="*/ 6146578 h 6146958"/>
                <a:gd name="connsiteX29" fmla="*/ 5340763 w 10676000"/>
                <a:gd name="connsiteY29" fmla="*/ 6146959 h 6146958"/>
                <a:gd name="connsiteX30" fmla="*/ 5259324 w 10676000"/>
                <a:gd name="connsiteY30" fmla="*/ 5885403 h 6146958"/>
                <a:gd name="connsiteX31" fmla="*/ 5385530 w 10676000"/>
                <a:gd name="connsiteY31" fmla="*/ 5886260 h 6146958"/>
                <a:gd name="connsiteX32" fmla="*/ 5755196 w 10676000"/>
                <a:gd name="connsiteY32" fmla="*/ 5856446 h 6146958"/>
                <a:gd name="connsiteX33" fmla="*/ 5755196 w 10676000"/>
                <a:gd name="connsiteY33" fmla="*/ 2215134 h 6146958"/>
                <a:gd name="connsiteX34" fmla="*/ 4920806 w 10676000"/>
                <a:gd name="connsiteY34" fmla="*/ 2215134 h 6146958"/>
                <a:gd name="connsiteX35" fmla="*/ 4920806 w 10676000"/>
                <a:gd name="connsiteY35" fmla="*/ 5855208 h 6146958"/>
                <a:gd name="connsiteX36" fmla="*/ 5259324 w 10676000"/>
                <a:gd name="connsiteY36" fmla="*/ 5885403 h 6146958"/>
                <a:gd name="connsiteX37" fmla="*/ 4790504 w 10676000"/>
                <a:gd name="connsiteY37" fmla="*/ 1954816 h 6146958"/>
                <a:gd name="connsiteX38" fmla="*/ 5885307 w 10676000"/>
                <a:gd name="connsiteY38" fmla="*/ 1954816 h 6146958"/>
                <a:gd name="connsiteX39" fmla="*/ 6015514 w 10676000"/>
                <a:gd name="connsiteY39" fmla="*/ 2085023 h 6146958"/>
                <a:gd name="connsiteX40" fmla="*/ 6015514 w 10676000"/>
                <a:gd name="connsiteY40" fmla="*/ 5805392 h 6146958"/>
                <a:gd name="connsiteX41" fmla="*/ 6400324 w 10676000"/>
                <a:gd name="connsiteY41" fmla="*/ 5680329 h 6146958"/>
                <a:gd name="connsiteX42" fmla="*/ 6400324 w 10676000"/>
                <a:gd name="connsiteY42" fmla="*/ 3192780 h 6146958"/>
                <a:gd name="connsiteX43" fmla="*/ 6530531 w 10676000"/>
                <a:gd name="connsiteY43" fmla="*/ 3062573 h 6146958"/>
                <a:gd name="connsiteX44" fmla="*/ 7625334 w 10676000"/>
                <a:gd name="connsiteY44" fmla="*/ 3062573 h 6146958"/>
                <a:gd name="connsiteX45" fmla="*/ 7755541 w 10676000"/>
                <a:gd name="connsiteY45" fmla="*/ 3192780 h 6146958"/>
                <a:gd name="connsiteX46" fmla="*/ 7755541 w 10676000"/>
                <a:gd name="connsiteY46" fmla="*/ 4510469 h 6146958"/>
                <a:gd name="connsiteX47" fmla="*/ 8146542 w 10676000"/>
                <a:gd name="connsiteY47" fmla="*/ 3078004 h 6146958"/>
                <a:gd name="connsiteX48" fmla="*/ 7325011 w 10676000"/>
                <a:gd name="connsiteY48" fmla="*/ 1090803 h 6146958"/>
                <a:gd name="connsiteX49" fmla="*/ 5339239 w 10676000"/>
                <a:gd name="connsiteY49" fmla="*/ 268415 h 6146958"/>
                <a:gd name="connsiteX50" fmla="*/ 2529364 w 10676000"/>
                <a:gd name="connsiteY50" fmla="*/ 3076670 h 6146958"/>
                <a:gd name="connsiteX51" fmla="*/ 2920365 w 10676000"/>
                <a:gd name="connsiteY51" fmla="*/ 4505040 h 6146958"/>
                <a:gd name="connsiteX52" fmla="*/ 2920365 w 10676000"/>
                <a:gd name="connsiteY52" fmla="*/ 3192780 h 6146958"/>
                <a:gd name="connsiteX53" fmla="*/ 3050572 w 10676000"/>
                <a:gd name="connsiteY53" fmla="*/ 3062573 h 6146958"/>
                <a:gd name="connsiteX54" fmla="*/ 4145375 w 10676000"/>
                <a:gd name="connsiteY54" fmla="*/ 3062573 h 6146958"/>
                <a:gd name="connsiteX55" fmla="*/ 4275582 w 10676000"/>
                <a:gd name="connsiteY55" fmla="*/ 3192780 h 6146958"/>
                <a:gd name="connsiteX56" fmla="*/ 4275582 w 10676000"/>
                <a:gd name="connsiteY56" fmla="*/ 5676996 h 6146958"/>
                <a:gd name="connsiteX57" fmla="*/ 4660392 w 10676000"/>
                <a:gd name="connsiteY57" fmla="*/ 5803297 h 6146958"/>
                <a:gd name="connsiteX58" fmla="*/ 4660392 w 10676000"/>
                <a:gd name="connsiteY58" fmla="*/ 2085023 h 6146958"/>
                <a:gd name="connsiteX59" fmla="*/ 4790504 w 10676000"/>
                <a:gd name="connsiteY59" fmla="*/ 1954816 h 6146958"/>
                <a:gd name="connsiteX60" fmla="*/ 6660737 w 10676000"/>
                <a:gd name="connsiteY60" fmla="*/ 3322987 h 6146958"/>
                <a:gd name="connsiteX61" fmla="*/ 6660737 w 10676000"/>
                <a:gd name="connsiteY61" fmla="*/ 5558028 h 6146958"/>
                <a:gd name="connsiteX62" fmla="*/ 7323582 w 10676000"/>
                <a:gd name="connsiteY62" fmla="*/ 5065300 h 6146958"/>
                <a:gd name="connsiteX63" fmla="*/ 7495128 w 10676000"/>
                <a:gd name="connsiteY63" fmla="*/ 4877943 h 6146958"/>
                <a:gd name="connsiteX64" fmla="*/ 7495128 w 10676000"/>
                <a:gd name="connsiteY64" fmla="*/ 3322987 h 6146958"/>
                <a:gd name="connsiteX65" fmla="*/ 6660737 w 10676000"/>
                <a:gd name="connsiteY65" fmla="*/ 3322987 h 6146958"/>
                <a:gd name="connsiteX66" fmla="*/ 3137631 w 10676000"/>
                <a:gd name="connsiteY66" fmla="*/ 4820507 h 6146958"/>
                <a:gd name="connsiteX67" fmla="*/ 4015073 w 10676000"/>
                <a:gd name="connsiteY67" fmla="*/ 5554028 h 6146958"/>
                <a:gd name="connsiteX68" fmla="*/ 4015073 w 10676000"/>
                <a:gd name="connsiteY68" fmla="*/ 3322987 h 6146958"/>
                <a:gd name="connsiteX69" fmla="*/ 3180683 w 10676000"/>
                <a:gd name="connsiteY69" fmla="*/ 3322987 h 6146958"/>
                <a:gd name="connsiteX70" fmla="*/ 3180683 w 10676000"/>
                <a:gd name="connsiteY70" fmla="*/ 4723733 h 6146958"/>
                <a:gd name="connsiteX71" fmla="*/ 3137631 w 10676000"/>
                <a:gd name="connsiteY71" fmla="*/ 4820507 h 6146958"/>
                <a:gd name="connsiteX72" fmla="*/ 260318 w 10676000"/>
                <a:gd name="connsiteY72" fmla="*/ 3123533 h 6146958"/>
                <a:gd name="connsiteX73" fmla="*/ 287084 w 10676000"/>
                <a:gd name="connsiteY73" fmla="*/ 3171920 h 6146958"/>
                <a:gd name="connsiteX74" fmla="*/ 369570 w 10676000"/>
                <a:gd name="connsiteY74" fmla="*/ 3300794 h 6146958"/>
                <a:gd name="connsiteX75" fmla="*/ 3396044 w 10676000"/>
                <a:gd name="connsiteY75" fmla="*/ 5491925 h 6146958"/>
                <a:gd name="connsiteX76" fmla="*/ 3495008 w 10676000"/>
                <a:gd name="connsiteY76" fmla="*/ 5532978 h 6146958"/>
                <a:gd name="connsiteX77" fmla="*/ 3166491 w 10676000"/>
                <a:gd name="connsiteY77" fmla="*/ 5247323 h 6146958"/>
                <a:gd name="connsiteX78" fmla="*/ 2268855 w 10676000"/>
                <a:gd name="connsiteY78" fmla="*/ 3076861 h 6146958"/>
                <a:gd name="connsiteX79" fmla="*/ 3167825 w 10676000"/>
                <a:gd name="connsiteY79" fmla="*/ 906875 h 6146958"/>
                <a:gd name="connsiteX80" fmla="*/ 3488150 w 10676000"/>
                <a:gd name="connsiteY80" fmla="*/ 627507 h 6146958"/>
                <a:gd name="connsiteX81" fmla="*/ 3376613 w 10676000"/>
                <a:gd name="connsiteY81" fmla="*/ 672751 h 6146958"/>
                <a:gd name="connsiteX82" fmla="*/ 659035 w 10676000"/>
                <a:gd name="connsiteY82" fmla="*/ 2547938 h 6146958"/>
                <a:gd name="connsiteX83" fmla="*/ 576644 w 10676000"/>
                <a:gd name="connsiteY83" fmla="*/ 2628710 h 6146958"/>
                <a:gd name="connsiteX84" fmla="*/ 260318 w 10676000"/>
                <a:gd name="connsiteY84" fmla="*/ 3022568 h 6146958"/>
                <a:gd name="connsiteX85" fmla="*/ 260318 w 10676000"/>
                <a:gd name="connsiteY85" fmla="*/ 3123533 h 6146958"/>
                <a:gd name="connsiteX86" fmla="*/ 7196043 w 10676000"/>
                <a:gd name="connsiteY86" fmla="*/ 632746 h 6146958"/>
                <a:gd name="connsiteX87" fmla="*/ 7509129 w 10676000"/>
                <a:gd name="connsiteY87" fmla="*/ 906780 h 6146958"/>
                <a:gd name="connsiteX88" fmla="*/ 8406860 w 10676000"/>
                <a:gd name="connsiteY88" fmla="*/ 3078099 h 6146958"/>
                <a:gd name="connsiteX89" fmla="*/ 7507700 w 10676000"/>
                <a:gd name="connsiteY89" fmla="*/ 5249323 h 6146958"/>
                <a:gd name="connsiteX90" fmla="*/ 7189185 w 10676000"/>
                <a:gd name="connsiteY90" fmla="*/ 5527358 h 6146958"/>
                <a:gd name="connsiteX91" fmla="*/ 7543896 w 10676000"/>
                <a:gd name="connsiteY91" fmla="*/ 5374195 h 6146958"/>
                <a:gd name="connsiteX92" fmla="*/ 10097929 w 10676000"/>
                <a:gd name="connsiteY92" fmla="*/ 3519678 h 6146958"/>
                <a:gd name="connsiteX93" fmla="*/ 10164032 w 10676000"/>
                <a:gd name="connsiteY93" fmla="*/ 3453289 h 6146958"/>
                <a:gd name="connsiteX94" fmla="*/ 10415492 w 10676000"/>
                <a:gd name="connsiteY94" fmla="*/ 3133725 h 6146958"/>
                <a:gd name="connsiteX95" fmla="*/ 10415492 w 10676000"/>
                <a:gd name="connsiteY95" fmla="*/ 3030188 h 6146958"/>
                <a:gd name="connsiteX96" fmla="*/ 10396919 w 10676000"/>
                <a:gd name="connsiteY96" fmla="*/ 2994660 h 6146958"/>
                <a:gd name="connsiteX97" fmla="*/ 10335006 w 10676000"/>
                <a:gd name="connsiteY97" fmla="*/ 2893124 h 6146958"/>
                <a:gd name="connsiteX98" fmla="*/ 7267861 w 10676000"/>
                <a:gd name="connsiteY98" fmla="*/ 662369 h 6146958"/>
                <a:gd name="connsiteX99" fmla="*/ 7196043 w 10676000"/>
                <a:gd name="connsiteY99" fmla="*/ 632746 h 61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676000" h="6146958">
                  <a:moveTo>
                    <a:pt x="5340763" y="6146959"/>
                  </a:moveTo>
                  <a:cubicBezTo>
                    <a:pt x="5339620" y="6146959"/>
                    <a:pt x="5338668" y="6146959"/>
                    <a:pt x="5337525" y="6146959"/>
                  </a:cubicBezTo>
                  <a:cubicBezTo>
                    <a:pt x="5309712" y="6146959"/>
                    <a:pt x="5281994" y="6146578"/>
                    <a:pt x="5254276" y="6145720"/>
                  </a:cubicBezTo>
                  <a:cubicBezTo>
                    <a:pt x="4566000" y="6133148"/>
                    <a:pt x="3908489" y="5994369"/>
                    <a:pt x="3293459" y="5731098"/>
                  </a:cubicBezTo>
                  <a:cubicBezTo>
                    <a:pt x="2703576" y="5478399"/>
                    <a:pt x="2137886" y="5155502"/>
                    <a:pt x="1612011" y="4771168"/>
                  </a:cubicBezTo>
                  <a:cubicBezTo>
                    <a:pt x="1108710" y="4403313"/>
                    <a:pt x="625983" y="3967734"/>
                    <a:pt x="177451" y="3476339"/>
                  </a:cubicBezTo>
                  <a:cubicBezTo>
                    <a:pt x="125825" y="3420047"/>
                    <a:pt x="90011" y="3354324"/>
                    <a:pt x="58388" y="3296222"/>
                  </a:cubicBezTo>
                  <a:cubicBezTo>
                    <a:pt x="44958" y="3271552"/>
                    <a:pt x="32290" y="3248311"/>
                    <a:pt x="19145" y="3226784"/>
                  </a:cubicBezTo>
                  <a:cubicBezTo>
                    <a:pt x="6668" y="3206306"/>
                    <a:pt x="0" y="3182779"/>
                    <a:pt x="0" y="3158776"/>
                  </a:cubicBezTo>
                  <a:lnTo>
                    <a:pt x="0" y="2996184"/>
                  </a:lnTo>
                  <a:cubicBezTo>
                    <a:pt x="0" y="2979706"/>
                    <a:pt x="3143" y="2963418"/>
                    <a:pt x="9144" y="2948178"/>
                  </a:cubicBezTo>
                  <a:cubicBezTo>
                    <a:pt x="94393" y="2733580"/>
                    <a:pt x="247364" y="2585085"/>
                    <a:pt x="395383" y="2441543"/>
                  </a:cubicBezTo>
                  <a:cubicBezTo>
                    <a:pt x="421767" y="2416016"/>
                    <a:pt x="448913" y="2389537"/>
                    <a:pt x="474821" y="2363629"/>
                  </a:cubicBezTo>
                  <a:cubicBezTo>
                    <a:pt x="1353788" y="1483995"/>
                    <a:pt x="2270189" y="852202"/>
                    <a:pt x="3276314" y="432149"/>
                  </a:cubicBezTo>
                  <a:cubicBezTo>
                    <a:pt x="3956209" y="148400"/>
                    <a:pt x="4644485" y="2953"/>
                    <a:pt x="5321999" y="0"/>
                  </a:cubicBezTo>
                  <a:cubicBezTo>
                    <a:pt x="5328856" y="0"/>
                    <a:pt x="5335810" y="0"/>
                    <a:pt x="5342668" y="0"/>
                  </a:cubicBezTo>
                  <a:cubicBezTo>
                    <a:pt x="6019324" y="0"/>
                    <a:pt x="6700743" y="142018"/>
                    <a:pt x="7368635" y="422148"/>
                  </a:cubicBezTo>
                  <a:cubicBezTo>
                    <a:pt x="7969091" y="673989"/>
                    <a:pt x="8544592" y="1000982"/>
                    <a:pt x="9079040" y="1393889"/>
                  </a:cubicBezTo>
                  <a:cubicBezTo>
                    <a:pt x="9588341" y="1768316"/>
                    <a:pt x="10076212" y="2214277"/>
                    <a:pt x="10529031" y="2719388"/>
                  </a:cubicBezTo>
                  <a:cubicBezTo>
                    <a:pt x="10573416" y="2769013"/>
                    <a:pt x="10602563" y="2825401"/>
                    <a:pt x="10628280" y="2875026"/>
                  </a:cubicBezTo>
                  <a:cubicBezTo>
                    <a:pt x="10638568" y="2894838"/>
                    <a:pt x="10648283" y="2913603"/>
                    <a:pt x="10658284" y="2930747"/>
                  </a:cubicBezTo>
                  <a:cubicBezTo>
                    <a:pt x="10669905" y="2950655"/>
                    <a:pt x="10676001" y="2973324"/>
                    <a:pt x="10676001" y="2996279"/>
                  </a:cubicBezTo>
                  <a:lnTo>
                    <a:pt x="10676001" y="3158871"/>
                  </a:lnTo>
                  <a:cubicBezTo>
                    <a:pt x="10676001" y="3174587"/>
                    <a:pt x="10673144" y="3190208"/>
                    <a:pt x="10667523" y="3204972"/>
                  </a:cubicBezTo>
                  <a:cubicBezTo>
                    <a:pt x="10597801" y="3389090"/>
                    <a:pt x="10470642" y="3515582"/>
                    <a:pt x="10347674" y="3637883"/>
                  </a:cubicBezTo>
                  <a:cubicBezTo>
                    <a:pt x="10326720" y="3658743"/>
                    <a:pt x="10305098" y="3680270"/>
                    <a:pt x="10284524" y="3701320"/>
                  </a:cubicBezTo>
                  <a:cubicBezTo>
                    <a:pt x="9466516" y="4542473"/>
                    <a:pt x="8606028" y="5166932"/>
                    <a:pt x="7653814" y="5610225"/>
                  </a:cubicBezTo>
                  <a:cubicBezTo>
                    <a:pt x="6993350" y="5917406"/>
                    <a:pt x="6379941" y="6087904"/>
                    <a:pt x="5778437" y="6131243"/>
                  </a:cubicBezTo>
                  <a:cubicBezTo>
                    <a:pt x="5646801" y="6140768"/>
                    <a:pt x="5515928" y="6145911"/>
                    <a:pt x="5386293" y="6146578"/>
                  </a:cubicBezTo>
                  <a:cubicBezTo>
                    <a:pt x="5371147" y="6146864"/>
                    <a:pt x="5355908" y="6146959"/>
                    <a:pt x="5340763" y="6146959"/>
                  </a:cubicBezTo>
                  <a:close/>
                  <a:moveTo>
                    <a:pt x="5259324" y="5885403"/>
                  </a:moveTo>
                  <a:cubicBezTo>
                    <a:pt x="5301234" y="5886164"/>
                    <a:pt x="5343335" y="5886450"/>
                    <a:pt x="5385530" y="5886260"/>
                  </a:cubicBezTo>
                  <a:cubicBezTo>
                    <a:pt x="5510308" y="5884355"/>
                    <a:pt x="5633656" y="5874258"/>
                    <a:pt x="5755196" y="5856446"/>
                  </a:cubicBezTo>
                  <a:lnTo>
                    <a:pt x="5755196" y="2215134"/>
                  </a:lnTo>
                  <a:lnTo>
                    <a:pt x="4920806" y="2215134"/>
                  </a:lnTo>
                  <a:lnTo>
                    <a:pt x="4920806" y="5855208"/>
                  </a:lnTo>
                  <a:cubicBezTo>
                    <a:pt x="5031582" y="5871877"/>
                    <a:pt x="5144548" y="5882069"/>
                    <a:pt x="5259324" y="5885403"/>
                  </a:cubicBezTo>
                  <a:close/>
                  <a:moveTo>
                    <a:pt x="4790504" y="1954816"/>
                  </a:moveTo>
                  <a:lnTo>
                    <a:pt x="5885307" y="1954816"/>
                  </a:lnTo>
                  <a:cubicBezTo>
                    <a:pt x="5957221" y="1954816"/>
                    <a:pt x="6015514" y="2013109"/>
                    <a:pt x="6015514" y="2085023"/>
                  </a:cubicBezTo>
                  <a:lnTo>
                    <a:pt x="6015514" y="5805392"/>
                  </a:lnTo>
                  <a:cubicBezTo>
                    <a:pt x="6146959" y="5773103"/>
                    <a:pt x="6275546" y="5731288"/>
                    <a:pt x="6400324" y="5680329"/>
                  </a:cubicBezTo>
                  <a:lnTo>
                    <a:pt x="6400324" y="3192780"/>
                  </a:lnTo>
                  <a:cubicBezTo>
                    <a:pt x="6400324" y="3120866"/>
                    <a:pt x="6458617" y="3062573"/>
                    <a:pt x="6530531" y="3062573"/>
                  </a:cubicBezTo>
                  <a:lnTo>
                    <a:pt x="7625334" y="3062573"/>
                  </a:lnTo>
                  <a:cubicBezTo>
                    <a:pt x="7697248" y="3062573"/>
                    <a:pt x="7755541" y="3120866"/>
                    <a:pt x="7755541" y="3192780"/>
                  </a:cubicBezTo>
                  <a:lnTo>
                    <a:pt x="7755541" y="4510469"/>
                  </a:lnTo>
                  <a:cubicBezTo>
                    <a:pt x="8010430" y="4081558"/>
                    <a:pt x="8146447" y="3590354"/>
                    <a:pt x="8146542" y="3078004"/>
                  </a:cubicBezTo>
                  <a:cubicBezTo>
                    <a:pt x="8146733" y="2326862"/>
                    <a:pt x="7854982" y="1621155"/>
                    <a:pt x="7325011" y="1090803"/>
                  </a:cubicBezTo>
                  <a:cubicBezTo>
                    <a:pt x="6795040" y="560546"/>
                    <a:pt x="6089904" y="268415"/>
                    <a:pt x="5339239" y="268415"/>
                  </a:cubicBezTo>
                  <a:cubicBezTo>
                    <a:pt x="3790379" y="268700"/>
                    <a:pt x="2529840" y="1528477"/>
                    <a:pt x="2529364" y="3076670"/>
                  </a:cubicBezTo>
                  <a:cubicBezTo>
                    <a:pt x="2529173" y="3597688"/>
                    <a:pt x="2671858" y="4086225"/>
                    <a:pt x="2920365" y="4505040"/>
                  </a:cubicBezTo>
                  <a:lnTo>
                    <a:pt x="2920365" y="3192780"/>
                  </a:lnTo>
                  <a:cubicBezTo>
                    <a:pt x="2920365" y="3120866"/>
                    <a:pt x="2978658" y="3062573"/>
                    <a:pt x="3050572" y="3062573"/>
                  </a:cubicBezTo>
                  <a:lnTo>
                    <a:pt x="4145375" y="3062573"/>
                  </a:lnTo>
                  <a:cubicBezTo>
                    <a:pt x="4217289" y="3062573"/>
                    <a:pt x="4275582" y="3120866"/>
                    <a:pt x="4275582" y="3192780"/>
                  </a:cubicBezTo>
                  <a:lnTo>
                    <a:pt x="4275582" y="5676996"/>
                  </a:lnTo>
                  <a:cubicBezTo>
                    <a:pt x="4399693" y="5727954"/>
                    <a:pt x="4528281" y="5770340"/>
                    <a:pt x="4660392" y="5803297"/>
                  </a:cubicBezTo>
                  <a:lnTo>
                    <a:pt x="4660392" y="2085023"/>
                  </a:lnTo>
                  <a:cubicBezTo>
                    <a:pt x="4660297" y="2013109"/>
                    <a:pt x="4718590" y="1954816"/>
                    <a:pt x="4790504" y="1954816"/>
                  </a:cubicBezTo>
                  <a:close/>
                  <a:moveTo>
                    <a:pt x="6660737" y="3322987"/>
                  </a:moveTo>
                  <a:lnTo>
                    <a:pt x="6660737" y="5558028"/>
                  </a:lnTo>
                  <a:cubicBezTo>
                    <a:pt x="6901625" y="5429155"/>
                    <a:pt x="7124891" y="5263992"/>
                    <a:pt x="7323582" y="5065300"/>
                  </a:cubicBezTo>
                  <a:cubicBezTo>
                    <a:pt x="7383875" y="5005007"/>
                    <a:pt x="7441025" y="4942523"/>
                    <a:pt x="7495128" y="4877943"/>
                  </a:cubicBezTo>
                  <a:lnTo>
                    <a:pt x="7495128" y="3322987"/>
                  </a:lnTo>
                  <a:lnTo>
                    <a:pt x="6660737" y="3322987"/>
                  </a:lnTo>
                  <a:close/>
                  <a:moveTo>
                    <a:pt x="3137631" y="4820507"/>
                  </a:moveTo>
                  <a:cubicBezTo>
                    <a:pt x="3376136" y="5120735"/>
                    <a:pt x="3674745" y="5371433"/>
                    <a:pt x="4015073" y="5554028"/>
                  </a:cubicBezTo>
                  <a:lnTo>
                    <a:pt x="4015073" y="3322987"/>
                  </a:lnTo>
                  <a:lnTo>
                    <a:pt x="3180683" y="3322987"/>
                  </a:lnTo>
                  <a:lnTo>
                    <a:pt x="3180683" y="4723733"/>
                  </a:lnTo>
                  <a:cubicBezTo>
                    <a:pt x="3180683" y="4762215"/>
                    <a:pt x="3164015" y="4796695"/>
                    <a:pt x="3137631" y="4820507"/>
                  </a:cubicBezTo>
                  <a:close/>
                  <a:moveTo>
                    <a:pt x="260318" y="3123533"/>
                  </a:moveTo>
                  <a:cubicBezTo>
                    <a:pt x="269558" y="3139821"/>
                    <a:pt x="278416" y="3156014"/>
                    <a:pt x="287084" y="3171920"/>
                  </a:cubicBezTo>
                  <a:cubicBezTo>
                    <a:pt x="313944" y="3221260"/>
                    <a:pt x="339281" y="3267742"/>
                    <a:pt x="369570" y="3300794"/>
                  </a:cubicBezTo>
                  <a:cubicBezTo>
                    <a:pt x="1259872" y="4275963"/>
                    <a:pt x="2277999" y="5013008"/>
                    <a:pt x="3396044" y="5491925"/>
                  </a:cubicBezTo>
                  <a:cubicBezTo>
                    <a:pt x="3428905" y="5506022"/>
                    <a:pt x="3461957" y="5519642"/>
                    <a:pt x="3495008" y="5532978"/>
                  </a:cubicBezTo>
                  <a:cubicBezTo>
                    <a:pt x="3379946" y="5446300"/>
                    <a:pt x="3270123" y="5350955"/>
                    <a:pt x="3166491" y="5247323"/>
                  </a:cubicBezTo>
                  <a:cubicBezTo>
                    <a:pt x="2587371" y="4667917"/>
                    <a:pt x="2268569" y="3897154"/>
                    <a:pt x="2268855" y="3076861"/>
                  </a:cubicBezTo>
                  <a:cubicBezTo>
                    <a:pt x="2269141" y="2256758"/>
                    <a:pt x="2588324" y="1486091"/>
                    <a:pt x="3167825" y="906875"/>
                  </a:cubicBezTo>
                  <a:cubicBezTo>
                    <a:pt x="3268980" y="805720"/>
                    <a:pt x="3376041" y="712470"/>
                    <a:pt x="3488150" y="627507"/>
                  </a:cubicBezTo>
                  <a:cubicBezTo>
                    <a:pt x="3450908" y="642176"/>
                    <a:pt x="3413856" y="657225"/>
                    <a:pt x="3376613" y="672751"/>
                  </a:cubicBezTo>
                  <a:cubicBezTo>
                    <a:pt x="2402396" y="1079468"/>
                    <a:pt x="1513523" y="1692878"/>
                    <a:pt x="659035" y="2547938"/>
                  </a:cubicBezTo>
                  <a:cubicBezTo>
                    <a:pt x="631698" y="2575274"/>
                    <a:pt x="603695" y="2602421"/>
                    <a:pt x="576644" y="2628710"/>
                  </a:cubicBezTo>
                  <a:cubicBezTo>
                    <a:pt x="448532" y="2752916"/>
                    <a:pt x="327279" y="2870645"/>
                    <a:pt x="260318" y="3022568"/>
                  </a:cubicBezTo>
                  <a:lnTo>
                    <a:pt x="260318" y="3123533"/>
                  </a:lnTo>
                  <a:close/>
                  <a:moveTo>
                    <a:pt x="7196043" y="632746"/>
                  </a:moveTo>
                  <a:cubicBezTo>
                    <a:pt x="7305580" y="716280"/>
                    <a:pt x="7410069" y="807720"/>
                    <a:pt x="7509129" y="906780"/>
                  </a:cubicBezTo>
                  <a:cubicBezTo>
                    <a:pt x="8088249" y="1486281"/>
                    <a:pt x="8407146" y="2257425"/>
                    <a:pt x="8406860" y="3078099"/>
                  </a:cubicBezTo>
                  <a:cubicBezTo>
                    <a:pt x="8406670" y="3898583"/>
                    <a:pt x="8087392" y="4669727"/>
                    <a:pt x="7507700" y="5249323"/>
                  </a:cubicBezTo>
                  <a:cubicBezTo>
                    <a:pt x="7407021" y="5349907"/>
                    <a:pt x="7300627" y="5442776"/>
                    <a:pt x="7189185" y="5527358"/>
                  </a:cubicBezTo>
                  <a:cubicBezTo>
                    <a:pt x="7305866" y="5480971"/>
                    <a:pt x="7424071" y="5429917"/>
                    <a:pt x="7543896" y="5374195"/>
                  </a:cubicBezTo>
                  <a:cubicBezTo>
                    <a:pt x="8466868" y="4944523"/>
                    <a:pt x="9302306" y="4337876"/>
                    <a:pt x="10097929" y="3519678"/>
                  </a:cubicBezTo>
                  <a:cubicBezTo>
                    <a:pt x="10120027" y="3497009"/>
                    <a:pt x="10142410" y="3474815"/>
                    <a:pt x="10164032" y="3453289"/>
                  </a:cubicBezTo>
                  <a:cubicBezTo>
                    <a:pt x="10266330" y="3351562"/>
                    <a:pt x="10363295" y="3255169"/>
                    <a:pt x="10415492" y="3133725"/>
                  </a:cubicBezTo>
                  <a:lnTo>
                    <a:pt x="10415492" y="3030188"/>
                  </a:lnTo>
                  <a:cubicBezTo>
                    <a:pt x="10409110" y="3018187"/>
                    <a:pt x="10402920" y="3006281"/>
                    <a:pt x="10396919" y="2994660"/>
                  </a:cubicBezTo>
                  <a:cubicBezTo>
                    <a:pt x="10376535" y="2955227"/>
                    <a:pt x="10357295" y="2917984"/>
                    <a:pt x="10335006" y="2893124"/>
                  </a:cubicBezTo>
                  <a:cubicBezTo>
                    <a:pt x="9434893" y="1889093"/>
                    <a:pt x="8402860" y="1138523"/>
                    <a:pt x="7267861" y="662369"/>
                  </a:cubicBezTo>
                  <a:cubicBezTo>
                    <a:pt x="7243954" y="652272"/>
                    <a:pt x="7219950" y="642366"/>
                    <a:pt x="7196043" y="63274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910230-CD18-BB8D-D58B-51939FE38390}"/>
              </a:ext>
            </a:extLst>
          </p:cNvPr>
          <p:cNvGrpSpPr/>
          <p:nvPr/>
        </p:nvGrpSpPr>
        <p:grpSpPr>
          <a:xfrm>
            <a:off x="163288" y="4125572"/>
            <a:ext cx="1371600" cy="1369036"/>
            <a:chOff x="3948092" y="1221483"/>
            <a:chExt cx="1371600" cy="13690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7A26379-B0F5-B406-F41C-BEB5B347E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48092" y="1221483"/>
              <a:ext cx="1371600" cy="1369036"/>
            </a:xfrm>
            <a:prstGeom prst="ellipse">
              <a:avLst/>
            </a:prstGeom>
            <a:gradFill>
              <a:gsLst>
                <a:gs pos="100000">
                  <a:srgbClr val="0097BA"/>
                </a:gs>
                <a:gs pos="22000">
                  <a:srgbClr val="005072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63500" dist="25400" dir="2700000" algn="tl" rotWithShape="0">
                <a:srgbClr val="000000">
                  <a:alpha val="9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A black and white logo&#10;&#10;Description automatically generated with medium confidence">
              <a:extLst>
                <a:ext uri="{FF2B5EF4-FFF2-40B4-BE49-F238E27FC236}">
                  <a16:creationId xmlns:a16="http://schemas.microsoft.com/office/drawing/2014/main" id="{DE0A6EA7-F8C1-C30F-3F0E-5C2D1FBE4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6692" y="1378928"/>
              <a:ext cx="914400" cy="1054147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9A07CF4D-5405-0F59-E316-27691DEAD062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317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6557-2A15-9CE4-043F-FE5E2DB1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A110E67-B9D3-E93F-4D7B-3359B3C71AAA}"/>
              </a:ext>
            </a:extLst>
          </p:cNvPr>
          <p:cNvSpPr txBox="1">
            <a:spLocks/>
          </p:cNvSpPr>
          <p:nvPr/>
        </p:nvSpPr>
        <p:spPr>
          <a:xfrm>
            <a:off x="226493" y="262453"/>
            <a:ext cx="6417521" cy="605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cs typeface="Arial" panose="020B0604020202020204" pitchFamily="34" charset="0"/>
              </a:rPr>
              <a:t>Look Beyond The Surface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8408F1-DFC3-6875-FB39-F2B74E881B3D}"/>
              </a:ext>
            </a:extLst>
          </p:cNvPr>
          <p:cNvSpPr txBox="1">
            <a:spLocks/>
          </p:cNvSpPr>
          <p:nvPr/>
        </p:nvSpPr>
        <p:spPr>
          <a:xfrm>
            <a:off x="387473" y="996061"/>
            <a:ext cx="7101936" cy="30805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i="1" dirty="0">
                <a:solidFill>
                  <a:schemeClr val="accent3"/>
                </a:solidFill>
                <a:latin typeface="Arial Nova" panose="020B0504020202020204" pitchFamily="34" charset="0"/>
              </a:rPr>
              <a:t>Secret #4: Analyze The Symptoms To Find Underlying Systemic Causes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E1765B-3D12-309D-CE38-E5D84F3994BD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F7C569-AA31-1B12-6CCE-1CDC568453D9}"/>
              </a:ext>
            </a:extLst>
          </p:cNvPr>
          <p:cNvSpPr/>
          <p:nvPr/>
        </p:nvSpPr>
        <p:spPr>
          <a:xfrm>
            <a:off x="212616" y="1544128"/>
            <a:ext cx="11752891" cy="52446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31980D-FDCF-B18C-4577-621846E82353}"/>
              </a:ext>
            </a:extLst>
          </p:cNvPr>
          <p:cNvSpPr/>
          <p:nvPr/>
        </p:nvSpPr>
        <p:spPr>
          <a:xfrm>
            <a:off x="1471720" y="3005493"/>
            <a:ext cx="150440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Data Quality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Duplication, Incorrect levels, Missing Specs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59DA6-D511-616F-9FF2-838DAD413119}"/>
              </a:ext>
            </a:extLst>
          </p:cNvPr>
          <p:cNvGrpSpPr/>
          <p:nvPr/>
        </p:nvGrpSpPr>
        <p:grpSpPr>
          <a:xfrm>
            <a:off x="491549" y="2921593"/>
            <a:ext cx="719754" cy="691481"/>
            <a:chOff x="2354285" y="3483851"/>
            <a:chExt cx="714575" cy="71457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F79C97F-7891-F215-493D-8C585D074042}"/>
                </a:ext>
              </a:extLst>
            </p:cNvPr>
            <p:cNvSpPr/>
            <p:nvPr/>
          </p:nvSpPr>
          <p:spPr>
            <a:xfrm>
              <a:off x="2354285" y="3483851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9908FA-8467-5CAE-4FDF-2E4EAD2D31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0932" y="3521098"/>
              <a:ext cx="641280" cy="64008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Graphic 1">
              <a:extLst>
                <a:ext uri="{FF2B5EF4-FFF2-40B4-BE49-F238E27FC236}">
                  <a16:creationId xmlns:a16="http://schemas.microsoft.com/office/drawing/2014/main" id="{4EE970BA-D7AF-CEA7-E4D7-6FAA84727A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3768" y="3649114"/>
              <a:ext cx="175609" cy="384048"/>
            </a:xfrm>
            <a:custGeom>
              <a:avLst/>
              <a:gdLst>
                <a:gd name="connsiteX0" fmla="*/ 1567992 w 3135894"/>
                <a:gd name="connsiteY0" fmla="*/ 6858000 h 6858000"/>
                <a:gd name="connsiteX1" fmla="*/ 986545 w 3135894"/>
                <a:gd name="connsiteY1" fmla="*/ 6276643 h 6858000"/>
                <a:gd name="connsiteX2" fmla="*/ 1155793 w 3135894"/>
                <a:gd name="connsiteY2" fmla="*/ 5869478 h 6858000"/>
                <a:gd name="connsiteX3" fmla="*/ 1155793 w 3135894"/>
                <a:gd name="connsiteY3" fmla="*/ 4757817 h 6858000"/>
                <a:gd name="connsiteX4" fmla="*/ 898011 w 3135894"/>
                <a:gd name="connsiteY4" fmla="*/ 4757817 h 6858000"/>
                <a:gd name="connsiteX5" fmla="*/ 602479 w 3135894"/>
                <a:gd name="connsiteY5" fmla="*/ 4462284 h 6858000"/>
                <a:gd name="connsiteX6" fmla="*/ 602479 w 3135894"/>
                <a:gd name="connsiteY6" fmla="*/ 4323866 h 6858000"/>
                <a:gd name="connsiteX7" fmla="*/ 357371 w 3135894"/>
                <a:gd name="connsiteY7" fmla="*/ 4323866 h 6858000"/>
                <a:gd name="connsiteX8" fmla="*/ 0 w 3135894"/>
                <a:gd name="connsiteY8" fmla="*/ 3966585 h 6858000"/>
                <a:gd name="connsiteX9" fmla="*/ 0 w 3135894"/>
                <a:gd name="connsiteY9" fmla="*/ 1315154 h 6858000"/>
                <a:gd name="connsiteX10" fmla="*/ 357371 w 3135894"/>
                <a:gd name="connsiteY10" fmla="*/ 957783 h 6858000"/>
                <a:gd name="connsiteX11" fmla="*/ 2778523 w 3135894"/>
                <a:gd name="connsiteY11" fmla="*/ 957783 h 6858000"/>
                <a:gd name="connsiteX12" fmla="*/ 3135895 w 3135894"/>
                <a:gd name="connsiteY12" fmla="*/ 1315154 h 6858000"/>
                <a:gd name="connsiteX13" fmla="*/ 3135895 w 3135894"/>
                <a:gd name="connsiteY13" fmla="*/ 3966585 h 6858000"/>
                <a:gd name="connsiteX14" fmla="*/ 2778523 w 3135894"/>
                <a:gd name="connsiteY14" fmla="*/ 4323956 h 6858000"/>
                <a:gd name="connsiteX15" fmla="*/ 2533415 w 3135894"/>
                <a:gd name="connsiteY15" fmla="*/ 4323956 h 6858000"/>
                <a:gd name="connsiteX16" fmla="*/ 2533415 w 3135894"/>
                <a:gd name="connsiteY16" fmla="*/ 4462374 h 6858000"/>
                <a:gd name="connsiteX17" fmla="*/ 2237883 w 3135894"/>
                <a:gd name="connsiteY17" fmla="*/ 4757906 h 6858000"/>
                <a:gd name="connsiteX18" fmla="*/ 1980101 w 3135894"/>
                <a:gd name="connsiteY18" fmla="*/ 4757906 h 6858000"/>
                <a:gd name="connsiteX19" fmla="*/ 1980101 w 3135894"/>
                <a:gd name="connsiteY19" fmla="*/ 5869478 h 6858000"/>
                <a:gd name="connsiteX20" fmla="*/ 2149349 w 3135894"/>
                <a:gd name="connsiteY20" fmla="*/ 6276643 h 6858000"/>
                <a:gd name="connsiteX21" fmla="*/ 1567992 w 3135894"/>
                <a:gd name="connsiteY21" fmla="*/ 6858000 h 6858000"/>
                <a:gd name="connsiteX22" fmla="*/ 357371 w 3135894"/>
                <a:gd name="connsiteY22" fmla="*/ 1168377 h 6858000"/>
                <a:gd name="connsiteX23" fmla="*/ 210594 w 3135894"/>
                <a:gd name="connsiteY23" fmla="*/ 1315154 h 6858000"/>
                <a:gd name="connsiteX24" fmla="*/ 210594 w 3135894"/>
                <a:gd name="connsiteY24" fmla="*/ 3966585 h 6858000"/>
                <a:gd name="connsiteX25" fmla="*/ 357371 w 3135894"/>
                <a:gd name="connsiteY25" fmla="*/ 4113362 h 6858000"/>
                <a:gd name="connsiteX26" fmla="*/ 707821 w 3135894"/>
                <a:gd name="connsiteY26" fmla="*/ 4113362 h 6858000"/>
                <a:gd name="connsiteX27" fmla="*/ 813163 w 3135894"/>
                <a:gd name="connsiteY27" fmla="*/ 4218704 h 6858000"/>
                <a:gd name="connsiteX28" fmla="*/ 813163 w 3135894"/>
                <a:gd name="connsiteY28" fmla="*/ 4462374 h 6858000"/>
                <a:gd name="connsiteX29" fmla="*/ 898101 w 3135894"/>
                <a:gd name="connsiteY29" fmla="*/ 4547313 h 6858000"/>
                <a:gd name="connsiteX30" fmla="*/ 1261225 w 3135894"/>
                <a:gd name="connsiteY30" fmla="*/ 4547313 h 6858000"/>
                <a:gd name="connsiteX31" fmla="*/ 1366566 w 3135894"/>
                <a:gd name="connsiteY31" fmla="*/ 4652655 h 6858000"/>
                <a:gd name="connsiteX32" fmla="*/ 1366566 w 3135894"/>
                <a:gd name="connsiteY32" fmla="*/ 5915407 h 6858000"/>
                <a:gd name="connsiteX33" fmla="*/ 1329445 w 3135894"/>
                <a:gd name="connsiteY33" fmla="*/ 5995672 h 6858000"/>
                <a:gd name="connsiteX34" fmla="*/ 1197229 w 3135894"/>
                <a:gd name="connsiteY34" fmla="*/ 6276733 h 6858000"/>
                <a:gd name="connsiteX35" fmla="*/ 1567992 w 3135894"/>
                <a:gd name="connsiteY35" fmla="*/ 6647497 h 6858000"/>
                <a:gd name="connsiteX36" fmla="*/ 1938756 w 3135894"/>
                <a:gd name="connsiteY36" fmla="*/ 6276733 h 6858000"/>
                <a:gd name="connsiteX37" fmla="*/ 1806539 w 3135894"/>
                <a:gd name="connsiteY37" fmla="*/ 5995672 h 6858000"/>
                <a:gd name="connsiteX38" fmla="*/ 1769418 w 3135894"/>
                <a:gd name="connsiteY38" fmla="*/ 5915407 h 6858000"/>
                <a:gd name="connsiteX39" fmla="*/ 1769418 w 3135894"/>
                <a:gd name="connsiteY39" fmla="*/ 4652565 h 6858000"/>
                <a:gd name="connsiteX40" fmla="*/ 1874760 w 3135894"/>
                <a:gd name="connsiteY40" fmla="*/ 4547223 h 6858000"/>
                <a:gd name="connsiteX41" fmla="*/ 2237883 w 3135894"/>
                <a:gd name="connsiteY41" fmla="*/ 4547223 h 6858000"/>
                <a:gd name="connsiteX42" fmla="*/ 2322821 w 3135894"/>
                <a:gd name="connsiteY42" fmla="*/ 4462284 h 6858000"/>
                <a:gd name="connsiteX43" fmla="*/ 2322821 w 3135894"/>
                <a:gd name="connsiteY43" fmla="*/ 4218614 h 6858000"/>
                <a:gd name="connsiteX44" fmla="*/ 2428163 w 3135894"/>
                <a:gd name="connsiteY44" fmla="*/ 4113272 h 6858000"/>
                <a:gd name="connsiteX45" fmla="*/ 2778613 w 3135894"/>
                <a:gd name="connsiteY45" fmla="*/ 4113272 h 6858000"/>
                <a:gd name="connsiteX46" fmla="*/ 2925391 w 3135894"/>
                <a:gd name="connsiteY46" fmla="*/ 3966495 h 6858000"/>
                <a:gd name="connsiteX47" fmla="*/ 2925391 w 3135894"/>
                <a:gd name="connsiteY47" fmla="*/ 1315154 h 6858000"/>
                <a:gd name="connsiteX48" fmla="*/ 2778613 w 3135894"/>
                <a:gd name="connsiteY48" fmla="*/ 1168377 h 6858000"/>
                <a:gd name="connsiteX49" fmla="*/ 357371 w 3135894"/>
                <a:gd name="connsiteY49" fmla="*/ 1168377 h 6858000"/>
                <a:gd name="connsiteX50" fmla="*/ 2514001 w 3135894"/>
                <a:gd name="connsiteY50" fmla="*/ 689485 h 6858000"/>
                <a:gd name="connsiteX51" fmla="*/ 597266 w 3135894"/>
                <a:gd name="connsiteY51" fmla="*/ 689485 h 6858000"/>
                <a:gd name="connsiteX52" fmla="*/ 491924 w 3135894"/>
                <a:gd name="connsiteY52" fmla="*/ 584143 h 6858000"/>
                <a:gd name="connsiteX53" fmla="*/ 597266 w 3135894"/>
                <a:gd name="connsiteY53" fmla="*/ 478802 h 6858000"/>
                <a:gd name="connsiteX54" fmla="*/ 2514001 w 3135894"/>
                <a:gd name="connsiteY54" fmla="*/ 478802 h 6858000"/>
                <a:gd name="connsiteX55" fmla="*/ 2619342 w 3135894"/>
                <a:gd name="connsiteY55" fmla="*/ 584143 h 6858000"/>
                <a:gd name="connsiteX56" fmla="*/ 2514001 w 3135894"/>
                <a:gd name="connsiteY56" fmla="*/ 689485 h 6858000"/>
                <a:gd name="connsiteX57" fmla="*/ 2514001 w 3135894"/>
                <a:gd name="connsiteY57" fmla="*/ 210594 h 6858000"/>
                <a:gd name="connsiteX58" fmla="*/ 597266 w 3135894"/>
                <a:gd name="connsiteY58" fmla="*/ 210594 h 6858000"/>
                <a:gd name="connsiteX59" fmla="*/ 491924 w 3135894"/>
                <a:gd name="connsiteY59" fmla="*/ 105252 h 6858000"/>
                <a:gd name="connsiteX60" fmla="*/ 597266 w 3135894"/>
                <a:gd name="connsiteY60" fmla="*/ 0 h 6858000"/>
                <a:gd name="connsiteX61" fmla="*/ 2514001 w 3135894"/>
                <a:gd name="connsiteY61" fmla="*/ 0 h 6858000"/>
                <a:gd name="connsiteX62" fmla="*/ 2619342 w 3135894"/>
                <a:gd name="connsiteY62" fmla="*/ 105342 h 6858000"/>
                <a:gd name="connsiteX63" fmla="*/ 2514001 w 3135894"/>
                <a:gd name="connsiteY63" fmla="*/ 2105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135894" h="6858000">
                  <a:moveTo>
                    <a:pt x="1567992" y="6858000"/>
                  </a:moveTo>
                  <a:cubicBezTo>
                    <a:pt x="1247383" y="6858000"/>
                    <a:pt x="986545" y="6597162"/>
                    <a:pt x="986545" y="6276643"/>
                  </a:cubicBezTo>
                  <a:cubicBezTo>
                    <a:pt x="986545" y="6124203"/>
                    <a:pt x="1047665" y="5978415"/>
                    <a:pt x="1155793" y="5869478"/>
                  </a:cubicBezTo>
                  <a:lnTo>
                    <a:pt x="1155793" y="4757817"/>
                  </a:lnTo>
                  <a:lnTo>
                    <a:pt x="898011" y="4757817"/>
                  </a:lnTo>
                  <a:cubicBezTo>
                    <a:pt x="735055" y="4757817"/>
                    <a:pt x="602479" y="4625241"/>
                    <a:pt x="602479" y="4462284"/>
                  </a:cubicBezTo>
                  <a:lnTo>
                    <a:pt x="602479" y="4323866"/>
                  </a:lnTo>
                  <a:lnTo>
                    <a:pt x="357371" y="4323866"/>
                  </a:lnTo>
                  <a:cubicBezTo>
                    <a:pt x="160350" y="4323956"/>
                    <a:pt x="0" y="4163606"/>
                    <a:pt x="0" y="3966585"/>
                  </a:cubicBezTo>
                  <a:lnTo>
                    <a:pt x="0" y="1315154"/>
                  </a:lnTo>
                  <a:cubicBezTo>
                    <a:pt x="0" y="1118133"/>
                    <a:pt x="160350" y="957783"/>
                    <a:pt x="357371" y="957783"/>
                  </a:cubicBezTo>
                  <a:lnTo>
                    <a:pt x="2778523" y="957783"/>
                  </a:lnTo>
                  <a:cubicBezTo>
                    <a:pt x="2975545" y="957783"/>
                    <a:pt x="3135895" y="1118133"/>
                    <a:pt x="3135895" y="1315154"/>
                  </a:cubicBezTo>
                  <a:lnTo>
                    <a:pt x="3135895" y="3966585"/>
                  </a:lnTo>
                  <a:cubicBezTo>
                    <a:pt x="3135895" y="4163606"/>
                    <a:pt x="2975545" y="4323956"/>
                    <a:pt x="2778523" y="4323956"/>
                  </a:cubicBezTo>
                  <a:lnTo>
                    <a:pt x="2533415" y="4323956"/>
                  </a:lnTo>
                  <a:lnTo>
                    <a:pt x="2533415" y="4462374"/>
                  </a:lnTo>
                  <a:cubicBezTo>
                    <a:pt x="2533415" y="4625330"/>
                    <a:pt x="2400839" y="4757906"/>
                    <a:pt x="2237883" y="4757906"/>
                  </a:cubicBezTo>
                  <a:lnTo>
                    <a:pt x="1980101" y="4757906"/>
                  </a:lnTo>
                  <a:lnTo>
                    <a:pt x="1980101" y="5869478"/>
                  </a:lnTo>
                  <a:cubicBezTo>
                    <a:pt x="2088229" y="5978415"/>
                    <a:pt x="2149349" y="6124203"/>
                    <a:pt x="2149349" y="6276643"/>
                  </a:cubicBezTo>
                  <a:cubicBezTo>
                    <a:pt x="2149349" y="6597162"/>
                    <a:pt x="1888511" y="6858000"/>
                    <a:pt x="1567992" y="6858000"/>
                  </a:cubicBezTo>
                  <a:close/>
                  <a:moveTo>
                    <a:pt x="357371" y="1168377"/>
                  </a:moveTo>
                  <a:cubicBezTo>
                    <a:pt x="276477" y="1168377"/>
                    <a:pt x="210594" y="1234170"/>
                    <a:pt x="210594" y="1315154"/>
                  </a:cubicBezTo>
                  <a:lnTo>
                    <a:pt x="210594" y="3966585"/>
                  </a:lnTo>
                  <a:cubicBezTo>
                    <a:pt x="210594" y="4047478"/>
                    <a:pt x="276387" y="4113362"/>
                    <a:pt x="357371" y="4113362"/>
                  </a:cubicBezTo>
                  <a:lnTo>
                    <a:pt x="707821" y="4113362"/>
                  </a:lnTo>
                  <a:cubicBezTo>
                    <a:pt x="765975" y="4113362"/>
                    <a:pt x="813163" y="4160550"/>
                    <a:pt x="813163" y="4218704"/>
                  </a:cubicBezTo>
                  <a:lnTo>
                    <a:pt x="813163" y="4462374"/>
                  </a:lnTo>
                  <a:cubicBezTo>
                    <a:pt x="813163" y="4509203"/>
                    <a:pt x="851273" y="4547313"/>
                    <a:pt x="898101" y="4547313"/>
                  </a:cubicBezTo>
                  <a:lnTo>
                    <a:pt x="1261225" y="4547313"/>
                  </a:lnTo>
                  <a:cubicBezTo>
                    <a:pt x="1319378" y="4547313"/>
                    <a:pt x="1366566" y="4594501"/>
                    <a:pt x="1366566" y="4652655"/>
                  </a:cubicBezTo>
                  <a:lnTo>
                    <a:pt x="1366566" y="5915407"/>
                  </a:lnTo>
                  <a:cubicBezTo>
                    <a:pt x="1366566" y="5946327"/>
                    <a:pt x="1352994" y="5975628"/>
                    <a:pt x="1329445" y="5995672"/>
                  </a:cubicBezTo>
                  <a:cubicBezTo>
                    <a:pt x="1245406" y="6067128"/>
                    <a:pt x="1197229" y="6169504"/>
                    <a:pt x="1197229" y="6276733"/>
                  </a:cubicBezTo>
                  <a:cubicBezTo>
                    <a:pt x="1197229" y="6481215"/>
                    <a:pt x="1363600" y="6647497"/>
                    <a:pt x="1567992" y="6647497"/>
                  </a:cubicBezTo>
                  <a:cubicBezTo>
                    <a:pt x="1772384" y="6647497"/>
                    <a:pt x="1938756" y="6481125"/>
                    <a:pt x="1938756" y="6276733"/>
                  </a:cubicBezTo>
                  <a:cubicBezTo>
                    <a:pt x="1938756" y="6169504"/>
                    <a:pt x="1890579" y="6067128"/>
                    <a:pt x="1806539" y="5995672"/>
                  </a:cubicBezTo>
                  <a:cubicBezTo>
                    <a:pt x="1782990" y="5975628"/>
                    <a:pt x="1769418" y="5946327"/>
                    <a:pt x="1769418" y="5915407"/>
                  </a:cubicBezTo>
                  <a:lnTo>
                    <a:pt x="1769418" y="4652565"/>
                  </a:lnTo>
                  <a:cubicBezTo>
                    <a:pt x="1769418" y="4594411"/>
                    <a:pt x="1816606" y="4547223"/>
                    <a:pt x="1874760" y="4547223"/>
                  </a:cubicBezTo>
                  <a:lnTo>
                    <a:pt x="2237883" y="4547223"/>
                  </a:lnTo>
                  <a:cubicBezTo>
                    <a:pt x="2284712" y="4547223"/>
                    <a:pt x="2322821" y="4509113"/>
                    <a:pt x="2322821" y="4462284"/>
                  </a:cubicBezTo>
                  <a:lnTo>
                    <a:pt x="2322821" y="4218614"/>
                  </a:lnTo>
                  <a:cubicBezTo>
                    <a:pt x="2322821" y="4160460"/>
                    <a:pt x="2370010" y="4113272"/>
                    <a:pt x="2428163" y="4113272"/>
                  </a:cubicBezTo>
                  <a:lnTo>
                    <a:pt x="2778613" y="4113272"/>
                  </a:lnTo>
                  <a:cubicBezTo>
                    <a:pt x="2859507" y="4113272"/>
                    <a:pt x="2925391" y="4047388"/>
                    <a:pt x="2925391" y="3966495"/>
                  </a:cubicBezTo>
                  <a:lnTo>
                    <a:pt x="2925391" y="1315154"/>
                  </a:lnTo>
                  <a:cubicBezTo>
                    <a:pt x="2925391" y="1234260"/>
                    <a:pt x="2859507" y="1168377"/>
                    <a:pt x="2778613" y="1168377"/>
                  </a:cubicBezTo>
                  <a:lnTo>
                    <a:pt x="357371" y="1168377"/>
                  </a:lnTo>
                  <a:close/>
                  <a:moveTo>
                    <a:pt x="2514001" y="689485"/>
                  </a:moveTo>
                  <a:lnTo>
                    <a:pt x="597266" y="689485"/>
                  </a:lnTo>
                  <a:cubicBezTo>
                    <a:pt x="539112" y="689485"/>
                    <a:pt x="491924" y="642297"/>
                    <a:pt x="491924" y="584143"/>
                  </a:cubicBezTo>
                  <a:cubicBezTo>
                    <a:pt x="491924" y="525990"/>
                    <a:pt x="539112" y="478802"/>
                    <a:pt x="597266" y="478802"/>
                  </a:cubicBezTo>
                  <a:lnTo>
                    <a:pt x="2514001" y="478802"/>
                  </a:lnTo>
                  <a:cubicBezTo>
                    <a:pt x="2572154" y="478802"/>
                    <a:pt x="2619342" y="525990"/>
                    <a:pt x="2619342" y="584143"/>
                  </a:cubicBezTo>
                  <a:cubicBezTo>
                    <a:pt x="2619342" y="642297"/>
                    <a:pt x="2572154" y="689485"/>
                    <a:pt x="2514001" y="689485"/>
                  </a:cubicBezTo>
                  <a:close/>
                  <a:moveTo>
                    <a:pt x="2514001" y="210594"/>
                  </a:moveTo>
                  <a:lnTo>
                    <a:pt x="597266" y="210594"/>
                  </a:lnTo>
                  <a:cubicBezTo>
                    <a:pt x="539112" y="210594"/>
                    <a:pt x="491924" y="163406"/>
                    <a:pt x="491924" y="105252"/>
                  </a:cubicBezTo>
                  <a:cubicBezTo>
                    <a:pt x="491924" y="47188"/>
                    <a:pt x="539112" y="0"/>
                    <a:pt x="597266" y="0"/>
                  </a:cubicBezTo>
                  <a:lnTo>
                    <a:pt x="2514001" y="0"/>
                  </a:lnTo>
                  <a:cubicBezTo>
                    <a:pt x="2572154" y="0"/>
                    <a:pt x="2619342" y="47188"/>
                    <a:pt x="2619342" y="105342"/>
                  </a:cubicBezTo>
                  <a:cubicBezTo>
                    <a:pt x="2619342" y="163495"/>
                    <a:pt x="2572154" y="210594"/>
                    <a:pt x="2514001" y="210594"/>
                  </a:cubicBezTo>
                  <a:close/>
                </a:path>
              </a:pathLst>
            </a:custGeom>
            <a:solidFill>
              <a:schemeClr val="bg1"/>
            </a:solidFill>
            <a:ln w="897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1C024-68A1-D9AE-50B2-306C27F34534}"/>
              </a:ext>
            </a:extLst>
          </p:cNvPr>
          <p:cNvSpPr/>
          <p:nvPr/>
        </p:nvSpPr>
        <p:spPr>
          <a:xfrm>
            <a:off x="1467403" y="2217755"/>
            <a:ext cx="150871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Poor Inventory </a:t>
            </a: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Missing Stock / Stock Outs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83808A-7EAB-CB01-E736-232676300A9F}"/>
              </a:ext>
            </a:extLst>
          </p:cNvPr>
          <p:cNvGrpSpPr/>
          <p:nvPr/>
        </p:nvGrpSpPr>
        <p:grpSpPr>
          <a:xfrm>
            <a:off x="491549" y="2084816"/>
            <a:ext cx="719754" cy="691481"/>
            <a:chOff x="875774" y="3483851"/>
            <a:chExt cx="714575" cy="7145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F8136F8-1724-ED96-86C5-891619F1015A}"/>
                </a:ext>
              </a:extLst>
            </p:cNvPr>
            <p:cNvSpPr/>
            <p:nvPr/>
          </p:nvSpPr>
          <p:spPr>
            <a:xfrm>
              <a:off x="875774" y="3483851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3EA09A8-57E5-9D40-28D9-0BD0365B92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421" y="3521098"/>
              <a:ext cx="641280" cy="64008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EF5C19D9-CE5E-72B1-34F1-19B1AB86E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226" r="21883"/>
            <a:stretch/>
          </p:blipFill>
          <p:spPr>
            <a:xfrm>
              <a:off x="1067063" y="3658258"/>
              <a:ext cx="331996" cy="36576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58EB6B2-DF7E-DC18-3E2D-474CB0EBA804}"/>
              </a:ext>
            </a:extLst>
          </p:cNvPr>
          <p:cNvSpPr/>
          <p:nvPr/>
        </p:nvSpPr>
        <p:spPr>
          <a:xfrm>
            <a:off x="1475581" y="3803787"/>
            <a:ext cx="150440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Process Control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Clutter / Mixed Parts / Disappearing Stock / Expired Material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E40280-6A21-0E5A-D3FB-C7E4EDEA617B}"/>
              </a:ext>
            </a:extLst>
          </p:cNvPr>
          <p:cNvGrpSpPr/>
          <p:nvPr/>
        </p:nvGrpSpPr>
        <p:grpSpPr>
          <a:xfrm>
            <a:off x="491549" y="3774503"/>
            <a:ext cx="719754" cy="691481"/>
            <a:chOff x="3583911" y="3180255"/>
            <a:chExt cx="714575" cy="7145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484DC9-A227-0262-6516-D294094847EB}"/>
                </a:ext>
              </a:extLst>
            </p:cNvPr>
            <p:cNvGrpSpPr/>
            <p:nvPr/>
          </p:nvGrpSpPr>
          <p:grpSpPr>
            <a:xfrm>
              <a:off x="3583911" y="3180255"/>
              <a:ext cx="714575" cy="714575"/>
              <a:chOff x="2354285" y="3483851"/>
              <a:chExt cx="714575" cy="714575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6EAC321-B8C8-2B24-7813-855D899DA197}"/>
                  </a:ext>
                </a:extLst>
              </p:cNvPr>
              <p:cNvSpPr/>
              <p:nvPr/>
            </p:nvSpPr>
            <p:spPr>
              <a:xfrm>
                <a:off x="2354285" y="3483851"/>
                <a:ext cx="714575" cy="714575"/>
              </a:xfrm>
              <a:custGeom>
                <a:avLst/>
                <a:gdLst>
                  <a:gd name="connsiteX0" fmla="*/ 435578 w 871156"/>
                  <a:gd name="connsiteY0" fmla="*/ 871157 h 871156"/>
                  <a:gd name="connsiteX1" fmla="*/ 0 w 871156"/>
                  <a:gd name="connsiteY1" fmla="*/ 435578 h 871156"/>
                  <a:gd name="connsiteX2" fmla="*/ 435578 w 871156"/>
                  <a:gd name="connsiteY2" fmla="*/ 0 h 871156"/>
                  <a:gd name="connsiteX3" fmla="*/ 871156 w 871156"/>
                  <a:gd name="connsiteY3" fmla="*/ 435578 h 871156"/>
                  <a:gd name="connsiteX4" fmla="*/ 435578 w 871156"/>
                  <a:gd name="connsiteY4" fmla="*/ 871157 h 871156"/>
                  <a:gd name="connsiteX5" fmla="*/ 435578 w 871156"/>
                  <a:gd name="connsiteY5" fmla="*/ 6001 h 871156"/>
                  <a:gd name="connsiteX6" fmla="*/ 6001 w 871156"/>
                  <a:gd name="connsiteY6" fmla="*/ 435578 h 871156"/>
                  <a:gd name="connsiteX7" fmla="*/ 435578 w 871156"/>
                  <a:gd name="connsiteY7" fmla="*/ 865156 h 871156"/>
                  <a:gd name="connsiteX8" fmla="*/ 865156 w 871156"/>
                  <a:gd name="connsiteY8" fmla="*/ 435578 h 871156"/>
                  <a:gd name="connsiteX9" fmla="*/ 435578 w 871156"/>
                  <a:gd name="connsiteY9" fmla="*/ 6001 h 871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156" h="871156">
                    <a:moveTo>
                      <a:pt x="435578" y="871157"/>
                    </a:moveTo>
                    <a:cubicBezTo>
                      <a:pt x="195358" y="871157"/>
                      <a:pt x="0" y="675703"/>
                      <a:pt x="0" y="435578"/>
                    </a:cubicBezTo>
                    <a:cubicBezTo>
                      <a:pt x="0" y="195358"/>
                      <a:pt x="195453" y="0"/>
                      <a:pt x="435578" y="0"/>
                    </a:cubicBezTo>
                    <a:cubicBezTo>
                      <a:pt x="675704" y="0"/>
                      <a:pt x="871156" y="195453"/>
                      <a:pt x="871156" y="435578"/>
                    </a:cubicBezTo>
                    <a:cubicBezTo>
                      <a:pt x="871252" y="675799"/>
                      <a:pt x="675799" y="871157"/>
                      <a:pt x="435578" y="871157"/>
                    </a:cubicBezTo>
                    <a:close/>
                    <a:moveTo>
                      <a:pt x="435578" y="6001"/>
                    </a:moveTo>
                    <a:cubicBezTo>
                      <a:pt x="198691" y="6001"/>
                      <a:pt x="6001" y="198692"/>
                      <a:pt x="6001" y="435578"/>
                    </a:cubicBezTo>
                    <a:cubicBezTo>
                      <a:pt x="6001" y="672465"/>
                      <a:pt x="198691" y="865156"/>
                      <a:pt x="435578" y="865156"/>
                    </a:cubicBezTo>
                    <a:cubicBezTo>
                      <a:pt x="672465" y="865156"/>
                      <a:pt x="865156" y="672465"/>
                      <a:pt x="865156" y="435578"/>
                    </a:cubicBezTo>
                    <a:cubicBezTo>
                      <a:pt x="865156" y="198692"/>
                      <a:pt x="672465" y="6001"/>
                      <a:pt x="435578" y="60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9D857F6-9756-C14E-6413-8720B61263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90932" y="3521098"/>
                <a:ext cx="641280" cy="64008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63500" dist="25400" dir="2700000" algn="tl" rotWithShape="0">
                  <a:schemeClr val="tx1">
                    <a:alpha val="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aphic 6">
              <a:extLst>
                <a:ext uri="{FF2B5EF4-FFF2-40B4-BE49-F238E27FC236}">
                  <a16:creationId xmlns:a16="http://schemas.microsoft.com/office/drawing/2014/main" id="{2CB412D7-33C5-EF7E-775E-C165755DFC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47868" y="3358454"/>
              <a:ext cx="386661" cy="365760"/>
              <a:chOff x="5653087" y="382638"/>
              <a:chExt cx="3642672" cy="3445771"/>
            </a:xfrm>
            <a:solidFill>
              <a:schemeClr val="bg1"/>
            </a:solidFill>
          </p:grpSpPr>
          <p:grpSp>
            <p:nvGrpSpPr>
              <p:cNvPr id="21" name="Graphic 6">
                <a:extLst>
                  <a:ext uri="{FF2B5EF4-FFF2-40B4-BE49-F238E27FC236}">
                    <a16:creationId xmlns:a16="http://schemas.microsoft.com/office/drawing/2014/main" id="{A2FBCB16-6420-C55A-0DEB-8CA790CA2325}"/>
                  </a:ext>
                </a:extLst>
              </p:cNvPr>
              <p:cNvGrpSpPr/>
              <p:nvPr/>
            </p:nvGrpSpPr>
            <p:grpSpPr>
              <a:xfrm>
                <a:off x="7778438" y="895762"/>
                <a:ext cx="1129820" cy="2535694"/>
                <a:chOff x="7778438" y="895762"/>
                <a:chExt cx="1129820" cy="2535694"/>
              </a:xfrm>
              <a:grpFill/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2109B79-8E3E-A29D-E673-71736F07CBB7}"/>
                    </a:ext>
                  </a:extLst>
                </p:cNvPr>
                <p:cNvSpPr/>
                <p:nvPr/>
              </p:nvSpPr>
              <p:spPr>
                <a:xfrm>
                  <a:off x="7976521" y="895762"/>
                  <a:ext cx="494615" cy="494615"/>
                </a:xfrm>
                <a:custGeom>
                  <a:avLst/>
                  <a:gdLst>
                    <a:gd name="connsiteX0" fmla="*/ 247308 w 494615"/>
                    <a:gd name="connsiteY0" fmla="*/ 494616 h 494615"/>
                    <a:gd name="connsiteX1" fmla="*/ 0 w 494615"/>
                    <a:gd name="connsiteY1" fmla="*/ 247308 h 494615"/>
                    <a:gd name="connsiteX2" fmla="*/ 247308 w 494615"/>
                    <a:gd name="connsiteY2" fmla="*/ 0 h 494615"/>
                    <a:gd name="connsiteX3" fmla="*/ 494616 w 494615"/>
                    <a:gd name="connsiteY3" fmla="*/ 247308 h 494615"/>
                    <a:gd name="connsiteX4" fmla="*/ 247308 w 494615"/>
                    <a:gd name="connsiteY4" fmla="*/ 494616 h 494615"/>
                    <a:gd name="connsiteX5" fmla="*/ 247308 w 494615"/>
                    <a:gd name="connsiteY5" fmla="*/ 98844 h 494615"/>
                    <a:gd name="connsiteX6" fmla="*/ 98451 w 494615"/>
                    <a:gd name="connsiteY6" fmla="*/ 247702 h 494615"/>
                    <a:gd name="connsiteX7" fmla="*/ 247308 w 494615"/>
                    <a:gd name="connsiteY7" fmla="*/ 396559 h 494615"/>
                    <a:gd name="connsiteX8" fmla="*/ 396165 w 494615"/>
                    <a:gd name="connsiteY8" fmla="*/ 247702 h 494615"/>
                    <a:gd name="connsiteX9" fmla="*/ 247308 w 494615"/>
                    <a:gd name="connsiteY9" fmla="*/ 98844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5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844"/>
                      </a:moveTo>
                      <a:cubicBezTo>
                        <a:pt x="165397" y="98844"/>
                        <a:pt x="98451" y="165397"/>
                        <a:pt x="98451" y="247702"/>
                      </a:cubicBezTo>
                      <a:cubicBezTo>
                        <a:pt x="98451" y="329613"/>
                        <a:pt x="165003" y="396559"/>
                        <a:pt x="247308" y="396559"/>
                      </a:cubicBezTo>
                      <a:cubicBezTo>
                        <a:pt x="329219" y="396559"/>
                        <a:pt x="396165" y="330007"/>
                        <a:pt x="396165" y="247702"/>
                      </a:cubicBezTo>
                      <a:cubicBezTo>
                        <a:pt x="395772" y="165397"/>
                        <a:pt x="329219" y="98844"/>
                        <a:pt x="247308" y="98844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30BCA4FA-44A5-C6A3-E1C6-E8F64E609C65}"/>
                    </a:ext>
                  </a:extLst>
                </p:cNvPr>
                <p:cNvSpPr/>
                <p:nvPr/>
              </p:nvSpPr>
              <p:spPr>
                <a:xfrm>
                  <a:off x="8413642" y="1702663"/>
                  <a:ext cx="494616" cy="494615"/>
                </a:xfrm>
                <a:custGeom>
                  <a:avLst/>
                  <a:gdLst>
                    <a:gd name="connsiteX0" fmla="*/ 247308 w 494616"/>
                    <a:gd name="connsiteY0" fmla="*/ 494616 h 494615"/>
                    <a:gd name="connsiteX1" fmla="*/ 0 w 494616"/>
                    <a:gd name="connsiteY1" fmla="*/ 247308 h 494615"/>
                    <a:gd name="connsiteX2" fmla="*/ 247308 w 494616"/>
                    <a:gd name="connsiteY2" fmla="*/ 0 h 494615"/>
                    <a:gd name="connsiteX3" fmla="*/ 494616 w 494616"/>
                    <a:gd name="connsiteY3" fmla="*/ 247308 h 494615"/>
                    <a:gd name="connsiteX4" fmla="*/ 247308 w 494616"/>
                    <a:gd name="connsiteY4" fmla="*/ 494616 h 494615"/>
                    <a:gd name="connsiteX5" fmla="*/ 247308 w 494616"/>
                    <a:gd name="connsiteY5" fmla="*/ 98451 h 494615"/>
                    <a:gd name="connsiteX6" fmla="*/ 98451 w 494616"/>
                    <a:gd name="connsiteY6" fmla="*/ 247308 h 494615"/>
                    <a:gd name="connsiteX7" fmla="*/ 247308 w 494616"/>
                    <a:gd name="connsiteY7" fmla="*/ 396165 h 494615"/>
                    <a:gd name="connsiteX8" fmla="*/ 396166 w 494616"/>
                    <a:gd name="connsiteY8" fmla="*/ 247308 h 494615"/>
                    <a:gd name="connsiteX9" fmla="*/ 247308 w 494616"/>
                    <a:gd name="connsiteY9" fmla="*/ 98451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6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451"/>
                      </a:moveTo>
                      <a:cubicBezTo>
                        <a:pt x="165397" y="98451"/>
                        <a:pt x="98451" y="165003"/>
                        <a:pt x="98451" y="247308"/>
                      </a:cubicBezTo>
                      <a:cubicBezTo>
                        <a:pt x="98451" y="329613"/>
                        <a:pt x="165003" y="396165"/>
                        <a:pt x="247308" y="396165"/>
                      </a:cubicBezTo>
                      <a:cubicBezTo>
                        <a:pt x="329219" y="396165"/>
                        <a:pt x="396166" y="329613"/>
                        <a:pt x="396166" y="247308"/>
                      </a:cubicBezTo>
                      <a:cubicBezTo>
                        <a:pt x="396166" y="165003"/>
                        <a:pt x="329219" y="98451"/>
                        <a:pt x="247308" y="98451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E55E6EC6-54DA-70AF-3DBC-33EEB12386FE}"/>
                    </a:ext>
                  </a:extLst>
                </p:cNvPr>
                <p:cNvSpPr/>
                <p:nvPr/>
              </p:nvSpPr>
              <p:spPr>
                <a:xfrm>
                  <a:off x="7778438" y="2257925"/>
                  <a:ext cx="494615" cy="494615"/>
                </a:xfrm>
                <a:custGeom>
                  <a:avLst/>
                  <a:gdLst>
                    <a:gd name="connsiteX0" fmla="*/ 247308 w 494615"/>
                    <a:gd name="connsiteY0" fmla="*/ 494616 h 494615"/>
                    <a:gd name="connsiteX1" fmla="*/ 0 w 494615"/>
                    <a:gd name="connsiteY1" fmla="*/ 247308 h 494615"/>
                    <a:gd name="connsiteX2" fmla="*/ 247308 w 494615"/>
                    <a:gd name="connsiteY2" fmla="*/ 0 h 494615"/>
                    <a:gd name="connsiteX3" fmla="*/ 494616 w 494615"/>
                    <a:gd name="connsiteY3" fmla="*/ 247308 h 494615"/>
                    <a:gd name="connsiteX4" fmla="*/ 247308 w 494615"/>
                    <a:gd name="connsiteY4" fmla="*/ 494616 h 494615"/>
                    <a:gd name="connsiteX5" fmla="*/ 247308 w 494615"/>
                    <a:gd name="connsiteY5" fmla="*/ 98451 h 494615"/>
                    <a:gd name="connsiteX6" fmla="*/ 98451 w 494615"/>
                    <a:gd name="connsiteY6" fmla="*/ 247308 h 494615"/>
                    <a:gd name="connsiteX7" fmla="*/ 247308 w 494615"/>
                    <a:gd name="connsiteY7" fmla="*/ 396165 h 494615"/>
                    <a:gd name="connsiteX8" fmla="*/ 396165 w 494615"/>
                    <a:gd name="connsiteY8" fmla="*/ 247308 h 494615"/>
                    <a:gd name="connsiteX9" fmla="*/ 247308 w 494615"/>
                    <a:gd name="connsiteY9" fmla="*/ 98451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5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451"/>
                      </a:moveTo>
                      <a:cubicBezTo>
                        <a:pt x="165397" y="98451"/>
                        <a:pt x="98451" y="165003"/>
                        <a:pt x="98451" y="247308"/>
                      </a:cubicBezTo>
                      <a:cubicBezTo>
                        <a:pt x="98451" y="329219"/>
                        <a:pt x="165003" y="396165"/>
                        <a:pt x="247308" y="396165"/>
                      </a:cubicBezTo>
                      <a:cubicBezTo>
                        <a:pt x="329219" y="396165"/>
                        <a:pt x="396165" y="329613"/>
                        <a:pt x="396165" y="247308"/>
                      </a:cubicBezTo>
                      <a:cubicBezTo>
                        <a:pt x="396165" y="165397"/>
                        <a:pt x="329219" y="98451"/>
                        <a:pt x="247308" y="98451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2A3831BF-0972-95F6-CC94-FB7D89682478}"/>
                    </a:ext>
                  </a:extLst>
                </p:cNvPr>
                <p:cNvSpPr/>
                <p:nvPr/>
              </p:nvSpPr>
              <p:spPr>
                <a:xfrm>
                  <a:off x="7778438" y="2936841"/>
                  <a:ext cx="494615" cy="494615"/>
                </a:xfrm>
                <a:custGeom>
                  <a:avLst/>
                  <a:gdLst>
                    <a:gd name="connsiteX0" fmla="*/ 247308 w 494615"/>
                    <a:gd name="connsiteY0" fmla="*/ 494616 h 494615"/>
                    <a:gd name="connsiteX1" fmla="*/ 0 w 494615"/>
                    <a:gd name="connsiteY1" fmla="*/ 247308 h 494615"/>
                    <a:gd name="connsiteX2" fmla="*/ 247308 w 494615"/>
                    <a:gd name="connsiteY2" fmla="*/ 0 h 494615"/>
                    <a:gd name="connsiteX3" fmla="*/ 494616 w 494615"/>
                    <a:gd name="connsiteY3" fmla="*/ 247308 h 494615"/>
                    <a:gd name="connsiteX4" fmla="*/ 247308 w 494615"/>
                    <a:gd name="connsiteY4" fmla="*/ 494616 h 494615"/>
                    <a:gd name="connsiteX5" fmla="*/ 247308 w 494615"/>
                    <a:gd name="connsiteY5" fmla="*/ 98845 h 494615"/>
                    <a:gd name="connsiteX6" fmla="*/ 98451 w 494615"/>
                    <a:gd name="connsiteY6" fmla="*/ 247702 h 494615"/>
                    <a:gd name="connsiteX7" fmla="*/ 247308 w 494615"/>
                    <a:gd name="connsiteY7" fmla="*/ 396559 h 494615"/>
                    <a:gd name="connsiteX8" fmla="*/ 396165 w 494615"/>
                    <a:gd name="connsiteY8" fmla="*/ 247702 h 494615"/>
                    <a:gd name="connsiteX9" fmla="*/ 247308 w 494615"/>
                    <a:gd name="connsiteY9" fmla="*/ 98845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5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845"/>
                      </a:moveTo>
                      <a:cubicBezTo>
                        <a:pt x="165397" y="98845"/>
                        <a:pt x="98451" y="165397"/>
                        <a:pt x="98451" y="247702"/>
                      </a:cubicBezTo>
                      <a:cubicBezTo>
                        <a:pt x="98451" y="329613"/>
                        <a:pt x="165003" y="396559"/>
                        <a:pt x="247308" y="396559"/>
                      </a:cubicBezTo>
                      <a:cubicBezTo>
                        <a:pt x="329219" y="396559"/>
                        <a:pt x="396165" y="330006"/>
                        <a:pt x="396165" y="247702"/>
                      </a:cubicBezTo>
                      <a:cubicBezTo>
                        <a:pt x="396165" y="165397"/>
                        <a:pt x="329219" y="98845"/>
                        <a:pt x="247308" y="98845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6638425-34B4-59E1-1F1E-2CC987944172}"/>
                    </a:ext>
                  </a:extLst>
                </p:cNvPr>
                <p:cNvSpPr/>
                <p:nvPr/>
              </p:nvSpPr>
              <p:spPr>
                <a:xfrm>
                  <a:off x="8174604" y="1291927"/>
                  <a:ext cx="98450" cy="707269"/>
                </a:xfrm>
                <a:custGeom>
                  <a:avLst/>
                  <a:gdLst>
                    <a:gd name="connsiteX0" fmla="*/ 49225 w 98450"/>
                    <a:gd name="connsiteY0" fmla="*/ 707269 h 707269"/>
                    <a:gd name="connsiteX1" fmla="*/ 0 w 98450"/>
                    <a:gd name="connsiteY1" fmla="*/ 658044 h 707269"/>
                    <a:gd name="connsiteX2" fmla="*/ 0 w 98450"/>
                    <a:gd name="connsiteY2" fmla="*/ 49225 h 707269"/>
                    <a:gd name="connsiteX3" fmla="*/ 49225 w 98450"/>
                    <a:gd name="connsiteY3" fmla="*/ 0 h 707269"/>
                    <a:gd name="connsiteX4" fmla="*/ 98451 w 98450"/>
                    <a:gd name="connsiteY4" fmla="*/ 49225 h 707269"/>
                    <a:gd name="connsiteX5" fmla="*/ 98451 w 98450"/>
                    <a:gd name="connsiteY5" fmla="*/ 658044 h 707269"/>
                    <a:gd name="connsiteX6" fmla="*/ 49225 w 98450"/>
                    <a:gd name="connsiteY6" fmla="*/ 707269 h 707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8450" h="707269">
                      <a:moveTo>
                        <a:pt x="49225" y="707269"/>
                      </a:moveTo>
                      <a:cubicBezTo>
                        <a:pt x="22053" y="707269"/>
                        <a:pt x="0" y="685216"/>
                        <a:pt x="0" y="658044"/>
                      </a:cubicBezTo>
                      <a:lnTo>
                        <a:pt x="0" y="49225"/>
                      </a:lnTo>
                      <a:cubicBezTo>
                        <a:pt x="0" y="22053"/>
                        <a:pt x="22053" y="0"/>
                        <a:pt x="49225" y="0"/>
                      </a:cubicBezTo>
                      <a:cubicBezTo>
                        <a:pt x="76398" y="0"/>
                        <a:pt x="98451" y="22053"/>
                        <a:pt x="98451" y="49225"/>
                      </a:cubicBezTo>
                      <a:lnTo>
                        <a:pt x="98451" y="658044"/>
                      </a:lnTo>
                      <a:cubicBezTo>
                        <a:pt x="98451" y="685216"/>
                        <a:pt x="76398" y="707269"/>
                        <a:pt x="49225" y="707269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9BAA48FD-2168-2671-0982-819F0C9253D0}"/>
                    </a:ext>
                  </a:extLst>
                </p:cNvPr>
                <p:cNvSpPr/>
                <p:nvPr/>
              </p:nvSpPr>
              <p:spPr>
                <a:xfrm>
                  <a:off x="7976521" y="1900746"/>
                  <a:ext cx="535571" cy="455629"/>
                </a:xfrm>
                <a:custGeom>
                  <a:avLst/>
                  <a:gdLst>
                    <a:gd name="connsiteX0" fmla="*/ 49225 w 535571"/>
                    <a:gd name="connsiteY0" fmla="*/ 455629 h 455629"/>
                    <a:gd name="connsiteX1" fmla="*/ 0 w 535571"/>
                    <a:gd name="connsiteY1" fmla="*/ 406404 h 455629"/>
                    <a:gd name="connsiteX2" fmla="*/ 0 w 535571"/>
                    <a:gd name="connsiteY2" fmla="*/ 85061 h 455629"/>
                    <a:gd name="connsiteX3" fmla="*/ 85061 w 535571"/>
                    <a:gd name="connsiteY3" fmla="*/ 0 h 455629"/>
                    <a:gd name="connsiteX4" fmla="*/ 486346 w 535571"/>
                    <a:gd name="connsiteY4" fmla="*/ 0 h 455629"/>
                    <a:gd name="connsiteX5" fmla="*/ 535571 w 535571"/>
                    <a:gd name="connsiteY5" fmla="*/ 49225 h 455629"/>
                    <a:gd name="connsiteX6" fmla="*/ 486346 w 535571"/>
                    <a:gd name="connsiteY6" fmla="*/ 98451 h 455629"/>
                    <a:gd name="connsiteX7" fmla="*/ 98451 w 535571"/>
                    <a:gd name="connsiteY7" fmla="*/ 98451 h 455629"/>
                    <a:gd name="connsiteX8" fmla="*/ 98451 w 535571"/>
                    <a:gd name="connsiteY8" fmla="*/ 406404 h 455629"/>
                    <a:gd name="connsiteX9" fmla="*/ 49225 w 535571"/>
                    <a:gd name="connsiteY9" fmla="*/ 455629 h 455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5571" h="455629">
                      <a:moveTo>
                        <a:pt x="49225" y="455629"/>
                      </a:moveTo>
                      <a:cubicBezTo>
                        <a:pt x="22053" y="455629"/>
                        <a:pt x="0" y="433577"/>
                        <a:pt x="0" y="406404"/>
                      </a:cubicBezTo>
                      <a:lnTo>
                        <a:pt x="0" y="85061"/>
                      </a:lnTo>
                      <a:cubicBezTo>
                        <a:pt x="0" y="38199"/>
                        <a:pt x="38199" y="0"/>
                        <a:pt x="85061" y="0"/>
                      </a:cubicBezTo>
                      <a:lnTo>
                        <a:pt x="486346" y="0"/>
                      </a:lnTo>
                      <a:cubicBezTo>
                        <a:pt x="513518" y="0"/>
                        <a:pt x="535571" y="22053"/>
                        <a:pt x="535571" y="49225"/>
                      </a:cubicBezTo>
                      <a:cubicBezTo>
                        <a:pt x="535571" y="76398"/>
                        <a:pt x="513518" y="98451"/>
                        <a:pt x="486346" y="98451"/>
                      </a:cubicBezTo>
                      <a:lnTo>
                        <a:pt x="98451" y="98451"/>
                      </a:lnTo>
                      <a:lnTo>
                        <a:pt x="98451" y="406404"/>
                      </a:lnTo>
                      <a:cubicBezTo>
                        <a:pt x="98451" y="433577"/>
                        <a:pt x="76398" y="455629"/>
                        <a:pt x="49225" y="455629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CDF3B29-A16C-4EBE-2F10-85D1704DBAF2}"/>
                    </a:ext>
                  </a:extLst>
                </p:cNvPr>
                <p:cNvSpPr/>
                <p:nvPr/>
              </p:nvSpPr>
              <p:spPr>
                <a:xfrm>
                  <a:off x="7976521" y="2654090"/>
                  <a:ext cx="98450" cy="381594"/>
                </a:xfrm>
                <a:custGeom>
                  <a:avLst/>
                  <a:gdLst>
                    <a:gd name="connsiteX0" fmla="*/ 49225 w 98450"/>
                    <a:gd name="connsiteY0" fmla="*/ 381595 h 381594"/>
                    <a:gd name="connsiteX1" fmla="*/ 0 w 98450"/>
                    <a:gd name="connsiteY1" fmla="*/ 332369 h 381594"/>
                    <a:gd name="connsiteX2" fmla="*/ 0 w 98450"/>
                    <a:gd name="connsiteY2" fmla="*/ 49225 h 381594"/>
                    <a:gd name="connsiteX3" fmla="*/ 49225 w 98450"/>
                    <a:gd name="connsiteY3" fmla="*/ 0 h 381594"/>
                    <a:gd name="connsiteX4" fmla="*/ 98451 w 98450"/>
                    <a:gd name="connsiteY4" fmla="*/ 49225 h 381594"/>
                    <a:gd name="connsiteX5" fmla="*/ 98451 w 98450"/>
                    <a:gd name="connsiteY5" fmla="*/ 332369 h 381594"/>
                    <a:gd name="connsiteX6" fmla="*/ 49225 w 98450"/>
                    <a:gd name="connsiteY6" fmla="*/ 381595 h 38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8450" h="381594">
                      <a:moveTo>
                        <a:pt x="49225" y="381595"/>
                      </a:moveTo>
                      <a:cubicBezTo>
                        <a:pt x="22053" y="381595"/>
                        <a:pt x="0" y="359542"/>
                        <a:pt x="0" y="332369"/>
                      </a:cubicBezTo>
                      <a:lnTo>
                        <a:pt x="0" y="49225"/>
                      </a:lnTo>
                      <a:cubicBezTo>
                        <a:pt x="0" y="22053"/>
                        <a:pt x="22053" y="0"/>
                        <a:pt x="49225" y="0"/>
                      </a:cubicBezTo>
                      <a:cubicBezTo>
                        <a:pt x="76398" y="0"/>
                        <a:pt x="98451" y="22053"/>
                        <a:pt x="98451" y="49225"/>
                      </a:cubicBezTo>
                      <a:lnTo>
                        <a:pt x="98451" y="332369"/>
                      </a:lnTo>
                      <a:cubicBezTo>
                        <a:pt x="98451" y="359542"/>
                        <a:pt x="76398" y="381595"/>
                        <a:pt x="49225" y="381595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3D5BFB7-E0EA-D0F2-9517-59A8E707DDD4}"/>
                  </a:ext>
                </a:extLst>
              </p:cNvPr>
              <p:cNvSpPr/>
              <p:nvPr/>
            </p:nvSpPr>
            <p:spPr>
              <a:xfrm>
                <a:off x="7556334" y="382638"/>
                <a:ext cx="1739425" cy="3445771"/>
              </a:xfrm>
              <a:custGeom>
                <a:avLst/>
                <a:gdLst>
                  <a:gd name="connsiteX0" fmla="*/ 398134 w 1739425"/>
                  <a:gd name="connsiteY0" fmla="*/ 3445772 h 3445771"/>
                  <a:gd name="connsiteX1" fmla="*/ 8664 w 1739425"/>
                  <a:gd name="connsiteY1" fmla="*/ 3181531 h 3445771"/>
                  <a:gd name="connsiteX2" fmla="*/ 1969 w 1739425"/>
                  <a:gd name="connsiteY2" fmla="*/ 3157509 h 3445771"/>
                  <a:gd name="connsiteX3" fmla="*/ 0 w 1739425"/>
                  <a:gd name="connsiteY3" fmla="*/ 3144119 h 3445771"/>
                  <a:gd name="connsiteX4" fmla="*/ 0 w 1739425"/>
                  <a:gd name="connsiteY4" fmla="*/ 118141 h 3445771"/>
                  <a:gd name="connsiteX5" fmla="*/ 22053 w 1739425"/>
                  <a:gd name="connsiteY5" fmla="*/ 77185 h 3445771"/>
                  <a:gd name="connsiteX6" fmla="*/ 279206 w 1739425"/>
                  <a:gd name="connsiteY6" fmla="*/ 0 h 3445771"/>
                  <a:gd name="connsiteX7" fmla="*/ 653318 w 1739425"/>
                  <a:gd name="connsiteY7" fmla="*/ 186269 h 3445771"/>
                  <a:gd name="connsiteX8" fmla="*/ 687185 w 1739425"/>
                  <a:gd name="connsiteY8" fmla="*/ 184693 h 3445771"/>
                  <a:gd name="connsiteX9" fmla="*/ 1049090 w 1739425"/>
                  <a:gd name="connsiteY9" fmla="*/ 417824 h 3445771"/>
                  <a:gd name="connsiteX10" fmla="*/ 1637431 w 1739425"/>
                  <a:gd name="connsiteY10" fmla="*/ 1169200 h 3445771"/>
                  <a:gd name="connsiteX11" fmla="*/ 1611046 w 1739425"/>
                  <a:gd name="connsiteY11" fmla="*/ 1368464 h 3445771"/>
                  <a:gd name="connsiteX12" fmla="*/ 1739426 w 1739425"/>
                  <a:gd name="connsiteY12" fmla="*/ 1794558 h 3445771"/>
                  <a:gd name="connsiteX13" fmla="*/ 1387366 w 1739425"/>
                  <a:gd name="connsiteY13" fmla="*/ 2442757 h 3445771"/>
                  <a:gd name="connsiteX14" fmla="*/ 1392486 w 1739425"/>
                  <a:gd name="connsiteY14" fmla="*/ 2519549 h 3445771"/>
                  <a:gd name="connsiteX15" fmla="*/ 776579 w 1739425"/>
                  <a:gd name="connsiteY15" fmla="*/ 3170110 h 3445771"/>
                  <a:gd name="connsiteX16" fmla="*/ 398134 w 1739425"/>
                  <a:gd name="connsiteY16" fmla="*/ 3445772 h 3445771"/>
                  <a:gd name="connsiteX17" fmla="*/ 98451 w 1739425"/>
                  <a:gd name="connsiteY17" fmla="*/ 3137425 h 3445771"/>
                  <a:gd name="connsiteX18" fmla="*/ 103176 w 1739425"/>
                  <a:gd name="connsiteY18" fmla="*/ 3154358 h 3445771"/>
                  <a:gd name="connsiteX19" fmla="*/ 398134 w 1739425"/>
                  <a:gd name="connsiteY19" fmla="*/ 3347715 h 3445771"/>
                  <a:gd name="connsiteX20" fmla="*/ 691123 w 1739425"/>
                  <a:gd name="connsiteY20" fmla="*/ 3111040 h 3445771"/>
                  <a:gd name="connsiteX21" fmla="*/ 743893 w 1739425"/>
                  <a:gd name="connsiteY21" fmla="*/ 3072447 h 3445771"/>
                  <a:gd name="connsiteX22" fmla="*/ 1294822 w 1739425"/>
                  <a:gd name="connsiteY22" fmla="*/ 2519549 h 3445771"/>
                  <a:gd name="connsiteX23" fmla="*/ 1286159 w 1739425"/>
                  <a:gd name="connsiteY23" fmla="*/ 2426217 h 3445771"/>
                  <a:gd name="connsiteX24" fmla="*/ 1309787 w 1739425"/>
                  <a:gd name="connsiteY24" fmla="*/ 2375811 h 3445771"/>
                  <a:gd name="connsiteX25" fmla="*/ 1641762 w 1739425"/>
                  <a:gd name="connsiteY25" fmla="*/ 1794952 h 3445771"/>
                  <a:gd name="connsiteX26" fmla="*/ 1518108 w 1739425"/>
                  <a:gd name="connsiteY26" fmla="*/ 1406269 h 3445771"/>
                  <a:gd name="connsiteX27" fmla="*/ 1511020 w 1739425"/>
                  <a:gd name="connsiteY27" fmla="*/ 1363738 h 3445771"/>
                  <a:gd name="connsiteX28" fmla="*/ 1539374 w 1739425"/>
                  <a:gd name="connsiteY28" fmla="*/ 1169987 h 3445771"/>
                  <a:gd name="connsiteX29" fmla="*/ 1003409 w 1739425"/>
                  <a:gd name="connsiteY29" fmla="*/ 509187 h 3445771"/>
                  <a:gd name="connsiteX30" fmla="*/ 967573 w 1739425"/>
                  <a:gd name="connsiteY30" fmla="*/ 478470 h 3445771"/>
                  <a:gd name="connsiteX31" fmla="*/ 687185 w 1739425"/>
                  <a:gd name="connsiteY31" fmla="*/ 283932 h 3445771"/>
                  <a:gd name="connsiteX32" fmla="*/ 638354 w 1739425"/>
                  <a:gd name="connsiteY32" fmla="*/ 288263 h 3445771"/>
                  <a:gd name="connsiteX33" fmla="*/ 589128 w 1739425"/>
                  <a:gd name="connsiteY33" fmla="*/ 266604 h 3445771"/>
                  <a:gd name="connsiteX34" fmla="*/ 278812 w 1739425"/>
                  <a:gd name="connsiteY34" fmla="*/ 98844 h 3445771"/>
                  <a:gd name="connsiteX35" fmla="*/ 97663 w 1739425"/>
                  <a:gd name="connsiteY35" fmla="*/ 146101 h 3445771"/>
                  <a:gd name="connsiteX36" fmla="*/ 97663 w 1739425"/>
                  <a:gd name="connsiteY36" fmla="*/ 3137425 h 344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739425" h="3445771">
                    <a:moveTo>
                      <a:pt x="398134" y="3445772"/>
                    </a:moveTo>
                    <a:cubicBezTo>
                      <a:pt x="209109" y="3445772"/>
                      <a:pt x="55920" y="3342202"/>
                      <a:pt x="8664" y="3181531"/>
                    </a:cubicBezTo>
                    <a:lnTo>
                      <a:pt x="1969" y="3157509"/>
                    </a:lnTo>
                    <a:cubicBezTo>
                      <a:pt x="787" y="3153177"/>
                      <a:pt x="0" y="3148845"/>
                      <a:pt x="0" y="3144119"/>
                    </a:cubicBezTo>
                    <a:lnTo>
                      <a:pt x="0" y="118141"/>
                    </a:lnTo>
                    <a:cubicBezTo>
                      <a:pt x="0" y="101601"/>
                      <a:pt x="8270" y="86243"/>
                      <a:pt x="22053" y="77185"/>
                    </a:cubicBezTo>
                    <a:cubicBezTo>
                      <a:pt x="98844" y="26779"/>
                      <a:pt x="187844" y="0"/>
                      <a:pt x="279206" y="0"/>
                    </a:cubicBezTo>
                    <a:cubicBezTo>
                      <a:pt x="427276" y="0"/>
                      <a:pt x="564713" y="68915"/>
                      <a:pt x="653318" y="186269"/>
                    </a:cubicBezTo>
                    <a:cubicBezTo>
                      <a:pt x="665132" y="185087"/>
                      <a:pt x="676159" y="184693"/>
                      <a:pt x="687185" y="184693"/>
                    </a:cubicBezTo>
                    <a:cubicBezTo>
                      <a:pt x="842737" y="184693"/>
                      <a:pt x="984900" y="277237"/>
                      <a:pt x="1049090" y="417824"/>
                    </a:cubicBezTo>
                    <a:cubicBezTo>
                      <a:pt x="1391698" y="502098"/>
                      <a:pt x="1637431" y="813990"/>
                      <a:pt x="1637431" y="1169200"/>
                    </a:cubicBezTo>
                    <a:cubicBezTo>
                      <a:pt x="1637431" y="1236146"/>
                      <a:pt x="1628767" y="1303093"/>
                      <a:pt x="1611046" y="1368464"/>
                    </a:cubicBezTo>
                    <a:cubicBezTo>
                      <a:pt x="1694926" y="1495268"/>
                      <a:pt x="1739426" y="1642157"/>
                      <a:pt x="1739426" y="1794558"/>
                    </a:cubicBezTo>
                    <a:cubicBezTo>
                      <a:pt x="1739426" y="2054862"/>
                      <a:pt x="1605139" y="2300201"/>
                      <a:pt x="1387366" y="2442757"/>
                    </a:cubicBezTo>
                    <a:cubicBezTo>
                      <a:pt x="1390516" y="2469536"/>
                      <a:pt x="1392486" y="2494739"/>
                      <a:pt x="1392486" y="2519549"/>
                    </a:cubicBezTo>
                    <a:cubicBezTo>
                      <a:pt x="1392486" y="2866882"/>
                      <a:pt x="1119187" y="3151601"/>
                      <a:pt x="776579" y="3170110"/>
                    </a:cubicBezTo>
                    <a:cubicBezTo>
                      <a:pt x="724597" y="3331569"/>
                      <a:pt x="571014" y="3445772"/>
                      <a:pt x="398134" y="3445772"/>
                    </a:cubicBezTo>
                    <a:close/>
                    <a:moveTo>
                      <a:pt x="98451" y="3137425"/>
                    </a:moveTo>
                    <a:lnTo>
                      <a:pt x="103176" y="3154358"/>
                    </a:lnTo>
                    <a:cubicBezTo>
                      <a:pt x="137831" y="3271711"/>
                      <a:pt x="253609" y="3347715"/>
                      <a:pt x="398134" y="3347715"/>
                    </a:cubicBezTo>
                    <a:cubicBezTo>
                      <a:pt x="538328" y="3347715"/>
                      <a:pt x="661588" y="3248083"/>
                      <a:pt x="691123" y="3111040"/>
                    </a:cubicBezTo>
                    <a:cubicBezTo>
                      <a:pt x="696243" y="3087412"/>
                      <a:pt x="719871" y="3070872"/>
                      <a:pt x="743893" y="3072447"/>
                    </a:cubicBezTo>
                    <a:cubicBezTo>
                      <a:pt x="1046727" y="3072447"/>
                      <a:pt x="1294822" y="2824352"/>
                      <a:pt x="1294822" y="2519549"/>
                    </a:cubicBezTo>
                    <a:cubicBezTo>
                      <a:pt x="1294822" y="2490407"/>
                      <a:pt x="1292066" y="2460084"/>
                      <a:pt x="1286159" y="2426217"/>
                    </a:cubicBezTo>
                    <a:cubicBezTo>
                      <a:pt x="1282615" y="2406133"/>
                      <a:pt x="1292066" y="2386049"/>
                      <a:pt x="1309787" y="2375811"/>
                    </a:cubicBezTo>
                    <a:cubicBezTo>
                      <a:pt x="1514564" y="2254519"/>
                      <a:pt x="1641762" y="2031627"/>
                      <a:pt x="1641762" y="1794952"/>
                    </a:cubicBezTo>
                    <a:cubicBezTo>
                      <a:pt x="1641762" y="1655152"/>
                      <a:pt x="1598838" y="1520865"/>
                      <a:pt x="1518108" y="1406269"/>
                    </a:cubicBezTo>
                    <a:cubicBezTo>
                      <a:pt x="1509445" y="1394061"/>
                      <a:pt x="1506688" y="1378309"/>
                      <a:pt x="1511020" y="1363738"/>
                    </a:cubicBezTo>
                    <a:cubicBezTo>
                      <a:pt x="1529923" y="1300336"/>
                      <a:pt x="1539374" y="1235359"/>
                      <a:pt x="1539374" y="1169987"/>
                    </a:cubicBezTo>
                    <a:cubicBezTo>
                      <a:pt x="1539374" y="852189"/>
                      <a:pt x="1314119" y="574558"/>
                      <a:pt x="1003409" y="509187"/>
                    </a:cubicBezTo>
                    <a:cubicBezTo>
                      <a:pt x="986869" y="505642"/>
                      <a:pt x="973480" y="494222"/>
                      <a:pt x="967573" y="478470"/>
                    </a:cubicBezTo>
                    <a:cubicBezTo>
                      <a:pt x="923861" y="362298"/>
                      <a:pt x="811233" y="283932"/>
                      <a:pt x="687185" y="283932"/>
                    </a:cubicBezTo>
                    <a:cubicBezTo>
                      <a:pt x="672221" y="283932"/>
                      <a:pt x="656075" y="285507"/>
                      <a:pt x="638354" y="288263"/>
                    </a:cubicBezTo>
                    <a:cubicBezTo>
                      <a:pt x="619058" y="291414"/>
                      <a:pt x="599761" y="283144"/>
                      <a:pt x="589128" y="266604"/>
                    </a:cubicBezTo>
                    <a:cubicBezTo>
                      <a:pt x="520213" y="161459"/>
                      <a:pt x="404041" y="98844"/>
                      <a:pt x="278812" y="98844"/>
                    </a:cubicBezTo>
                    <a:cubicBezTo>
                      <a:pt x="215016" y="98844"/>
                      <a:pt x="153189" y="114990"/>
                      <a:pt x="97663" y="146101"/>
                    </a:cubicBezTo>
                    <a:lnTo>
                      <a:pt x="97663" y="3137425"/>
                    </a:lnTo>
                    <a:close/>
                  </a:path>
                </a:pathLst>
              </a:custGeom>
              <a:grpFill/>
              <a:ln w="3932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Graphic 6">
                <a:extLst>
                  <a:ext uri="{FF2B5EF4-FFF2-40B4-BE49-F238E27FC236}">
                    <a16:creationId xmlns:a16="http://schemas.microsoft.com/office/drawing/2014/main" id="{79685E81-CAC8-3CAD-749E-518ED0CB6D92}"/>
                  </a:ext>
                </a:extLst>
              </p:cNvPr>
              <p:cNvGrpSpPr/>
              <p:nvPr/>
            </p:nvGrpSpPr>
            <p:grpSpPr>
              <a:xfrm>
                <a:off x="6041376" y="895762"/>
                <a:ext cx="1129818" cy="2535694"/>
                <a:chOff x="6041376" y="895762"/>
                <a:chExt cx="1129818" cy="2535694"/>
              </a:xfrm>
              <a:grpFill/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0A0C26C-8F5B-0776-0D68-99FE479DDB25}"/>
                    </a:ext>
                  </a:extLst>
                </p:cNvPr>
                <p:cNvSpPr/>
                <p:nvPr/>
              </p:nvSpPr>
              <p:spPr>
                <a:xfrm>
                  <a:off x="6478496" y="895762"/>
                  <a:ext cx="494615" cy="494615"/>
                </a:xfrm>
                <a:custGeom>
                  <a:avLst/>
                  <a:gdLst>
                    <a:gd name="connsiteX0" fmla="*/ 247308 w 494615"/>
                    <a:gd name="connsiteY0" fmla="*/ 494616 h 494615"/>
                    <a:gd name="connsiteX1" fmla="*/ 0 w 494615"/>
                    <a:gd name="connsiteY1" fmla="*/ 247308 h 494615"/>
                    <a:gd name="connsiteX2" fmla="*/ 247308 w 494615"/>
                    <a:gd name="connsiteY2" fmla="*/ 0 h 494615"/>
                    <a:gd name="connsiteX3" fmla="*/ 494616 w 494615"/>
                    <a:gd name="connsiteY3" fmla="*/ 247308 h 494615"/>
                    <a:gd name="connsiteX4" fmla="*/ 247308 w 494615"/>
                    <a:gd name="connsiteY4" fmla="*/ 494616 h 494615"/>
                    <a:gd name="connsiteX5" fmla="*/ 247308 w 494615"/>
                    <a:gd name="connsiteY5" fmla="*/ 98844 h 494615"/>
                    <a:gd name="connsiteX6" fmla="*/ 98451 w 494615"/>
                    <a:gd name="connsiteY6" fmla="*/ 247702 h 494615"/>
                    <a:gd name="connsiteX7" fmla="*/ 247308 w 494615"/>
                    <a:gd name="connsiteY7" fmla="*/ 396559 h 494615"/>
                    <a:gd name="connsiteX8" fmla="*/ 396165 w 494615"/>
                    <a:gd name="connsiteY8" fmla="*/ 247702 h 494615"/>
                    <a:gd name="connsiteX9" fmla="*/ 247308 w 494615"/>
                    <a:gd name="connsiteY9" fmla="*/ 98844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5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844"/>
                      </a:moveTo>
                      <a:cubicBezTo>
                        <a:pt x="165397" y="98844"/>
                        <a:pt x="98451" y="165397"/>
                        <a:pt x="98451" y="247702"/>
                      </a:cubicBezTo>
                      <a:cubicBezTo>
                        <a:pt x="98451" y="329613"/>
                        <a:pt x="165003" y="396559"/>
                        <a:pt x="247308" y="396559"/>
                      </a:cubicBezTo>
                      <a:cubicBezTo>
                        <a:pt x="329613" y="396559"/>
                        <a:pt x="396165" y="330007"/>
                        <a:pt x="396165" y="247702"/>
                      </a:cubicBezTo>
                      <a:cubicBezTo>
                        <a:pt x="396165" y="165397"/>
                        <a:pt x="329219" y="98844"/>
                        <a:pt x="247308" y="98844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4AF77AF-FD79-3DB5-1C3A-C698912E77DD}"/>
                    </a:ext>
                  </a:extLst>
                </p:cNvPr>
                <p:cNvSpPr/>
                <p:nvPr/>
              </p:nvSpPr>
              <p:spPr>
                <a:xfrm>
                  <a:off x="6041376" y="1702663"/>
                  <a:ext cx="494615" cy="494615"/>
                </a:xfrm>
                <a:custGeom>
                  <a:avLst/>
                  <a:gdLst>
                    <a:gd name="connsiteX0" fmla="*/ 247308 w 494615"/>
                    <a:gd name="connsiteY0" fmla="*/ 494616 h 494615"/>
                    <a:gd name="connsiteX1" fmla="*/ 0 w 494615"/>
                    <a:gd name="connsiteY1" fmla="*/ 247308 h 494615"/>
                    <a:gd name="connsiteX2" fmla="*/ 247308 w 494615"/>
                    <a:gd name="connsiteY2" fmla="*/ 0 h 494615"/>
                    <a:gd name="connsiteX3" fmla="*/ 494616 w 494615"/>
                    <a:gd name="connsiteY3" fmla="*/ 247308 h 494615"/>
                    <a:gd name="connsiteX4" fmla="*/ 247308 w 494615"/>
                    <a:gd name="connsiteY4" fmla="*/ 494616 h 494615"/>
                    <a:gd name="connsiteX5" fmla="*/ 247308 w 494615"/>
                    <a:gd name="connsiteY5" fmla="*/ 98451 h 494615"/>
                    <a:gd name="connsiteX6" fmla="*/ 98451 w 494615"/>
                    <a:gd name="connsiteY6" fmla="*/ 247308 h 494615"/>
                    <a:gd name="connsiteX7" fmla="*/ 247308 w 494615"/>
                    <a:gd name="connsiteY7" fmla="*/ 396165 h 494615"/>
                    <a:gd name="connsiteX8" fmla="*/ 396165 w 494615"/>
                    <a:gd name="connsiteY8" fmla="*/ 247308 h 494615"/>
                    <a:gd name="connsiteX9" fmla="*/ 247308 w 494615"/>
                    <a:gd name="connsiteY9" fmla="*/ 98451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5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451"/>
                      </a:moveTo>
                      <a:cubicBezTo>
                        <a:pt x="165397" y="98451"/>
                        <a:pt x="98451" y="165003"/>
                        <a:pt x="98451" y="247308"/>
                      </a:cubicBezTo>
                      <a:cubicBezTo>
                        <a:pt x="98451" y="329613"/>
                        <a:pt x="165003" y="396165"/>
                        <a:pt x="247308" y="396165"/>
                      </a:cubicBezTo>
                      <a:cubicBezTo>
                        <a:pt x="329219" y="396165"/>
                        <a:pt x="396165" y="329613"/>
                        <a:pt x="396165" y="247308"/>
                      </a:cubicBezTo>
                      <a:cubicBezTo>
                        <a:pt x="396165" y="165003"/>
                        <a:pt x="329219" y="98451"/>
                        <a:pt x="247308" y="98451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4E9AA1A-7799-F394-AB4E-6B6907B88471}"/>
                    </a:ext>
                  </a:extLst>
                </p:cNvPr>
                <p:cNvSpPr/>
                <p:nvPr/>
              </p:nvSpPr>
              <p:spPr>
                <a:xfrm>
                  <a:off x="6676579" y="2257925"/>
                  <a:ext cx="494615" cy="494615"/>
                </a:xfrm>
                <a:custGeom>
                  <a:avLst/>
                  <a:gdLst>
                    <a:gd name="connsiteX0" fmla="*/ 247308 w 494615"/>
                    <a:gd name="connsiteY0" fmla="*/ 494616 h 494615"/>
                    <a:gd name="connsiteX1" fmla="*/ 0 w 494615"/>
                    <a:gd name="connsiteY1" fmla="*/ 247308 h 494615"/>
                    <a:gd name="connsiteX2" fmla="*/ 247308 w 494615"/>
                    <a:gd name="connsiteY2" fmla="*/ 0 h 494615"/>
                    <a:gd name="connsiteX3" fmla="*/ 494616 w 494615"/>
                    <a:gd name="connsiteY3" fmla="*/ 247308 h 494615"/>
                    <a:gd name="connsiteX4" fmla="*/ 247308 w 494615"/>
                    <a:gd name="connsiteY4" fmla="*/ 494616 h 494615"/>
                    <a:gd name="connsiteX5" fmla="*/ 247308 w 494615"/>
                    <a:gd name="connsiteY5" fmla="*/ 98451 h 494615"/>
                    <a:gd name="connsiteX6" fmla="*/ 98451 w 494615"/>
                    <a:gd name="connsiteY6" fmla="*/ 247308 h 494615"/>
                    <a:gd name="connsiteX7" fmla="*/ 247308 w 494615"/>
                    <a:gd name="connsiteY7" fmla="*/ 396165 h 494615"/>
                    <a:gd name="connsiteX8" fmla="*/ 396165 w 494615"/>
                    <a:gd name="connsiteY8" fmla="*/ 247308 h 494615"/>
                    <a:gd name="connsiteX9" fmla="*/ 247308 w 494615"/>
                    <a:gd name="connsiteY9" fmla="*/ 98451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5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451"/>
                      </a:moveTo>
                      <a:cubicBezTo>
                        <a:pt x="165397" y="98451"/>
                        <a:pt x="98451" y="165003"/>
                        <a:pt x="98451" y="247308"/>
                      </a:cubicBezTo>
                      <a:cubicBezTo>
                        <a:pt x="98451" y="329219"/>
                        <a:pt x="165003" y="396165"/>
                        <a:pt x="247308" y="396165"/>
                      </a:cubicBezTo>
                      <a:cubicBezTo>
                        <a:pt x="329219" y="396165"/>
                        <a:pt x="396165" y="329613"/>
                        <a:pt x="396165" y="247308"/>
                      </a:cubicBezTo>
                      <a:cubicBezTo>
                        <a:pt x="395772" y="165397"/>
                        <a:pt x="329219" y="98451"/>
                        <a:pt x="247308" y="98451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EA879583-D321-9434-1B3F-C096C92C9403}"/>
                    </a:ext>
                  </a:extLst>
                </p:cNvPr>
                <p:cNvSpPr/>
                <p:nvPr/>
              </p:nvSpPr>
              <p:spPr>
                <a:xfrm>
                  <a:off x="6676579" y="2936841"/>
                  <a:ext cx="494615" cy="494615"/>
                </a:xfrm>
                <a:custGeom>
                  <a:avLst/>
                  <a:gdLst>
                    <a:gd name="connsiteX0" fmla="*/ 247308 w 494615"/>
                    <a:gd name="connsiteY0" fmla="*/ 494616 h 494615"/>
                    <a:gd name="connsiteX1" fmla="*/ 0 w 494615"/>
                    <a:gd name="connsiteY1" fmla="*/ 247308 h 494615"/>
                    <a:gd name="connsiteX2" fmla="*/ 247308 w 494615"/>
                    <a:gd name="connsiteY2" fmla="*/ 0 h 494615"/>
                    <a:gd name="connsiteX3" fmla="*/ 494616 w 494615"/>
                    <a:gd name="connsiteY3" fmla="*/ 247308 h 494615"/>
                    <a:gd name="connsiteX4" fmla="*/ 247308 w 494615"/>
                    <a:gd name="connsiteY4" fmla="*/ 494616 h 494615"/>
                    <a:gd name="connsiteX5" fmla="*/ 247308 w 494615"/>
                    <a:gd name="connsiteY5" fmla="*/ 98845 h 494615"/>
                    <a:gd name="connsiteX6" fmla="*/ 98451 w 494615"/>
                    <a:gd name="connsiteY6" fmla="*/ 247702 h 494615"/>
                    <a:gd name="connsiteX7" fmla="*/ 247308 w 494615"/>
                    <a:gd name="connsiteY7" fmla="*/ 396559 h 494615"/>
                    <a:gd name="connsiteX8" fmla="*/ 396165 w 494615"/>
                    <a:gd name="connsiteY8" fmla="*/ 247702 h 494615"/>
                    <a:gd name="connsiteX9" fmla="*/ 247308 w 494615"/>
                    <a:gd name="connsiteY9" fmla="*/ 98845 h 494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615" h="494615">
                      <a:moveTo>
                        <a:pt x="247308" y="494616"/>
                      </a:moveTo>
                      <a:cubicBezTo>
                        <a:pt x="111052" y="494616"/>
                        <a:pt x="0" y="383564"/>
                        <a:pt x="0" y="247308"/>
                      </a:cubicBezTo>
                      <a:cubicBezTo>
                        <a:pt x="0" y="111052"/>
                        <a:pt x="111052" y="0"/>
                        <a:pt x="247308" y="0"/>
                      </a:cubicBezTo>
                      <a:cubicBezTo>
                        <a:pt x="383564" y="0"/>
                        <a:pt x="494616" y="111052"/>
                        <a:pt x="494616" y="247308"/>
                      </a:cubicBezTo>
                      <a:cubicBezTo>
                        <a:pt x="494616" y="383564"/>
                        <a:pt x="383564" y="494616"/>
                        <a:pt x="247308" y="494616"/>
                      </a:cubicBezTo>
                      <a:close/>
                      <a:moveTo>
                        <a:pt x="247308" y="98845"/>
                      </a:moveTo>
                      <a:cubicBezTo>
                        <a:pt x="165397" y="98845"/>
                        <a:pt x="98451" y="165397"/>
                        <a:pt x="98451" y="247702"/>
                      </a:cubicBezTo>
                      <a:cubicBezTo>
                        <a:pt x="98451" y="329613"/>
                        <a:pt x="165003" y="396559"/>
                        <a:pt x="247308" y="396559"/>
                      </a:cubicBezTo>
                      <a:cubicBezTo>
                        <a:pt x="329219" y="396559"/>
                        <a:pt x="396165" y="330006"/>
                        <a:pt x="396165" y="247702"/>
                      </a:cubicBezTo>
                      <a:cubicBezTo>
                        <a:pt x="395772" y="165397"/>
                        <a:pt x="329219" y="98845"/>
                        <a:pt x="247308" y="98845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69E3C1C-6FB1-AA73-89C1-8E4211D60DEA}"/>
                    </a:ext>
                  </a:extLst>
                </p:cNvPr>
                <p:cNvSpPr/>
                <p:nvPr/>
              </p:nvSpPr>
              <p:spPr>
                <a:xfrm>
                  <a:off x="6676579" y="1291927"/>
                  <a:ext cx="98450" cy="707269"/>
                </a:xfrm>
                <a:custGeom>
                  <a:avLst/>
                  <a:gdLst>
                    <a:gd name="connsiteX0" fmla="*/ 49225 w 98450"/>
                    <a:gd name="connsiteY0" fmla="*/ 707269 h 707269"/>
                    <a:gd name="connsiteX1" fmla="*/ 0 w 98450"/>
                    <a:gd name="connsiteY1" fmla="*/ 658044 h 707269"/>
                    <a:gd name="connsiteX2" fmla="*/ 0 w 98450"/>
                    <a:gd name="connsiteY2" fmla="*/ 49225 h 707269"/>
                    <a:gd name="connsiteX3" fmla="*/ 49225 w 98450"/>
                    <a:gd name="connsiteY3" fmla="*/ 0 h 707269"/>
                    <a:gd name="connsiteX4" fmla="*/ 98451 w 98450"/>
                    <a:gd name="connsiteY4" fmla="*/ 49225 h 707269"/>
                    <a:gd name="connsiteX5" fmla="*/ 98451 w 98450"/>
                    <a:gd name="connsiteY5" fmla="*/ 658044 h 707269"/>
                    <a:gd name="connsiteX6" fmla="*/ 49225 w 98450"/>
                    <a:gd name="connsiteY6" fmla="*/ 707269 h 707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8450" h="707269">
                      <a:moveTo>
                        <a:pt x="49225" y="707269"/>
                      </a:moveTo>
                      <a:cubicBezTo>
                        <a:pt x="22053" y="707269"/>
                        <a:pt x="0" y="685216"/>
                        <a:pt x="0" y="658044"/>
                      </a:cubicBezTo>
                      <a:lnTo>
                        <a:pt x="0" y="49225"/>
                      </a:lnTo>
                      <a:cubicBezTo>
                        <a:pt x="0" y="22053"/>
                        <a:pt x="22053" y="0"/>
                        <a:pt x="49225" y="0"/>
                      </a:cubicBezTo>
                      <a:cubicBezTo>
                        <a:pt x="76398" y="0"/>
                        <a:pt x="98451" y="22053"/>
                        <a:pt x="98451" y="49225"/>
                      </a:cubicBezTo>
                      <a:lnTo>
                        <a:pt x="98451" y="658044"/>
                      </a:lnTo>
                      <a:cubicBezTo>
                        <a:pt x="98451" y="685216"/>
                        <a:pt x="76398" y="707269"/>
                        <a:pt x="49225" y="707269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633F8FEA-AD60-5A1D-9E9E-638199231A9E}"/>
                    </a:ext>
                  </a:extLst>
                </p:cNvPr>
                <p:cNvSpPr/>
                <p:nvPr/>
              </p:nvSpPr>
              <p:spPr>
                <a:xfrm>
                  <a:off x="6437541" y="1900746"/>
                  <a:ext cx="535571" cy="455629"/>
                </a:xfrm>
                <a:custGeom>
                  <a:avLst/>
                  <a:gdLst>
                    <a:gd name="connsiteX0" fmla="*/ 486346 w 535571"/>
                    <a:gd name="connsiteY0" fmla="*/ 455629 h 455629"/>
                    <a:gd name="connsiteX1" fmla="*/ 437121 w 535571"/>
                    <a:gd name="connsiteY1" fmla="*/ 406404 h 455629"/>
                    <a:gd name="connsiteX2" fmla="*/ 437121 w 535571"/>
                    <a:gd name="connsiteY2" fmla="*/ 98451 h 455629"/>
                    <a:gd name="connsiteX3" fmla="*/ 49225 w 535571"/>
                    <a:gd name="connsiteY3" fmla="*/ 98451 h 455629"/>
                    <a:gd name="connsiteX4" fmla="*/ 0 w 535571"/>
                    <a:gd name="connsiteY4" fmla="*/ 49225 h 455629"/>
                    <a:gd name="connsiteX5" fmla="*/ 49225 w 535571"/>
                    <a:gd name="connsiteY5" fmla="*/ 0 h 455629"/>
                    <a:gd name="connsiteX6" fmla="*/ 450510 w 535571"/>
                    <a:gd name="connsiteY6" fmla="*/ 0 h 455629"/>
                    <a:gd name="connsiteX7" fmla="*/ 535571 w 535571"/>
                    <a:gd name="connsiteY7" fmla="*/ 85061 h 455629"/>
                    <a:gd name="connsiteX8" fmla="*/ 535571 w 535571"/>
                    <a:gd name="connsiteY8" fmla="*/ 406404 h 455629"/>
                    <a:gd name="connsiteX9" fmla="*/ 486346 w 535571"/>
                    <a:gd name="connsiteY9" fmla="*/ 455629 h 455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5571" h="455629">
                      <a:moveTo>
                        <a:pt x="486346" y="455629"/>
                      </a:moveTo>
                      <a:cubicBezTo>
                        <a:pt x="459174" y="455629"/>
                        <a:pt x="437121" y="433577"/>
                        <a:pt x="437121" y="406404"/>
                      </a:cubicBezTo>
                      <a:lnTo>
                        <a:pt x="437121" y="98451"/>
                      </a:lnTo>
                      <a:lnTo>
                        <a:pt x="49225" y="98451"/>
                      </a:lnTo>
                      <a:cubicBezTo>
                        <a:pt x="22053" y="98451"/>
                        <a:pt x="0" y="76398"/>
                        <a:pt x="0" y="49225"/>
                      </a:cubicBezTo>
                      <a:cubicBezTo>
                        <a:pt x="0" y="22053"/>
                        <a:pt x="22053" y="0"/>
                        <a:pt x="49225" y="0"/>
                      </a:cubicBezTo>
                      <a:lnTo>
                        <a:pt x="450510" y="0"/>
                      </a:lnTo>
                      <a:cubicBezTo>
                        <a:pt x="497373" y="0"/>
                        <a:pt x="535571" y="38199"/>
                        <a:pt x="535571" y="85061"/>
                      </a:cubicBezTo>
                      <a:lnTo>
                        <a:pt x="535571" y="406404"/>
                      </a:lnTo>
                      <a:cubicBezTo>
                        <a:pt x="535571" y="433577"/>
                        <a:pt x="513518" y="455629"/>
                        <a:pt x="486346" y="455629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3843ADC-C0C1-A0D4-72F3-7E54D8CC494E}"/>
                    </a:ext>
                  </a:extLst>
                </p:cNvPr>
                <p:cNvSpPr/>
                <p:nvPr/>
              </p:nvSpPr>
              <p:spPr>
                <a:xfrm>
                  <a:off x="6874662" y="2654090"/>
                  <a:ext cx="98450" cy="381594"/>
                </a:xfrm>
                <a:custGeom>
                  <a:avLst/>
                  <a:gdLst>
                    <a:gd name="connsiteX0" fmla="*/ 49225 w 98450"/>
                    <a:gd name="connsiteY0" fmla="*/ 381595 h 381594"/>
                    <a:gd name="connsiteX1" fmla="*/ 0 w 98450"/>
                    <a:gd name="connsiteY1" fmla="*/ 332369 h 381594"/>
                    <a:gd name="connsiteX2" fmla="*/ 0 w 98450"/>
                    <a:gd name="connsiteY2" fmla="*/ 49225 h 381594"/>
                    <a:gd name="connsiteX3" fmla="*/ 49225 w 98450"/>
                    <a:gd name="connsiteY3" fmla="*/ 0 h 381594"/>
                    <a:gd name="connsiteX4" fmla="*/ 98451 w 98450"/>
                    <a:gd name="connsiteY4" fmla="*/ 49225 h 381594"/>
                    <a:gd name="connsiteX5" fmla="*/ 98451 w 98450"/>
                    <a:gd name="connsiteY5" fmla="*/ 332369 h 381594"/>
                    <a:gd name="connsiteX6" fmla="*/ 49225 w 98450"/>
                    <a:gd name="connsiteY6" fmla="*/ 381595 h 38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8450" h="381594">
                      <a:moveTo>
                        <a:pt x="49225" y="381595"/>
                      </a:moveTo>
                      <a:cubicBezTo>
                        <a:pt x="22053" y="381595"/>
                        <a:pt x="0" y="359542"/>
                        <a:pt x="0" y="332369"/>
                      </a:cubicBezTo>
                      <a:lnTo>
                        <a:pt x="0" y="49225"/>
                      </a:lnTo>
                      <a:cubicBezTo>
                        <a:pt x="0" y="22053"/>
                        <a:pt x="22053" y="0"/>
                        <a:pt x="49225" y="0"/>
                      </a:cubicBezTo>
                      <a:cubicBezTo>
                        <a:pt x="76398" y="0"/>
                        <a:pt x="98451" y="22053"/>
                        <a:pt x="98451" y="49225"/>
                      </a:cubicBezTo>
                      <a:lnTo>
                        <a:pt x="98451" y="332369"/>
                      </a:lnTo>
                      <a:cubicBezTo>
                        <a:pt x="98451" y="359542"/>
                        <a:pt x="76398" y="381595"/>
                        <a:pt x="49225" y="381595"/>
                      </a:cubicBezTo>
                      <a:close/>
                    </a:path>
                  </a:pathLst>
                </a:custGeom>
                <a:grpFill/>
                <a:ln w="393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BB39937-7011-AEA8-9208-555E69B53AB3}"/>
                  </a:ext>
                </a:extLst>
              </p:cNvPr>
              <p:cNvSpPr/>
              <p:nvPr/>
            </p:nvSpPr>
            <p:spPr>
              <a:xfrm>
                <a:off x="5653087" y="382638"/>
                <a:ext cx="1739819" cy="3445771"/>
              </a:xfrm>
              <a:custGeom>
                <a:avLst/>
                <a:gdLst>
                  <a:gd name="connsiteX0" fmla="*/ 1342079 w 1739819"/>
                  <a:gd name="connsiteY0" fmla="*/ 3445772 h 3445771"/>
                  <a:gd name="connsiteX1" fmla="*/ 962847 w 1739819"/>
                  <a:gd name="connsiteY1" fmla="*/ 3169323 h 3445771"/>
                  <a:gd name="connsiteX2" fmla="*/ 346940 w 1739819"/>
                  <a:gd name="connsiteY2" fmla="*/ 2519155 h 3445771"/>
                  <a:gd name="connsiteX3" fmla="*/ 352059 w 1739819"/>
                  <a:gd name="connsiteY3" fmla="*/ 2442363 h 3445771"/>
                  <a:gd name="connsiteX4" fmla="*/ 0 w 1739819"/>
                  <a:gd name="connsiteY4" fmla="*/ 1794164 h 3445771"/>
                  <a:gd name="connsiteX5" fmla="*/ 128380 w 1739819"/>
                  <a:gd name="connsiteY5" fmla="*/ 1368070 h 3445771"/>
                  <a:gd name="connsiteX6" fmla="*/ 101995 w 1739819"/>
                  <a:gd name="connsiteY6" fmla="*/ 1168806 h 3445771"/>
                  <a:gd name="connsiteX7" fmla="*/ 690336 w 1739819"/>
                  <a:gd name="connsiteY7" fmla="*/ 417431 h 3445771"/>
                  <a:gd name="connsiteX8" fmla="*/ 1052240 w 1739819"/>
                  <a:gd name="connsiteY8" fmla="*/ 184300 h 3445771"/>
                  <a:gd name="connsiteX9" fmla="*/ 1086107 w 1739819"/>
                  <a:gd name="connsiteY9" fmla="*/ 185875 h 3445771"/>
                  <a:gd name="connsiteX10" fmla="*/ 1460613 w 1739819"/>
                  <a:gd name="connsiteY10" fmla="*/ 0 h 3445771"/>
                  <a:gd name="connsiteX11" fmla="*/ 1717766 w 1739819"/>
                  <a:gd name="connsiteY11" fmla="*/ 76791 h 3445771"/>
                  <a:gd name="connsiteX12" fmla="*/ 1739819 w 1739819"/>
                  <a:gd name="connsiteY12" fmla="*/ 117747 h 3445771"/>
                  <a:gd name="connsiteX13" fmla="*/ 1739819 w 1739819"/>
                  <a:gd name="connsiteY13" fmla="*/ 3163809 h 3445771"/>
                  <a:gd name="connsiteX14" fmla="*/ 1737850 w 1739819"/>
                  <a:gd name="connsiteY14" fmla="*/ 3177593 h 3445771"/>
                  <a:gd name="connsiteX15" fmla="*/ 1342079 w 1739819"/>
                  <a:gd name="connsiteY15" fmla="*/ 3445772 h 3445771"/>
                  <a:gd name="connsiteX16" fmla="*/ 1052634 w 1739819"/>
                  <a:gd name="connsiteY16" fmla="*/ 283144 h 3445771"/>
                  <a:gd name="connsiteX17" fmla="*/ 772247 w 1739819"/>
                  <a:gd name="connsiteY17" fmla="*/ 477682 h 3445771"/>
                  <a:gd name="connsiteX18" fmla="*/ 736411 w 1739819"/>
                  <a:gd name="connsiteY18" fmla="*/ 508399 h 3445771"/>
                  <a:gd name="connsiteX19" fmla="*/ 200445 w 1739819"/>
                  <a:gd name="connsiteY19" fmla="*/ 1169200 h 3445771"/>
                  <a:gd name="connsiteX20" fmla="*/ 228799 w 1739819"/>
                  <a:gd name="connsiteY20" fmla="*/ 1362951 h 3445771"/>
                  <a:gd name="connsiteX21" fmla="*/ 221711 w 1739819"/>
                  <a:gd name="connsiteY21" fmla="*/ 1405481 h 3445771"/>
                  <a:gd name="connsiteX22" fmla="*/ 98451 w 1739819"/>
                  <a:gd name="connsiteY22" fmla="*/ 1794164 h 3445771"/>
                  <a:gd name="connsiteX23" fmla="*/ 430426 w 1739819"/>
                  <a:gd name="connsiteY23" fmla="*/ 2375023 h 3445771"/>
                  <a:gd name="connsiteX24" fmla="*/ 454054 w 1739819"/>
                  <a:gd name="connsiteY24" fmla="*/ 2425430 h 3445771"/>
                  <a:gd name="connsiteX25" fmla="*/ 445391 w 1739819"/>
                  <a:gd name="connsiteY25" fmla="*/ 2518761 h 3445771"/>
                  <a:gd name="connsiteX26" fmla="*/ 998289 w 1739819"/>
                  <a:gd name="connsiteY26" fmla="*/ 3071660 h 3445771"/>
                  <a:gd name="connsiteX27" fmla="*/ 1049090 w 1739819"/>
                  <a:gd name="connsiteY27" fmla="*/ 3110252 h 3445771"/>
                  <a:gd name="connsiteX28" fmla="*/ 1342079 w 1739819"/>
                  <a:gd name="connsiteY28" fmla="*/ 3346927 h 3445771"/>
                  <a:gd name="connsiteX29" fmla="*/ 1641763 w 1739819"/>
                  <a:gd name="connsiteY29" fmla="*/ 3156327 h 3445771"/>
                  <a:gd name="connsiteX30" fmla="*/ 1641763 w 1739819"/>
                  <a:gd name="connsiteY30" fmla="*/ 145707 h 3445771"/>
                  <a:gd name="connsiteX31" fmla="*/ 1460613 w 1739819"/>
                  <a:gd name="connsiteY31" fmla="*/ 98451 h 3445771"/>
                  <a:gd name="connsiteX32" fmla="*/ 1150297 w 1739819"/>
                  <a:gd name="connsiteY32" fmla="*/ 266211 h 3445771"/>
                  <a:gd name="connsiteX33" fmla="*/ 1101072 w 1739819"/>
                  <a:gd name="connsiteY33" fmla="*/ 287870 h 3445771"/>
                  <a:gd name="connsiteX34" fmla="*/ 1052634 w 1739819"/>
                  <a:gd name="connsiteY34" fmla="*/ 283144 h 344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739819" h="3445771">
                    <a:moveTo>
                      <a:pt x="1342079" y="3445772"/>
                    </a:moveTo>
                    <a:cubicBezTo>
                      <a:pt x="1168806" y="3445772"/>
                      <a:pt x="1015223" y="3331569"/>
                      <a:pt x="962847" y="3169323"/>
                    </a:cubicBezTo>
                    <a:cubicBezTo>
                      <a:pt x="619058" y="3149633"/>
                      <a:pt x="346940" y="2865701"/>
                      <a:pt x="346940" y="2519155"/>
                    </a:cubicBezTo>
                    <a:cubicBezTo>
                      <a:pt x="346940" y="2494345"/>
                      <a:pt x="348515" y="2469142"/>
                      <a:pt x="352059" y="2442363"/>
                    </a:cubicBezTo>
                    <a:cubicBezTo>
                      <a:pt x="134287" y="2300201"/>
                      <a:pt x="0" y="2054862"/>
                      <a:pt x="0" y="1794164"/>
                    </a:cubicBezTo>
                    <a:cubicBezTo>
                      <a:pt x="0" y="1641763"/>
                      <a:pt x="44500" y="1495268"/>
                      <a:pt x="128380" y="1368070"/>
                    </a:cubicBezTo>
                    <a:cubicBezTo>
                      <a:pt x="111052" y="1302699"/>
                      <a:pt x="101995" y="1236146"/>
                      <a:pt x="101995" y="1168806"/>
                    </a:cubicBezTo>
                    <a:cubicBezTo>
                      <a:pt x="101995" y="813596"/>
                      <a:pt x="348121" y="501704"/>
                      <a:pt x="690336" y="417431"/>
                    </a:cubicBezTo>
                    <a:cubicBezTo>
                      <a:pt x="754526" y="276843"/>
                      <a:pt x="896688" y="184300"/>
                      <a:pt x="1052240" y="184300"/>
                    </a:cubicBezTo>
                    <a:cubicBezTo>
                      <a:pt x="1063267" y="184300"/>
                      <a:pt x="1074293" y="184693"/>
                      <a:pt x="1086107" y="185875"/>
                    </a:cubicBezTo>
                    <a:cubicBezTo>
                      <a:pt x="1175107" y="68915"/>
                      <a:pt x="1312938" y="0"/>
                      <a:pt x="1460613" y="0"/>
                    </a:cubicBezTo>
                    <a:cubicBezTo>
                      <a:pt x="1552369" y="0"/>
                      <a:pt x="1640975" y="26779"/>
                      <a:pt x="1717766" y="76791"/>
                    </a:cubicBezTo>
                    <a:cubicBezTo>
                      <a:pt x="1731550" y="85849"/>
                      <a:pt x="1739819" y="101207"/>
                      <a:pt x="1739819" y="117747"/>
                    </a:cubicBezTo>
                    <a:lnTo>
                      <a:pt x="1739819" y="3163809"/>
                    </a:lnTo>
                    <a:cubicBezTo>
                      <a:pt x="1739819" y="3168535"/>
                      <a:pt x="1739032" y="3173261"/>
                      <a:pt x="1737850" y="3177593"/>
                    </a:cubicBezTo>
                    <a:cubicBezTo>
                      <a:pt x="1690988" y="3338264"/>
                      <a:pt x="1531498" y="3445772"/>
                      <a:pt x="1342079" y="3445772"/>
                    </a:cubicBezTo>
                    <a:close/>
                    <a:moveTo>
                      <a:pt x="1052634" y="283144"/>
                    </a:moveTo>
                    <a:cubicBezTo>
                      <a:pt x="928586" y="283144"/>
                      <a:pt x="815959" y="361117"/>
                      <a:pt x="772247" y="477682"/>
                    </a:cubicBezTo>
                    <a:cubicBezTo>
                      <a:pt x="766340" y="493435"/>
                      <a:pt x="752950" y="505249"/>
                      <a:pt x="736411" y="508399"/>
                    </a:cubicBezTo>
                    <a:cubicBezTo>
                      <a:pt x="426094" y="573770"/>
                      <a:pt x="200445" y="851401"/>
                      <a:pt x="200445" y="1169200"/>
                    </a:cubicBezTo>
                    <a:cubicBezTo>
                      <a:pt x="200445" y="1234571"/>
                      <a:pt x="209897" y="1299548"/>
                      <a:pt x="228799" y="1362951"/>
                    </a:cubicBezTo>
                    <a:cubicBezTo>
                      <a:pt x="233131" y="1377521"/>
                      <a:pt x="230374" y="1393273"/>
                      <a:pt x="221711" y="1405481"/>
                    </a:cubicBezTo>
                    <a:cubicBezTo>
                      <a:pt x="141375" y="1520078"/>
                      <a:pt x="98451" y="1654364"/>
                      <a:pt x="98451" y="1794164"/>
                    </a:cubicBezTo>
                    <a:cubicBezTo>
                      <a:pt x="98451" y="2031233"/>
                      <a:pt x="225649" y="2253732"/>
                      <a:pt x="430426" y="2375023"/>
                    </a:cubicBezTo>
                    <a:cubicBezTo>
                      <a:pt x="448147" y="2385262"/>
                      <a:pt x="457205" y="2405346"/>
                      <a:pt x="454054" y="2425430"/>
                    </a:cubicBezTo>
                    <a:cubicBezTo>
                      <a:pt x="448147" y="2458903"/>
                      <a:pt x="445391" y="2489620"/>
                      <a:pt x="445391" y="2518761"/>
                    </a:cubicBezTo>
                    <a:cubicBezTo>
                      <a:pt x="445391" y="2823564"/>
                      <a:pt x="693486" y="3071660"/>
                      <a:pt x="998289" y="3071660"/>
                    </a:cubicBezTo>
                    <a:cubicBezTo>
                      <a:pt x="1021524" y="3071660"/>
                      <a:pt x="1043970" y="3087806"/>
                      <a:pt x="1049090" y="3110252"/>
                    </a:cubicBezTo>
                    <a:cubicBezTo>
                      <a:pt x="1078625" y="3247296"/>
                      <a:pt x="1201491" y="3346927"/>
                      <a:pt x="1342079" y="3346927"/>
                    </a:cubicBezTo>
                    <a:cubicBezTo>
                      <a:pt x="1482666" y="3346927"/>
                      <a:pt x="1604745" y="3268955"/>
                      <a:pt x="1641763" y="3156327"/>
                    </a:cubicBezTo>
                    <a:lnTo>
                      <a:pt x="1641763" y="145707"/>
                    </a:lnTo>
                    <a:cubicBezTo>
                      <a:pt x="1586630" y="114597"/>
                      <a:pt x="1524409" y="98451"/>
                      <a:pt x="1460613" y="98451"/>
                    </a:cubicBezTo>
                    <a:cubicBezTo>
                      <a:pt x="1335384" y="98451"/>
                      <a:pt x="1219606" y="161065"/>
                      <a:pt x="1150297" y="266211"/>
                    </a:cubicBezTo>
                    <a:cubicBezTo>
                      <a:pt x="1139664" y="282356"/>
                      <a:pt x="1120368" y="290626"/>
                      <a:pt x="1101072" y="287870"/>
                    </a:cubicBezTo>
                    <a:cubicBezTo>
                      <a:pt x="1083351" y="284719"/>
                      <a:pt x="1067599" y="283144"/>
                      <a:pt x="1052634" y="283144"/>
                    </a:cubicBezTo>
                    <a:close/>
                  </a:path>
                </a:pathLst>
              </a:custGeom>
              <a:grpFill/>
              <a:ln w="3932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6BDE00-A7FF-C8EC-1248-65BB53701FF4}"/>
              </a:ext>
            </a:extLst>
          </p:cNvPr>
          <p:cNvGrpSpPr/>
          <p:nvPr/>
        </p:nvGrpSpPr>
        <p:grpSpPr>
          <a:xfrm>
            <a:off x="10950910" y="3730925"/>
            <a:ext cx="719754" cy="691481"/>
            <a:chOff x="10632283" y="3481750"/>
            <a:chExt cx="714575" cy="71457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B89CB0D-2E05-2960-DAD9-5B0E9F1D6E05}"/>
                </a:ext>
              </a:extLst>
            </p:cNvPr>
            <p:cNvSpPr/>
            <p:nvPr/>
          </p:nvSpPr>
          <p:spPr>
            <a:xfrm>
              <a:off x="10632283" y="3481750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0CB69C-6D93-C627-A83E-095B223F08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8930" y="3518997"/>
              <a:ext cx="641280" cy="640080"/>
            </a:xfrm>
            <a:prstGeom prst="ellipse">
              <a:avLst/>
            </a:prstGeom>
            <a:solidFill>
              <a:srgbClr val="1F3D13"/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Graphic 1">
              <a:extLst>
                <a:ext uri="{FF2B5EF4-FFF2-40B4-BE49-F238E27FC236}">
                  <a16:creationId xmlns:a16="http://schemas.microsoft.com/office/drawing/2014/main" id="{D9DC1CB3-504C-75DB-3443-605BEE4AAD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27753" y="3640746"/>
              <a:ext cx="323634" cy="365760"/>
              <a:chOff x="3074323" y="0"/>
              <a:chExt cx="6067261" cy="6857000"/>
            </a:xfrm>
            <a:solidFill>
              <a:schemeClr val="bg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D970526-C4B2-0112-CDBA-AFA8F32F53C1}"/>
                  </a:ext>
                </a:extLst>
              </p:cNvPr>
              <p:cNvSpPr/>
              <p:nvPr/>
            </p:nvSpPr>
            <p:spPr>
              <a:xfrm>
                <a:off x="3074323" y="0"/>
                <a:ext cx="8312" cy="831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8312"/>
                </a:pathLst>
              </a:custGeom>
              <a:grpFill/>
              <a:ln w="167119" cap="rnd">
                <a:solidFill>
                  <a:srgbClr val="02020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E185BED-A621-C344-4F8E-17192A57C6AB}"/>
                  </a:ext>
                </a:extLst>
              </p:cNvPr>
              <p:cNvSpPr/>
              <p:nvPr/>
            </p:nvSpPr>
            <p:spPr>
              <a:xfrm>
                <a:off x="4710766" y="2171866"/>
                <a:ext cx="2944324" cy="2541865"/>
              </a:xfrm>
              <a:custGeom>
                <a:avLst/>
                <a:gdLst>
                  <a:gd name="connsiteX0" fmla="*/ 1470272 w 2944324"/>
                  <a:gd name="connsiteY0" fmla="*/ 2541866 h 2541865"/>
                  <a:gd name="connsiteX1" fmla="*/ 908082 w 2944324"/>
                  <a:gd name="connsiteY1" fmla="*/ 2387748 h 2541865"/>
                  <a:gd name="connsiteX2" fmla="*/ 259773 w 2944324"/>
                  <a:gd name="connsiteY2" fmla="*/ 1628962 h 2541865"/>
                  <a:gd name="connsiteX3" fmla="*/ 0 w 2944324"/>
                  <a:gd name="connsiteY3" fmla="*/ 260604 h 2541865"/>
                  <a:gd name="connsiteX4" fmla="*/ 0 w 2944324"/>
                  <a:gd name="connsiteY4" fmla="*/ 258277 h 2541865"/>
                  <a:gd name="connsiteX5" fmla="*/ 14132 w 2944324"/>
                  <a:gd name="connsiteY5" fmla="*/ 73152 h 2541865"/>
                  <a:gd name="connsiteX6" fmla="*/ 107567 w 2944324"/>
                  <a:gd name="connsiteY6" fmla="*/ 665 h 2541865"/>
                  <a:gd name="connsiteX7" fmla="*/ 180054 w 2944324"/>
                  <a:gd name="connsiteY7" fmla="*/ 94100 h 2541865"/>
                  <a:gd name="connsiteX8" fmla="*/ 167169 w 2944324"/>
                  <a:gd name="connsiteY8" fmla="*/ 261851 h 2541865"/>
                  <a:gd name="connsiteX9" fmla="*/ 991459 w 2944324"/>
                  <a:gd name="connsiteY9" fmla="*/ 2242857 h 2541865"/>
                  <a:gd name="connsiteX10" fmla="*/ 1956068 w 2944324"/>
                  <a:gd name="connsiteY10" fmla="*/ 2239449 h 2541865"/>
                  <a:gd name="connsiteX11" fmla="*/ 2777033 w 2944324"/>
                  <a:gd name="connsiteY11" fmla="*/ 267254 h 2541865"/>
                  <a:gd name="connsiteX12" fmla="*/ 2777033 w 2944324"/>
                  <a:gd name="connsiteY12" fmla="*/ 83626 h 2541865"/>
                  <a:gd name="connsiteX13" fmla="*/ 2860659 w 2944324"/>
                  <a:gd name="connsiteY13" fmla="*/ 0 h 2541865"/>
                  <a:gd name="connsiteX14" fmla="*/ 2860659 w 2944324"/>
                  <a:gd name="connsiteY14" fmla="*/ 0 h 2541865"/>
                  <a:gd name="connsiteX15" fmla="*/ 2944285 w 2944324"/>
                  <a:gd name="connsiteY15" fmla="*/ 83626 h 2541865"/>
                  <a:gd name="connsiteX16" fmla="*/ 2944285 w 2944324"/>
                  <a:gd name="connsiteY16" fmla="*/ 266922 h 2541865"/>
                  <a:gd name="connsiteX17" fmla="*/ 2688336 w 2944324"/>
                  <a:gd name="connsiteY17" fmla="*/ 1623808 h 2541865"/>
                  <a:gd name="connsiteX18" fmla="*/ 2040026 w 2944324"/>
                  <a:gd name="connsiteY18" fmla="*/ 2384090 h 2541865"/>
                  <a:gd name="connsiteX19" fmla="*/ 1470272 w 2944324"/>
                  <a:gd name="connsiteY19" fmla="*/ 2541866 h 2541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44324" h="2541865">
                    <a:moveTo>
                      <a:pt x="1470272" y="2541866"/>
                    </a:moveTo>
                    <a:cubicBezTo>
                      <a:pt x="1278331" y="2541866"/>
                      <a:pt x="1086640" y="2490493"/>
                      <a:pt x="908082" y="2387748"/>
                    </a:cubicBezTo>
                    <a:cubicBezTo>
                      <a:pt x="640246" y="2233630"/>
                      <a:pt x="416052" y="1971197"/>
                      <a:pt x="259773" y="1628962"/>
                    </a:cubicBezTo>
                    <a:cubicBezTo>
                      <a:pt x="87367" y="1251481"/>
                      <a:pt x="0" y="791122"/>
                      <a:pt x="0" y="260604"/>
                    </a:cubicBezTo>
                    <a:cubicBezTo>
                      <a:pt x="0" y="259856"/>
                      <a:pt x="0" y="259025"/>
                      <a:pt x="0" y="258277"/>
                    </a:cubicBezTo>
                    <a:cubicBezTo>
                      <a:pt x="1746" y="195848"/>
                      <a:pt x="6484" y="133586"/>
                      <a:pt x="14132" y="73152"/>
                    </a:cubicBezTo>
                    <a:cubicBezTo>
                      <a:pt x="19867" y="27349"/>
                      <a:pt x="61764" y="-5071"/>
                      <a:pt x="107567" y="665"/>
                    </a:cubicBezTo>
                    <a:cubicBezTo>
                      <a:pt x="153370" y="6484"/>
                      <a:pt x="185873" y="48297"/>
                      <a:pt x="180054" y="94100"/>
                    </a:cubicBezTo>
                    <a:cubicBezTo>
                      <a:pt x="173154" y="148798"/>
                      <a:pt x="168831" y="205241"/>
                      <a:pt x="167169" y="261851"/>
                    </a:cubicBezTo>
                    <a:cubicBezTo>
                      <a:pt x="167418" y="1219477"/>
                      <a:pt x="467840" y="1941438"/>
                      <a:pt x="991459" y="2242857"/>
                    </a:cubicBezTo>
                    <a:cubicBezTo>
                      <a:pt x="1297534" y="2419004"/>
                      <a:pt x="1649162" y="2417757"/>
                      <a:pt x="1956068" y="2239449"/>
                    </a:cubicBezTo>
                    <a:cubicBezTo>
                      <a:pt x="2473951" y="1938528"/>
                      <a:pt x="2780857" y="1201272"/>
                      <a:pt x="2777033" y="267254"/>
                    </a:cubicBezTo>
                    <a:lnTo>
                      <a:pt x="2777033" y="83626"/>
                    </a:lnTo>
                    <a:cubicBezTo>
                      <a:pt x="2777033" y="37490"/>
                      <a:pt x="2814440" y="0"/>
                      <a:pt x="2860659" y="0"/>
                    </a:cubicBezTo>
                    <a:cubicBezTo>
                      <a:pt x="2860659" y="0"/>
                      <a:pt x="2860659" y="0"/>
                      <a:pt x="2860659" y="0"/>
                    </a:cubicBezTo>
                    <a:cubicBezTo>
                      <a:pt x="2906878" y="0"/>
                      <a:pt x="2944285" y="37490"/>
                      <a:pt x="2944285" y="83626"/>
                    </a:cubicBezTo>
                    <a:lnTo>
                      <a:pt x="2944285" y="266922"/>
                    </a:lnTo>
                    <a:cubicBezTo>
                      <a:pt x="2946446" y="790624"/>
                      <a:pt x="2860327" y="1247242"/>
                      <a:pt x="2688336" y="1623808"/>
                    </a:cubicBezTo>
                    <a:cubicBezTo>
                      <a:pt x="2532306" y="1965378"/>
                      <a:pt x="2308112" y="2228310"/>
                      <a:pt x="2040026" y="2384090"/>
                    </a:cubicBezTo>
                    <a:cubicBezTo>
                      <a:pt x="1858975" y="2489246"/>
                      <a:pt x="1664541" y="2541866"/>
                      <a:pt x="1470272" y="2541866"/>
                    </a:cubicBez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F5FE3BD-74F8-BC55-A8B2-E4A430CB9056}"/>
                  </a:ext>
                </a:extLst>
              </p:cNvPr>
              <p:cNvSpPr/>
              <p:nvPr/>
            </p:nvSpPr>
            <p:spPr>
              <a:xfrm>
                <a:off x="4349079" y="0"/>
                <a:ext cx="3667492" cy="2339035"/>
              </a:xfrm>
              <a:custGeom>
                <a:avLst/>
                <a:gdLst>
                  <a:gd name="connsiteX0" fmla="*/ 3313038 w 3667492"/>
                  <a:gd name="connsiteY0" fmla="*/ 2339035 h 2339035"/>
                  <a:gd name="connsiteX1" fmla="*/ 354455 w 3667492"/>
                  <a:gd name="connsiteY1" fmla="*/ 2339035 h 2339035"/>
                  <a:gd name="connsiteX2" fmla="*/ 0 w 3667492"/>
                  <a:gd name="connsiteY2" fmla="*/ 1984747 h 2339035"/>
                  <a:gd name="connsiteX3" fmla="*/ 254702 w 3667492"/>
                  <a:gd name="connsiteY3" fmla="*/ 1645920 h 2339035"/>
                  <a:gd name="connsiteX4" fmla="*/ 576654 w 3667492"/>
                  <a:gd name="connsiteY4" fmla="*/ 788878 h 2339035"/>
                  <a:gd name="connsiteX5" fmla="*/ 1349654 w 3667492"/>
                  <a:gd name="connsiteY5" fmla="*/ 260937 h 2339035"/>
                  <a:gd name="connsiteX6" fmla="*/ 1735033 w 3667492"/>
                  <a:gd name="connsiteY6" fmla="*/ 0 h 2339035"/>
                  <a:gd name="connsiteX7" fmla="*/ 1932543 w 3667492"/>
                  <a:gd name="connsiteY7" fmla="*/ 0 h 2339035"/>
                  <a:gd name="connsiteX8" fmla="*/ 2318004 w 3667492"/>
                  <a:gd name="connsiteY8" fmla="*/ 260937 h 2339035"/>
                  <a:gd name="connsiteX9" fmla="*/ 3091005 w 3667492"/>
                  <a:gd name="connsiteY9" fmla="*/ 788878 h 2339035"/>
                  <a:gd name="connsiteX10" fmla="*/ 3412957 w 3667492"/>
                  <a:gd name="connsiteY10" fmla="*/ 1646003 h 2339035"/>
                  <a:gd name="connsiteX11" fmla="*/ 3667492 w 3667492"/>
                  <a:gd name="connsiteY11" fmla="*/ 1984747 h 2339035"/>
                  <a:gd name="connsiteX12" fmla="*/ 3313038 w 3667492"/>
                  <a:gd name="connsiteY12" fmla="*/ 2339035 h 2339035"/>
                  <a:gd name="connsiteX13" fmla="*/ 1735033 w 3667492"/>
                  <a:gd name="connsiteY13" fmla="*/ 167252 h 2339035"/>
                  <a:gd name="connsiteX14" fmla="*/ 1495044 w 3667492"/>
                  <a:gd name="connsiteY14" fmla="*/ 351462 h 2339035"/>
                  <a:gd name="connsiteX15" fmla="*/ 1437104 w 3667492"/>
                  <a:gd name="connsiteY15" fmla="*/ 409402 h 2339035"/>
                  <a:gd name="connsiteX16" fmla="*/ 420292 w 3667492"/>
                  <a:gd name="connsiteY16" fmla="*/ 1713918 h 2339035"/>
                  <a:gd name="connsiteX17" fmla="*/ 420292 w 3667492"/>
                  <a:gd name="connsiteY17" fmla="*/ 1715747 h 2339035"/>
                  <a:gd name="connsiteX18" fmla="*/ 342235 w 3667492"/>
                  <a:gd name="connsiteY18" fmla="*/ 1799207 h 2339035"/>
                  <a:gd name="connsiteX19" fmla="*/ 167086 w 3667492"/>
                  <a:gd name="connsiteY19" fmla="*/ 1984747 h 2339035"/>
                  <a:gd name="connsiteX20" fmla="*/ 354288 w 3667492"/>
                  <a:gd name="connsiteY20" fmla="*/ 2171783 h 2339035"/>
                  <a:gd name="connsiteX21" fmla="*/ 3313038 w 3667492"/>
                  <a:gd name="connsiteY21" fmla="*/ 2171783 h 2339035"/>
                  <a:gd name="connsiteX22" fmla="*/ 3500240 w 3667492"/>
                  <a:gd name="connsiteY22" fmla="*/ 1984747 h 2339035"/>
                  <a:gd name="connsiteX23" fmla="*/ 3325174 w 3667492"/>
                  <a:gd name="connsiteY23" fmla="*/ 1799207 h 2339035"/>
                  <a:gd name="connsiteX24" fmla="*/ 3247201 w 3667492"/>
                  <a:gd name="connsiteY24" fmla="*/ 1715747 h 2339035"/>
                  <a:gd name="connsiteX25" fmla="*/ 3247201 w 3667492"/>
                  <a:gd name="connsiteY25" fmla="*/ 1713918 h 2339035"/>
                  <a:gd name="connsiteX26" fmla="*/ 2230388 w 3667492"/>
                  <a:gd name="connsiteY26" fmla="*/ 409402 h 2339035"/>
                  <a:gd name="connsiteX27" fmla="*/ 2172448 w 3667492"/>
                  <a:gd name="connsiteY27" fmla="*/ 351462 h 2339035"/>
                  <a:gd name="connsiteX28" fmla="*/ 1932460 w 3667492"/>
                  <a:gd name="connsiteY28" fmla="*/ 167252 h 2339035"/>
                  <a:gd name="connsiteX29" fmla="*/ 1735033 w 3667492"/>
                  <a:gd name="connsiteY29" fmla="*/ 167252 h 23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7492" h="2339035">
                    <a:moveTo>
                      <a:pt x="3313038" y="2339035"/>
                    </a:moveTo>
                    <a:lnTo>
                      <a:pt x="354455" y="2339035"/>
                    </a:lnTo>
                    <a:cubicBezTo>
                      <a:pt x="159022" y="2339035"/>
                      <a:pt x="0" y="2180096"/>
                      <a:pt x="0" y="1984747"/>
                    </a:cubicBezTo>
                    <a:cubicBezTo>
                      <a:pt x="0" y="1825807"/>
                      <a:pt x="107068" y="1689313"/>
                      <a:pt x="254702" y="1645920"/>
                    </a:cubicBezTo>
                    <a:cubicBezTo>
                      <a:pt x="268750" y="1333528"/>
                      <a:pt x="379310" y="1038426"/>
                      <a:pt x="576654" y="788878"/>
                    </a:cubicBezTo>
                    <a:cubicBezTo>
                      <a:pt x="771837" y="542073"/>
                      <a:pt x="1045076" y="355785"/>
                      <a:pt x="1349654" y="260937"/>
                    </a:cubicBezTo>
                    <a:cubicBezTo>
                      <a:pt x="1413164" y="105156"/>
                      <a:pt x="1565536" y="0"/>
                      <a:pt x="1735033" y="0"/>
                    </a:cubicBezTo>
                    <a:lnTo>
                      <a:pt x="1932543" y="0"/>
                    </a:lnTo>
                    <a:cubicBezTo>
                      <a:pt x="2102123" y="0"/>
                      <a:pt x="2254412" y="105156"/>
                      <a:pt x="2318004" y="260937"/>
                    </a:cubicBezTo>
                    <a:cubicBezTo>
                      <a:pt x="2622582" y="355785"/>
                      <a:pt x="2895739" y="542073"/>
                      <a:pt x="3091005" y="788878"/>
                    </a:cubicBezTo>
                    <a:cubicBezTo>
                      <a:pt x="3288432" y="1038509"/>
                      <a:pt x="3398991" y="1333528"/>
                      <a:pt x="3412957" y="1646003"/>
                    </a:cubicBezTo>
                    <a:cubicBezTo>
                      <a:pt x="3560507" y="1689562"/>
                      <a:pt x="3667492" y="1826057"/>
                      <a:pt x="3667492" y="1984747"/>
                    </a:cubicBezTo>
                    <a:cubicBezTo>
                      <a:pt x="3667492" y="2180179"/>
                      <a:pt x="3508470" y="2339035"/>
                      <a:pt x="3313038" y="2339035"/>
                    </a:cubicBezTo>
                    <a:close/>
                    <a:moveTo>
                      <a:pt x="1735033" y="167252"/>
                    </a:moveTo>
                    <a:cubicBezTo>
                      <a:pt x="1624141" y="167252"/>
                      <a:pt x="1525469" y="242981"/>
                      <a:pt x="1495044" y="351462"/>
                    </a:cubicBezTo>
                    <a:cubicBezTo>
                      <a:pt x="1487147" y="379559"/>
                      <a:pt x="1465201" y="401505"/>
                      <a:pt x="1437104" y="409402"/>
                    </a:cubicBezTo>
                    <a:cubicBezTo>
                      <a:pt x="838422" y="577568"/>
                      <a:pt x="420292" y="1113989"/>
                      <a:pt x="420292" y="1713918"/>
                    </a:cubicBezTo>
                    <a:lnTo>
                      <a:pt x="420292" y="1715747"/>
                    </a:lnTo>
                    <a:cubicBezTo>
                      <a:pt x="420292" y="1759804"/>
                      <a:pt x="386126" y="1796297"/>
                      <a:pt x="342235" y="1799207"/>
                    </a:cubicBezTo>
                    <a:cubicBezTo>
                      <a:pt x="244062" y="1805774"/>
                      <a:pt x="167086" y="1887239"/>
                      <a:pt x="167086" y="1984747"/>
                    </a:cubicBezTo>
                    <a:cubicBezTo>
                      <a:pt x="167086" y="2087908"/>
                      <a:pt x="251044" y="2171783"/>
                      <a:pt x="354288" y="2171783"/>
                    </a:cubicBezTo>
                    <a:lnTo>
                      <a:pt x="3313038" y="2171783"/>
                    </a:lnTo>
                    <a:cubicBezTo>
                      <a:pt x="3416282" y="2171783"/>
                      <a:pt x="3500240" y="2087908"/>
                      <a:pt x="3500240" y="1984747"/>
                    </a:cubicBezTo>
                    <a:cubicBezTo>
                      <a:pt x="3500240" y="1887405"/>
                      <a:pt x="3423347" y="1805857"/>
                      <a:pt x="3325174" y="1799207"/>
                    </a:cubicBezTo>
                    <a:cubicBezTo>
                      <a:pt x="3281283" y="1796214"/>
                      <a:pt x="3247201" y="1759721"/>
                      <a:pt x="3247201" y="1715747"/>
                    </a:cubicBezTo>
                    <a:lnTo>
                      <a:pt x="3247201" y="1713918"/>
                    </a:lnTo>
                    <a:cubicBezTo>
                      <a:pt x="3247201" y="1114072"/>
                      <a:pt x="2829071" y="577568"/>
                      <a:pt x="2230388" y="409402"/>
                    </a:cubicBezTo>
                    <a:cubicBezTo>
                      <a:pt x="2202291" y="401505"/>
                      <a:pt x="2180346" y="379559"/>
                      <a:pt x="2172448" y="351462"/>
                    </a:cubicBezTo>
                    <a:cubicBezTo>
                      <a:pt x="2142024" y="242981"/>
                      <a:pt x="2043352" y="167252"/>
                      <a:pt x="1932460" y="167252"/>
                    </a:cubicBezTo>
                    <a:lnTo>
                      <a:pt x="1735033" y="167252"/>
                    </a:ln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032605-8ADC-E241-4986-3289FF120AE1}"/>
                  </a:ext>
                </a:extLst>
              </p:cNvPr>
              <p:cNvSpPr/>
              <p:nvPr/>
            </p:nvSpPr>
            <p:spPr>
              <a:xfrm>
                <a:off x="3074323" y="0"/>
                <a:ext cx="8312" cy="831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8312"/>
                </a:pathLst>
              </a:custGeom>
              <a:grpFill/>
              <a:ln w="167119" cap="rnd">
                <a:solidFill>
                  <a:srgbClr val="02020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EACEC46-CF21-10DC-C3EE-E9A1F6C1FD2E}"/>
                  </a:ext>
                </a:extLst>
              </p:cNvPr>
              <p:cNvSpPr/>
              <p:nvPr/>
            </p:nvSpPr>
            <p:spPr>
              <a:xfrm>
                <a:off x="3096571" y="4057360"/>
                <a:ext cx="6045013" cy="2799640"/>
              </a:xfrm>
              <a:custGeom>
                <a:avLst/>
                <a:gdLst>
                  <a:gd name="connsiteX0" fmla="*/ 5587650 w 6045013"/>
                  <a:gd name="connsiteY0" fmla="*/ 2799642 h 2799641"/>
                  <a:gd name="connsiteX1" fmla="*/ 464017 w 6045013"/>
                  <a:gd name="connsiteY1" fmla="*/ 2799642 h 2799641"/>
                  <a:gd name="connsiteX2" fmla="*/ 250048 w 6045013"/>
                  <a:gd name="connsiteY2" fmla="*/ 2620586 h 2799641"/>
                  <a:gd name="connsiteX3" fmla="*/ 3492 w 6045013"/>
                  <a:gd name="connsiteY3" fmla="*/ 1244829 h 2799641"/>
                  <a:gd name="connsiteX4" fmla="*/ 117543 w 6045013"/>
                  <a:gd name="connsiteY4" fmla="*/ 1013403 h 2799641"/>
                  <a:gd name="connsiteX5" fmla="*/ 2057235 w 6045013"/>
                  <a:gd name="connsiteY5" fmla="*/ 9391 h 2799641"/>
                  <a:gd name="connsiteX6" fmla="*/ 2169956 w 6045013"/>
                  <a:gd name="connsiteY6" fmla="*/ 45219 h 2799641"/>
                  <a:gd name="connsiteX7" fmla="*/ 2134128 w 6045013"/>
                  <a:gd name="connsiteY7" fmla="*/ 157940 h 2799641"/>
                  <a:gd name="connsiteX8" fmla="*/ 194436 w 6045013"/>
                  <a:gd name="connsiteY8" fmla="*/ 1161868 h 2799641"/>
                  <a:gd name="connsiteX9" fmla="*/ 168084 w 6045013"/>
                  <a:gd name="connsiteY9" fmla="*/ 1215319 h 2799641"/>
                  <a:gd name="connsiteX10" fmla="*/ 414640 w 6045013"/>
                  <a:gd name="connsiteY10" fmla="*/ 2591075 h 2799641"/>
                  <a:gd name="connsiteX11" fmla="*/ 464017 w 6045013"/>
                  <a:gd name="connsiteY11" fmla="*/ 2632390 h 2799641"/>
                  <a:gd name="connsiteX12" fmla="*/ 5587650 w 6045013"/>
                  <a:gd name="connsiteY12" fmla="*/ 2632390 h 2799641"/>
                  <a:gd name="connsiteX13" fmla="*/ 5637028 w 6045013"/>
                  <a:gd name="connsiteY13" fmla="*/ 2591242 h 2799641"/>
                  <a:gd name="connsiteX14" fmla="*/ 5876933 w 6045013"/>
                  <a:gd name="connsiteY14" fmla="*/ 1282486 h 2799641"/>
                  <a:gd name="connsiteX15" fmla="*/ 5851995 w 6045013"/>
                  <a:gd name="connsiteY15" fmla="*/ 1229617 h 2799641"/>
                  <a:gd name="connsiteX16" fmla="*/ 3953119 w 6045013"/>
                  <a:gd name="connsiteY16" fmla="*/ 174399 h 2799641"/>
                  <a:gd name="connsiteX17" fmla="*/ 3920616 w 6045013"/>
                  <a:gd name="connsiteY17" fmla="*/ 60681 h 2799641"/>
                  <a:gd name="connsiteX18" fmla="*/ 4034334 w 6045013"/>
                  <a:gd name="connsiteY18" fmla="*/ 28178 h 2799641"/>
                  <a:gd name="connsiteX19" fmla="*/ 5933211 w 6045013"/>
                  <a:gd name="connsiteY19" fmla="*/ 1083396 h 2799641"/>
                  <a:gd name="connsiteX20" fmla="*/ 6041442 w 6045013"/>
                  <a:gd name="connsiteY20" fmla="*/ 1312661 h 2799641"/>
                  <a:gd name="connsiteX21" fmla="*/ 5801537 w 6045013"/>
                  <a:gd name="connsiteY21" fmla="*/ 2621417 h 2799641"/>
                  <a:gd name="connsiteX22" fmla="*/ 5587650 w 6045013"/>
                  <a:gd name="connsiteY22" fmla="*/ 2799642 h 279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45013" h="2799641">
                    <a:moveTo>
                      <a:pt x="5587650" y="2799642"/>
                    </a:moveTo>
                    <a:lnTo>
                      <a:pt x="464017" y="2799642"/>
                    </a:lnTo>
                    <a:cubicBezTo>
                      <a:pt x="358612" y="2799642"/>
                      <a:pt x="268585" y="2724328"/>
                      <a:pt x="250048" y="2620586"/>
                    </a:cubicBezTo>
                    <a:lnTo>
                      <a:pt x="3492" y="1244829"/>
                    </a:lnTo>
                    <a:cubicBezTo>
                      <a:pt x="-13466" y="1150396"/>
                      <a:pt x="32421" y="1057460"/>
                      <a:pt x="117543" y="1013403"/>
                    </a:cubicBezTo>
                    <a:lnTo>
                      <a:pt x="2057235" y="9391"/>
                    </a:lnTo>
                    <a:cubicBezTo>
                      <a:pt x="2098217" y="-11889"/>
                      <a:pt x="2148675" y="4238"/>
                      <a:pt x="2169956" y="45219"/>
                    </a:cubicBezTo>
                    <a:cubicBezTo>
                      <a:pt x="2191153" y="86201"/>
                      <a:pt x="2175193" y="136659"/>
                      <a:pt x="2134128" y="157940"/>
                    </a:cubicBezTo>
                    <a:lnTo>
                      <a:pt x="194436" y="1161868"/>
                    </a:lnTo>
                    <a:cubicBezTo>
                      <a:pt x="174818" y="1172010"/>
                      <a:pt x="164177" y="1193539"/>
                      <a:pt x="168084" y="1215319"/>
                    </a:cubicBezTo>
                    <a:lnTo>
                      <a:pt x="414640" y="2591075"/>
                    </a:lnTo>
                    <a:cubicBezTo>
                      <a:pt x="418962" y="2615016"/>
                      <a:pt x="439744" y="2632390"/>
                      <a:pt x="464017" y="2632390"/>
                    </a:cubicBezTo>
                    <a:lnTo>
                      <a:pt x="5587650" y="2632390"/>
                    </a:lnTo>
                    <a:cubicBezTo>
                      <a:pt x="5611841" y="2632390"/>
                      <a:pt x="5632623" y="2615099"/>
                      <a:pt x="5637028" y="2591242"/>
                    </a:cubicBezTo>
                    <a:lnTo>
                      <a:pt x="5876933" y="1282486"/>
                    </a:lnTo>
                    <a:cubicBezTo>
                      <a:pt x="5880840" y="1261288"/>
                      <a:pt x="5870782" y="1240091"/>
                      <a:pt x="5851995" y="1229617"/>
                    </a:cubicBezTo>
                    <a:lnTo>
                      <a:pt x="3953119" y="174399"/>
                    </a:lnTo>
                    <a:cubicBezTo>
                      <a:pt x="3912719" y="151955"/>
                      <a:pt x="3898172" y="101081"/>
                      <a:pt x="3920616" y="60681"/>
                    </a:cubicBezTo>
                    <a:cubicBezTo>
                      <a:pt x="3943060" y="20281"/>
                      <a:pt x="3993934" y="5734"/>
                      <a:pt x="4034334" y="28178"/>
                    </a:cubicBezTo>
                    <a:lnTo>
                      <a:pt x="5933211" y="1083396"/>
                    </a:lnTo>
                    <a:cubicBezTo>
                      <a:pt x="6014758" y="1128700"/>
                      <a:pt x="6058234" y="1220805"/>
                      <a:pt x="6041442" y="1312661"/>
                    </a:cubicBezTo>
                    <a:lnTo>
                      <a:pt x="5801537" y="2621417"/>
                    </a:lnTo>
                    <a:cubicBezTo>
                      <a:pt x="5782584" y="2724661"/>
                      <a:pt x="5692640" y="2799642"/>
                      <a:pt x="5587650" y="2799642"/>
                    </a:cubicBez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E201EE7-3554-9BB2-F363-4F49CDE9FC01}"/>
              </a:ext>
            </a:extLst>
          </p:cNvPr>
          <p:cNvGrpSpPr/>
          <p:nvPr/>
        </p:nvGrpSpPr>
        <p:grpSpPr>
          <a:xfrm>
            <a:off x="10964383" y="2826636"/>
            <a:ext cx="719754" cy="691481"/>
            <a:chOff x="9203151" y="3481750"/>
            <a:chExt cx="714575" cy="714575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6051F78-1FEA-FAF9-E70A-772B67E4D9F3}"/>
                </a:ext>
              </a:extLst>
            </p:cNvPr>
            <p:cNvSpPr/>
            <p:nvPr/>
          </p:nvSpPr>
          <p:spPr>
            <a:xfrm>
              <a:off x="9203151" y="3481750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C5FE2D2-8D12-EBB9-842A-F3311DED3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9798" y="3518997"/>
              <a:ext cx="641280" cy="640080"/>
            </a:xfrm>
            <a:prstGeom prst="ellipse">
              <a:avLst/>
            </a:prstGeom>
            <a:solidFill>
              <a:srgbClr val="1F3D13"/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3" name="Graphic 2">
              <a:extLst>
                <a:ext uri="{FF2B5EF4-FFF2-40B4-BE49-F238E27FC236}">
                  <a16:creationId xmlns:a16="http://schemas.microsoft.com/office/drawing/2014/main" id="{EDC47FDE-2BAA-6E15-6219-C57C31B0BD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16020" y="3656157"/>
              <a:ext cx="288836" cy="365760"/>
              <a:chOff x="3666479" y="339608"/>
              <a:chExt cx="2821540" cy="3572977"/>
            </a:xfrm>
            <a:solidFill>
              <a:schemeClr val="bg1"/>
            </a:solidFill>
          </p:grpSpPr>
          <p:grpSp>
            <p:nvGrpSpPr>
              <p:cNvPr id="54" name="Graphic 2">
                <a:extLst>
                  <a:ext uri="{FF2B5EF4-FFF2-40B4-BE49-F238E27FC236}">
                    <a16:creationId xmlns:a16="http://schemas.microsoft.com/office/drawing/2014/main" id="{22B534D4-E006-86FE-0449-25AF7ACB9704}"/>
                  </a:ext>
                </a:extLst>
              </p:cNvPr>
              <p:cNvGrpSpPr/>
              <p:nvPr/>
            </p:nvGrpSpPr>
            <p:grpSpPr>
              <a:xfrm>
                <a:off x="3666479" y="339608"/>
                <a:ext cx="2821540" cy="3572977"/>
                <a:chOff x="3666479" y="339608"/>
                <a:chExt cx="2821540" cy="3572977"/>
              </a:xfrm>
              <a:grpFill/>
            </p:grpSpPr>
            <p:grpSp>
              <p:nvGrpSpPr>
                <p:cNvPr id="60" name="Graphic 2">
                  <a:extLst>
                    <a:ext uri="{FF2B5EF4-FFF2-40B4-BE49-F238E27FC236}">
                      <a16:creationId xmlns:a16="http://schemas.microsoft.com/office/drawing/2014/main" id="{C701EA97-24B8-A78C-C8BE-EE8AB70E4EB8}"/>
                    </a:ext>
                  </a:extLst>
                </p:cNvPr>
                <p:cNvGrpSpPr/>
                <p:nvPr/>
              </p:nvGrpSpPr>
              <p:grpSpPr>
                <a:xfrm>
                  <a:off x="3666479" y="339608"/>
                  <a:ext cx="2821540" cy="3572977"/>
                  <a:chOff x="3666479" y="339608"/>
                  <a:chExt cx="2821540" cy="3572977"/>
                </a:xfrm>
                <a:grpFill/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06F35ECC-A0E9-C611-89F8-6E81FDB94A66}"/>
                      </a:ext>
                    </a:extLst>
                  </p:cNvPr>
                  <p:cNvSpPr/>
                  <p:nvPr/>
                </p:nvSpPr>
                <p:spPr>
                  <a:xfrm>
                    <a:off x="3666479" y="339608"/>
                    <a:ext cx="2821540" cy="3572977"/>
                  </a:xfrm>
                  <a:custGeom>
                    <a:avLst/>
                    <a:gdLst>
                      <a:gd name="connsiteX0" fmla="*/ 2444779 w 2821540"/>
                      <a:gd name="connsiteY0" fmla="*/ 3572978 h 3572977"/>
                      <a:gd name="connsiteX1" fmla="*/ 377109 w 2821540"/>
                      <a:gd name="connsiteY1" fmla="*/ 3572978 h 3572977"/>
                      <a:gd name="connsiteX2" fmla="*/ 0 w 2821540"/>
                      <a:gd name="connsiteY2" fmla="*/ 3213942 h 3572977"/>
                      <a:gd name="connsiteX3" fmla="*/ 0 w 2821540"/>
                      <a:gd name="connsiteY3" fmla="*/ 358688 h 3572977"/>
                      <a:gd name="connsiteX4" fmla="*/ 377109 w 2821540"/>
                      <a:gd name="connsiteY4" fmla="*/ 0 h 3572977"/>
                      <a:gd name="connsiteX5" fmla="*/ 2444431 w 2821540"/>
                      <a:gd name="connsiteY5" fmla="*/ 0 h 3572977"/>
                      <a:gd name="connsiteX6" fmla="*/ 2821540 w 2821540"/>
                      <a:gd name="connsiteY6" fmla="*/ 358688 h 3572977"/>
                      <a:gd name="connsiteX7" fmla="*/ 2821540 w 2821540"/>
                      <a:gd name="connsiteY7" fmla="*/ 3213942 h 3572977"/>
                      <a:gd name="connsiteX8" fmla="*/ 2444779 w 2821540"/>
                      <a:gd name="connsiteY8" fmla="*/ 3572978 h 3572977"/>
                      <a:gd name="connsiteX9" fmla="*/ 377109 w 2821540"/>
                      <a:gd name="connsiteY9" fmla="*/ 86891 h 3572977"/>
                      <a:gd name="connsiteX10" fmla="*/ 86891 w 2821540"/>
                      <a:gd name="connsiteY10" fmla="*/ 358688 h 3572977"/>
                      <a:gd name="connsiteX11" fmla="*/ 86891 w 2821540"/>
                      <a:gd name="connsiteY11" fmla="*/ 3213942 h 3572977"/>
                      <a:gd name="connsiteX12" fmla="*/ 377109 w 2821540"/>
                      <a:gd name="connsiteY12" fmla="*/ 3486086 h 3572977"/>
                      <a:gd name="connsiteX13" fmla="*/ 2444431 w 2821540"/>
                      <a:gd name="connsiteY13" fmla="*/ 3486086 h 3572977"/>
                      <a:gd name="connsiteX14" fmla="*/ 2734649 w 2821540"/>
                      <a:gd name="connsiteY14" fmla="*/ 3213942 h 3572977"/>
                      <a:gd name="connsiteX15" fmla="*/ 2734649 w 2821540"/>
                      <a:gd name="connsiteY15" fmla="*/ 358688 h 3572977"/>
                      <a:gd name="connsiteX16" fmla="*/ 2444431 w 2821540"/>
                      <a:gd name="connsiteY16" fmla="*/ 86891 h 3572977"/>
                      <a:gd name="connsiteX17" fmla="*/ 377109 w 2821540"/>
                      <a:gd name="connsiteY17" fmla="*/ 86891 h 3572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2821540" h="3572977">
                        <a:moveTo>
                          <a:pt x="2444779" y="3572978"/>
                        </a:moveTo>
                        <a:lnTo>
                          <a:pt x="377109" y="3572978"/>
                        </a:lnTo>
                        <a:cubicBezTo>
                          <a:pt x="169265" y="3572978"/>
                          <a:pt x="0" y="3411707"/>
                          <a:pt x="0" y="3213942"/>
                        </a:cubicBezTo>
                        <a:lnTo>
                          <a:pt x="0" y="358688"/>
                        </a:lnTo>
                        <a:cubicBezTo>
                          <a:pt x="0" y="160923"/>
                          <a:pt x="169265" y="0"/>
                          <a:pt x="377109" y="0"/>
                        </a:cubicBezTo>
                        <a:lnTo>
                          <a:pt x="2444431" y="0"/>
                        </a:lnTo>
                        <a:cubicBezTo>
                          <a:pt x="2652276" y="0"/>
                          <a:pt x="2821540" y="160923"/>
                          <a:pt x="2821540" y="358688"/>
                        </a:cubicBezTo>
                        <a:lnTo>
                          <a:pt x="2821540" y="3213942"/>
                        </a:lnTo>
                        <a:cubicBezTo>
                          <a:pt x="2821888" y="3411707"/>
                          <a:pt x="2652623" y="3572978"/>
                          <a:pt x="2444779" y="3572978"/>
                        </a:cubicBezTo>
                        <a:close/>
                        <a:moveTo>
                          <a:pt x="377109" y="86891"/>
                        </a:moveTo>
                        <a:cubicBezTo>
                          <a:pt x="216881" y="86891"/>
                          <a:pt x="86891" y="208887"/>
                          <a:pt x="86891" y="358688"/>
                        </a:cubicBezTo>
                        <a:lnTo>
                          <a:pt x="86891" y="3213942"/>
                        </a:lnTo>
                        <a:cubicBezTo>
                          <a:pt x="86891" y="3363743"/>
                          <a:pt x="217229" y="3486086"/>
                          <a:pt x="377109" y="3486086"/>
                        </a:cubicBezTo>
                        <a:lnTo>
                          <a:pt x="2444431" y="3486086"/>
                        </a:lnTo>
                        <a:cubicBezTo>
                          <a:pt x="2604659" y="3486086"/>
                          <a:pt x="2734649" y="3364091"/>
                          <a:pt x="2734649" y="3213942"/>
                        </a:cubicBezTo>
                        <a:lnTo>
                          <a:pt x="2734649" y="358688"/>
                        </a:lnTo>
                        <a:cubicBezTo>
                          <a:pt x="2734649" y="208887"/>
                          <a:pt x="2604312" y="86891"/>
                          <a:pt x="2444431" y="86891"/>
                        </a:cubicBezTo>
                        <a:lnTo>
                          <a:pt x="377109" y="86891"/>
                        </a:ln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F74BD00A-AA4A-713C-1A76-C29E5156D106}"/>
                      </a:ext>
                    </a:extLst>
                  </p:cNvPr>
                  <p:cNvSpPr/>
                  <p:nvPr/>
                </p:nvSpPr>
                <p:spPr>
                  <a:xfrm>
                    <a:off x="4767915" y="578385"/>
                    <a:ext cx="560276" cy="86891"/>
                  </a:xfrm>
                  <a:custGeom>
                    <a:avLst/>
                    <a:gdLst>
                      <a:gd name="connsiteX0" fmla="*/ 516483 w 560276"/>
                      <a:gd name="connsiteY0" fmla="*/ 86891 h 86891"/>
                      <a:gd name="connsiteX1" fmla="*/ 43446 w 560276"/>
                      <a:gd name="connsiteY1" fmla="*/ 86891 h 86891"/>
                      <a:gd name="connsiteX2" fmla="*/ 0 w 560276"/>
                      <a:gd name="connsiteY2" fmla="*/ 43446 h 86891"/>
                      <a:gd name="connsiteX3" fmla="*/ 43446 w 560276"/>
                      <a:gd name="connsiteY3" fmla="*/ 0 h 86891"/>
                      <a:gd name="connsiteX4" fmla="*/ 516831 w 560276"/>
                      <a:gd name="connsiteY4" fmla="*/ 0 h 86891"/>
                      <a:gd name="connsiteX5" fmla="*/ 560276 w 560276"/>
                      <a:gd name="connsiteY5" fmla="*/ 43446 h 86891"/>
                      <a:gd name="connsiteX6" fmla="*/ 516483 w 560276"/>
                      <a:gd name="connsiteY6" fmla="*/ 86891 h 86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0276" h="86891">
                        <a:moveTo>
                          <a:pt x="516483" y="86891"/>
                        </a:moveTo>
                        <a:lnTo>
                          <a:pt x="43446" y="86891"/>
                        </a:lnTo>
                        <a:cubicBezTo>
                          <a:pt x="19464" y="86891"/>
                          <a:pt x="0" y="67428"/>
                          <a:pt x="0" y="43446"/>
                        </a:cubicBezTo>
                        <a:cubicBezTo>
                          <a:pt x="0" y="19464"/>
                          <a:pt x="19464" y="0"/>
                          <a:pt x="43446" y="0"/>
                        </a:cubicBezTo>
                        <a:lnTo>
                          <a:pt x="516831" y="0"/>
                        </a:lnTo>
                        <a:cubicBezTo>
                          <a:pt x="540813" y="0"/>
                          <a:pt x="560276" y="19464"/>
                          <a:pt x="560276" y="43446"/>
                        </a:cubicBezTo>
                        <a:cubicBezTo>
                          <a:pt x="560276" y="67428"/>
                          <a:pt x="540813" y="86891"/>
                          <a:pt x="516483" y="86891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A46671C9-B555-4743-1A3A-A5AF125F964B}"/>
                      </a:ext>
                    </a:extLst>
                  </p:cNvPr>
                  <p:cNvSpPr/>
                  <p:nvPr/>
                </p:nvSpPr>
                <p:spPr>
                  <a:xfrm>
                    <a:off x="3666826" y="963488"/>
                    <a:ext cx="2817021" cy="86891"/>
                  </a:xfrm>
                  <a:custGeom>
                    <a:avLst/>
                    <a:gdLst>
                      <a:gd name="connsiteX0" fmla="*/ 2773576 w 2817021"/>
                      <a:gd name="connsiteY0" fmla="*/ 86891 h 86891"/>
                      <a:gd name="connsiteX1" fmla="*/ 43446 w 2817021"/>
                      <a:gd name="connsiteY1" fmla="*/ 86891 h 86891"/>
                      <a:gd name="connsiteX2" fmla="*/ 0 w 2817021"/>
                      <a:gd name="connsiteY2" fmla="*/ 43446 h 86891"/>
                      <a:gd name="connsiteX3" fmla="*/ 43446 w 2817021"/>
                      <a:gd name="connsiteY3" fmla="*/ 0 h 86891"/>
                      <a:gd name="connsiteX4" fmla="*/ 2773576 w 2817021"/>
                      <a:gd name="connsiteY4" fmla="*/ 0 h 86891"/>
                      <a:gd name="connsiteX5" fmla="*/ 2817022 w 2817021"/>
                      <a:gd name="connsiteY5" fmla="*/ 43446 h 86891"/>
                      <a:gd name="connsiteX6" fmla="*/ 2773576 w 2817021"/>
                      <a:gd name="connsiteY6" fmla="*/ 86891 h 86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7021" h="86891">
                        <a:moveTo>
                          <a:pt x="2773576" y="86891"/>
                        </a:moveTo>
                        <a:lnTo>
                          <a:pt x="43446" y="86891"/>
                        </a:lnTo>
                        <a:cubicBezTo>
                          <a:pt x="19464" y="86891"/>
                          <a:pt x="0" y="67428"/>
                          <a:pt x="0" y="43446"/>
                        </a:cubicBezTo>
                        <a:cubicBezTo>
                          <a:pt x="0" y="19464"/>
                          <a:pt x="19464" y="0"/>
                          <a:pt x="43446" y="0"/>
                        </a:cubicBezTo>
                        <a:lnTo>
                          <a:pt x="2773576" y="0"/>
                        </a:lnTo>
                        <a:cubicBezTo>
                          <a:pt x="2797558" y="0"/>
                          <a:pt x="2817022" y="19464"/>
                          <a:pt x="2817022" y="43446"/>
                        </a:cubicBezTo>
                        <a:cubicBezTo>
                          <a:pt x="2817022" y="67428"/>
                          <a:pt x="2797558" y="86891"/>
                          <a:pt x="2773576" y="86891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11E4BE17-7286-1585-35C8-F70373CE5017}"/>
                      </a:ext>
                    </a:extLst>
                  </p:cNvPr>
                  <p:cNvSpPr/>
                  <p:nvPr/>
                </p:nvSpPr>
                <p:spPr>
                  <a:xfrm>
                    <a:off x="3666826" y="3175745"/>
                    <a:ext cx="2817021" cy="86891"/>
                  </a:xfrm>
                  <a:custGeom>
                    <a:avLst/>
                    <a:gdLst>
                      <a:gd name="connsiteX0" fmla="*/ 2773576 w 2817021"/>
                      <a:gd name="connsiteY0" fmla="*/ 86891 h 86891"/>
                      <a:gd name="connsiteX1" fmla="*/ 43446 w 2817021"/>
                      <a:gd name="connsiteY1" fmla="*/ 86891 h 86891"/>
                      <a:gd name="connsiteX2" fmla="*/ 0 w 2817021"/>
                      <a:gd name="connsiteY2" fmla="*/ 43446 h 86891"/>
                      <a:gd name="connsiteX3" fmla="*/ 43446 w 2817021"/>
                      <a:gd name="connsiteY3" fmla="*/ 0 h 86891"/>
                      <a:gd name="connsiteX4" fmla="*/ 2773576 w 2817021"/>
                      <a:gd name="connsiteY4" fmla="*/ 0 h 86891"/>
                      <a:gd name="connsiteX5" fmla="*/ 2817022 w 2817021"/>
                      <a:gd name="connsiteY5" fmla="*/ 43446 h 86891"/>
                      <a:gd name="connsiteX6" fmla="*/ 2773576 w 2817021"/>
                      <a:gd name="connsiteY6" fmla="*/ 86891 h 86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817021" h="86891">
                        <a:moveTo>
                          <a:pt x="2773576" y="86891"/>
                        </a:moveTo>
                        <a:lnTo>
                          <a:pt x="43446" y="86891"/>
                        </a:lnTo>
                        <a:cubicBezTo>
                          <a:pt x="19464" y="86891"/>
                          <a:pt x="0" y="67428"/>
                          <a:pt x="0" y="43446"/>
                        </a:cubicBezTo>
                        <a:cubicBezTo>
                          <a:pt x="0" y="19464"/>
                          <a:pt x="19464" y="0"/>
                          <a:pt x="43446" y="0"/>
                        </a:cubicBezTo>
                        <a:lnTo>
                          <a:pt x="2773576" y="0"/>
                        </a:lnTo>
                        <a:cubicBezTo>
                          <a:pt x="2797558" y="0"/>
                          <a:pt x="2817022" y="19464"/>
                          <a:pt x="2817022" y="43446"/>
                        </a:cubicBezTo>
                        <a:cubicBezTo>
                          <a:pt x="2817022" y="67428"/>
                          <a:pt x="2797558" y="86891"/>
                          <a:pt x="2773576" y="86891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61" name="Graphic 2">
                  <a:extLst>
                    <a:ext uri="{FF2B5EF4-FFF2-40B4-BE49-F238E27FC236}">
                      <a16:creationId xmlns:a16="http://schemas.microsoft.com/office/drawing/2014/main" id="{87183137-051A-2025-0113-D83A7ADCB1BC}"/>
                    </a:ext>
                  </a:extLst>
                </p:cNvPr>
                <p:cNvGrpSpPr/>
                <p:nvPr/>
              </p:nvGrpSpPr>
              <p:grpSpPr>
                <a:xfrm>
                  <a:off x="4085295" y="1137271"/>
                  <a:ext cx="1956796" cy="1956796"/>
                  <a:chOff x="4085295" y="1137271"/>
                  <a:chExt cx="1956796" cy="1956796"/>
                </a:xfrm>
                <a:grpFill/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C665C3F3-C0EC-0FAF-F67F-B478DCB589FA}"/>
                      </a:ext>
                    </a:extLst>
                  </p:cNvPr>
                  <p:cNvSpPr/>
                  <p:nvPr/>
                </p:nvSpPr>
                <p:spPr>
                  <a:xfrm>
                    <a:off x="4085295" y="1137271"/>
                    <a:ext cx="1956796" cy="1956796"/>
                  </a:xfrm>
                  <a:custGeom>
                    <a:avLst/>
                    <a:gdLst>
                      <a:gd name="connsiteX0" fmla="*/ 978398 w 1956796"/>
                      <a:gd name="connsiteY0" fmla="*/ 1956796 h 1956796"/>
                      <a:gd name="connsiteX1" fmla="*/ 0 w 1956796"/>
                      <a:gd name="connsiteY1" fmla="*/ 978398 h 1956796"/>
                      <a:gd name="connsiteX2" fmla="*/ 978398 w 1956796"/>
                      <a:gd name="connsiteY2" fmla="*/ 0 h 1956796"/>
                      <a:gd name="connsiteX3" fmla="*/ 1956796 w 1956796"/>
                      <a:gd name="connsiteY3" fmla="*/ 978398 h 1956796"/>
                      <a:gd name="connsiteX4" fmla="*/ 978398 w 1956796"/>
                      <a:gd name="connsiteY4" fmla="*/ 1956796 h 1956796"/>
                      <a:gd name="connsiteX5" fmla="*/ 978398 w 1956796"/>
                      <a:gd name="connsiteY5" fmla="*/ 86891 h 1956796"/>
                      <a:gd name="connsiteX6" fmla="*/ 86891 w 1956796"/>
                      <a:gd name="connsiteY6" fmla="*/ 978398 h 1956796"/>
                      <a:gd name="connsiteX7" fmla="*/ 978398 w 1956796"/>
                      <a:gd name="connsiteY7" fmla="*/ 1869905 h 1956796"/>
                      <a:gd name="connsiteX8" fmla="*/ 1869905 w 1956796"/>
                      <a:gd name="connsiteY8" fmla="*/ 978398 h 1956796"/>
                      <a:gd name="connsiteX9" fmla="*/ 978398 w 1956796"/>
                      <a:gd name="connsiteY9" fmla="*/ 86891 h 1956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56796" h="1956796">
                        <a:moveTo>
                          <a:pt x="978398" y="1956796"/>
                        </a:moveTo>
                        <a:cubicBezTo>
                          <a:pt x="438976" y="1956796"/>
                          <a:pt x="0" y="1517821"/>
                          <a:pt x="0" y="978398"/>
                        </a:cubicBezTo>
                        <a:cubicBezTo>
                          <a:pt x="0" y="438976"/>
                          <a:pt x="438976" y="0"/>
                          <a:pt x="978398" y="0"/>
                        </a:cubicBezTo>
                        <a:cubicBezTo>
                          <a:pt x="1517820" y="0"/>
                          <a:pt x="1956796" y="438976"/>
                          <a:pt x="1956796" y="978398"/>
                        </a:cubicBezTo>
                        <a:cubicBezTo>
                          <a:pt x="1956796" y="1517821"/>
                          <a:pt x="1517820" y="1956796"/>
                          <a:pt x="978398" y="1956796"/>
                        </a:cubicBezTo>
                        <a:close/>
                        <a:moveTo>
                          <a:pt x="978398" y="86891"/>
                        </a:moveTo>
                        <a:cubicBezTo>
                          <a:pt x="486940" y="86891"/>
                          <a:pt x="86891" y="486940"/>
                          <a:pt x="86891" y="978398"/>
                        </a:cubicBezTo>
                        <a:cubicBezTo>
                          <a:pt x="86891" y="1469856"/>
                          <a:pt x="486940" y="1869905"/>
                          <a:pt x="978398" y="1869905"/>
                        </a:cubicBezTo>
                        <a:cubicBezTo>
                          <a:pt x="1469856" y="1869905"/>
                          <a:pt x="1869905" y="1470204"/>
                          <a:pt x="1869905" y="978398"/>
                        </a:cubicBezTo>
                        <a:cubicBezTo>
                          <a:pt x="1869905" y="486940"/>
                          <a:pt x="1469856" y="86891"/>
                          <a:pt x="978398" y="86891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963B466D-C3F0-EB46-B002-1FF441ED3DEA}"/>
                      </a:ext>
                    </a:extLst>
                  </p:cNvPr>
                  <p:cNvSpPr/>
                  <p:nvPr/>
                </p:nvSpPr>
                <p:spPr>
                  <a:xfrm>
                    <a:off x="5223226" y="1181760"/>
                    <a:ext cx="410822" cy="722937"/>
                  </a:xfrm>
                  <a:custGeom>
                    <a:avLst/>
                    <a:gdLst>
                      <a:gd name="connsiteX0" fmla="*/ 367377 w 410822"/>
                      <a:gd name="connsiteY0" fmla="*/ 722937 h 722937"/>
                      <a:gd name="connsiteX1" fmla="*/ 178649 w 410822"/>
                      <a:gd name="connsiteY1" fmla="*/ 722937 h 722937"/>
                      <a:gd name="connsiteX2" fmla="*/ 0 w 410822"/>
                      <a:gd name="connsiteY2" fmla="*/ 544288 h 722937"/>
                      <a:gd name="connsiteX3" fmla="*/ 0 w 410822"/>
                      <a:gd name="connsiteY3" fmla="*/ 43446 h 722937"/>
                      <a:gd name="connsiteX4" fmla="*/ 43446 w 410822"/>
                      <a:gd name="connsiteY4" fmla="*/ 0 h 722937"/>
                      <a:gd name="connsiteX5" fmla="*/ 86891 w 410822"/>
                      <a:gd name="connsiteY5" fmla="*/ 43446 h 722937"/>
                      <a:gd name="connsiteX6" fmla="*/ 86891 w 410822"/>
                      <a:gd name="connsiteY6" fmla="*/ 544288 h 722937"/>
                      <a:gd name="connsiteX7" fmla="*/ 178649 w 410822"/>
                      <a:gd name="connsiteY7" fmla="*/ 636046 h 722937"/>
                      <a:gd name="connsiteX8" fmla="*/ 367377 w 410822"/>
                      <a:gd name="connsiteY8" fmla="*/ 636046 h 722937"/>
                      <a:gd name="connsiteX9" fmla="*/ 410823 w 410822"/>
                      <a:gd name="connsiteY9" fmla="*/ 679491 h 722937"/>
                      <a:gd name="connsiteX10" fmla="*/ 367377 w 410822"/>
                      <a:gd name="connsiteY10" fmla="*/ 722937 h 72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10822" h="722937">
                        <a:moveTo>
                          <a:pt x="367377" y="722937"/>
                        </a:moveTo>
                        <a:lnTo>
                          <a:pt x="178649" y="722937"/>
                        </a:lnTo>
                        <a:cubicBezTo>
                          <a:pt x="79940" y="722937"/>
                          <a:pt x="0" y="642649"/>
                          <a:pt x="0" y="544288"/>
                        </a:cubicBezTo>
                        <a:lnTo>
                          <a:pt x="0" y="43446"/>
                        </a:lnTo>
                        <a:cubicBezTo>
                          <a:pt x="0" y="19464"/>
                          <a:pt x="19464" y="0"/>
                          <a:pt x="43446" y="0"/>
                        </a:cubicBezTo>
                        <a:cubicBezTo>
                          <a:pt x="67428" y="0"/>
                          <a:pt x="86891" y="19464"/>
                          <a:pt x="86891" y="43446"/>
                        </a:cubicBezTo>
                        <a:lnTo>
                          <a:pt x="86891" y="544288"/>
                        </a:lnTo>
                        <a:cubicBezTo>
                          <a:pt x="86891" y="595033"/>
                          <a:pt x="128252" y="636046"/>
                          <a:pt x="178649" y="636046"/>
                        </a:cubicBezTo>
                        <a:lnTo>
                          <a:pt x="367377" y="636046"/>
                        </a:lnTo>
                        <a:cubicBezTo>
                          <a:pt x="391359" y="636046"/>
                          <a:pt x="410823" y="655509"/>
                          <a:pt x="410823" y="679491"/>
                        </a:cubicBezTo>
                        <a:cubicBezTo>
                          <a:pt x="410823" y="703474"/>
                          <a:pt x="391359" y="722937"/>
                          <a:pt x="367377" y="722937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02042CA4-7991-8F1E-B70C-C97889CE71E7}"/>
                      </a:ext>
                    </a:extLst>
                  </p:cNvPr>
                  <p:cNvSpPr/>
                  <p:nvPr/>
                </p:nvSpPr>
                <p:spPr>
                  <a:xfrm>
                    <a:off x="5244428" y="2238360"/>
                    <a:ext cx="410822" cy="776462"/>
                  </a:xfrm>
                  <a:custGeom>
                    <a:avLst/>
                    <a:gdLst>
                      <a:gd name="connsiteX0" fmla="*/ 43446 w 410822"/>
                      <a:gd name="connsiteY0" fmla="*/ 776462 h 776462"/>
                      <a:gd name="connsiteX1" fmla="*/ 0 w 410822"/>
                      <a:gd name="connsiteY1" fmla="*/ 733017 h 776462"/>
                      <a:gd name="connsiteX2" fmla="*/ 0 w 410822"/>
                      <a:gd name="connsiteY2" fmla="*/ 178649 h 776462"/>
                      <a:gd name="connsiteX3" fmla="*/ 178649 w 410822"/>
                      <a:gd name="connsiteY3" fmla="*/ 0 h 776462"/>
                      <a:gd name="connsiteX4" fmla="*/ 367377 w 410822"/>
                      <a:gd name="connsiteY4" fmla="*/ 0 h 776462"/>
                      <a:gd name="connsiteX5" fmla="*/ 410823 w 410822"/>
                      <a:gd name="connsiteY5" fmla="*/ 43446 h 776462"/>
                      <a:gd name="connsiteX6" fmla="*/ 367377 w 410822"/>
                      <a:gd name="connsiteY6" fmla="*/ 86891 h 776462"/>
                      <a:gd name="connsiteX7" fmla="*/ 178649 w 410822"/>
                      <a:gd name="connsiteY7" fmla="*/ 86891 h 776462"/>
                      <a:gd name="connsiteX8" fmla="*/ 86891 w 410822"/>
                      <a:gd name="connsiteY8" fmla="*/ 178649 h 776462"/>
                      <a:gd name="connsiteX9" fmla="*/ 86891 w 410822"/>
                      <a:gd name="connsiteY9" fmla="*/ 733364 h 776462"/>
                      <a:gd name="connsiteX10" fmla="*/ 43446 w 410822"/>
                      <a:gd name="connsiteY10" fmla="*/ 776462 h 77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10822" h="776462">
                        <a:moveTo>
                          <a:pt x="43446" y="776462"/>
                        </a:moveTo>
                        <a:cubicBezTo>
                          <a:pt x="19464" y="776462"/>
                          <a:pt x="0" y="756999"/>
                          <a:pt x="0" y="733017"/>
                        </a:cubicBezTo>
                        <a:lnTo>
                          <a:pt x="0" y="178649"/>
                        </a:lnTo>
                        <a:cubicBezTo>
                          <a:pt x="0" y="79940"/>
                          <a:pt x="80288" y="0"/>
                          <a:pt x="178649" y="0"/>
                        </a:cubicBezTo>
                        <a:lnTo>
                          <a:pt x="367377" y="0"/>
                        </a:lnTo>
                        <a:cubicBezTo>
                          <a:pt x="391359" y="0"/>
                          <a:pt x="410823" y="19464"/>
                          <a:pt x="410823" y="43446"/>
                        </a:cubicBezTo>
                        <a:cubicBezTo>
                          <a:pt x="410823" y="67428"/>
                          <a:pt x="391359" y="86891"/>
                          <a:pt x="367377" y="86891"/>
                        </a:cubicBezTo>
                        <a:lnTo>
                          <a:pt x="178649" y="86891"/>
                        </a:lnTo>
                        <a:cubicBezTo>
                          <a:pt x="127904" y="86891"/>
                          <a:pt x="86891" y="128252"/>
                          <a:pt x="86891" y="178649"/>
                        </a:cubicBezTo>
                        <a:lnTo>
                          <a:pt x="86891" y="733364"/>
                        </a:lnTo>
                        <a:cubicBezTo>
                          <a:pt x="86891" y="757346"/>
                          <a:pt x="67428" y="776462"/>
                          <a:pt x="43446" y="776462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95E7CD5-F856-75CA-5C04-793AA655F1D4}"/>
                      </a:ext>
                    </a:extLst>
                  </p:cNvPr>
                  <p:cNvSpPr/>
                  <p:nvPr/>
                </p:nvSpPr>
                <p:spPr>
                  <a:xfrm>
                    <a:off x="4662950" y="1666962"/>
                    <a:ext cx="468866" cy="1401038"/>
                  </a:xfrm>
                  <a:custGeom>
                    <a:avLst/>
                    <a:gdLst>
                      <a:gd name="connsiteX0" fmla="*/ 425421 w 468866"/>
                      <a:gd name="connsiteY0" fmla="*/ 1401038 h 1401038"/>
                      <a:gd name="connsiteX1" fmla="*/ 381975 w 468866"/>
                      <a:gd name="connsiteY1" fmla="*/ 1357593 h 1401038"/>
                      <a:gd name="connsiteX2" fmla="*/ 381975 w 468866"/>
                      <a:gd name="connsiteY2" fmla="*/ 195332 h 1401038"/>
                      <a:gd name="connsiteX3" fmla="*/ 273534 w 468866"/>
                      <a:gd name="connsiteY3" fmla="*/ 86891 h 1401038"/>
                      <a:gd name="connsiteX4" fmla="*/ 43446 w 468866"/>
                      <a:gd name="connsiteY4" fmla="*/ 86891 h 1401038"/>
                      <a:gd name="connsiteX5" fmla="*/ 0 w 468866"/>
                      <a:gd name="connsiteY5" fmla="*/ 43446 h 1401038"/>
                      <a:gd name="connsiteX6" fmla="*/ 43446 w 468866"/>
                      <a:gd name="connsiteY6" fmla="*/ 0 h 1401038"/>
                      <a:gd name="connsiteX7" fmla="*/ 273534 w 468866"/>
                      <a:gd name="connsiteY7" fmla="*/ 0 h 1401038"/>
                      <a:gd name="connsiteX8" fmla="*/ 468866 w 468866"/>
                      <a:gd name="connsiteY8" fmla="*/ 195332 h 1401038"/>
                      <a:gd name="connsiteX9" fmla="*/ 468866 w 468866"/>
                      <a:gd name="connsiteY9" fmla="*/ 1357593 h 1401038"/>
                      <a:gd name="connsiteX10" fmla="*/ 425421 w 468866"/>
                      <a:gd name="connsiteY10" fmla="*/ 1401038 h 1401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8866" h="1401038">
                        <a:moveTo>
                          <a:pt x="425421" y="1401038"/>
                        </a:moveTo>
                        <a:cubicBezTo>
                          <a:pt x="401439" y="1401038"/>
                          <a:pt x="381975" y="1381575"/>
                          <a:pt x="381975" y="1357593"/>
                        </a:cubicBezTo>
                        <a:lnTo>
                          <a:pt x="381975" y="195332"/>
                        </a:lnTo>
                        <a:cubicBezTo>
                          <a:pt x="381975" y="135551"/>
                          <a:pt x="333316" y="86891"/>
                          <a:pt x="273534" y="86891"/>
                        </a:cubicBezTo>
                        <a:lnTo>
                          <a:pt x="43446" y="86891"/>
                        </a:lnTo>
                        <a:cubicBezTo>
                          <a:pt x="19464" y="86891"/>
                          <a:pt x="0" y="67428"/>
                          <a:pt x="0" y="43446"/>
                        </a:cubicBezTo>
                        <a:cubicBezTo>
                          <a:pt x="0" y="19464"/>
                          <a:pt x="19464" y="0"/>
                          <a:pt x="43446" y="0"/>
                        </a:cubicBezTo>
                        <a:lnTo>
                          <a:pt x="273534" y="0"/>
                        </a:lnTo>
                        <a:cubicBezTo>
                          <a:pt x="381280" y="0"/>
                          <a:pt x="468866" y="87587"/>
                          <a:pt x="468866" y="195332"/>
                        </a:cubicBezTo>
                        <a:lnTo>
                          <a:pt x="468866" y="1357593"/>
                        </a:lnTo>
                        <a:cubicBezTo>
                          <a:pt x="468866" y="1381575"/>
                          <a:pt x="449403" y="1401038"/>
                          <a:pt x="425421" y="1401038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6B0ED37F-131D-E4E6-532A-BBA321D70D22}"/>
                      </a:ext>
                    </a:extLst>
                  </p:cNvPr>
                  <p:cNvSpPr/>
                  <p:nvPr/>
                </p:nvSpPr>
                <p:spPr>
                  <a:xfrm>
                    <a:off x="4113448" y="1955442"/>
                    <a:ext cx="841461" cy="1118467"/>
                  </a:xfrm>
                  <a:custGeom>
                    <a:avLst/>
                    <a:gdLst>
                      <a:gd name="connsiteX0" fmla="*/ 798359 w 841461"/>
                      <a:gd name="connsiteY0" fmla="*/ 1118467 h 1118467"/>
                      <a:gd name="connsiteX1" fmla="*/ 754913 w 841461"/>
                      <a:gd name="connsiteY1" fmla="*/ 1075021 h 1118467"/>
                      <a:gd name="connsiteX2" fmla="*/ 754913 w 841461"/>
                      <a:gd name="connsiteY2" fmla="*/ 178649 h 1118467"/>
                      <a:gd name="connsiteX3" fmla="*/ 663156 w 841461"/>
                      <a:gd name="connsiteY3" fmla="*/ 86891 h 1118467"/>
                      <a:gd name="connsiteX4" fmla="*/ 43446 w 841461"/>
                      <a:gd name="connsiteY4" fmla="*/ 86891 h 1118467"/>
                      <a:gd name="connsiteX5" fmla="*/ 0 w 841461"/>
                      <a:gd name="connsiteY5" fmla="*/ 43446 h 1118467"/>
                      <a:gd name="connsiteX6" fmla="*/ 43446 w 841461"/>
                      <a:gd name="connsiteY6" fmla="*/ 0 h 1118467"/>
                      <a:gd name="connsiteX7" fmla="*/ 662808 w 841461"/>
                      <a:gd name="connsiteY7" fmla="*/ 0 h 1118467"/>
                      <a:gd name="connsiteX8" fmla="*/ 841457 w 841461"/>
                      <a:gd name="connsiteY8" fmla="*/ 178649 h 1118467"/>
                      <a:gd name="connsiteX9" fmla="*/ 841457 w 841461"/>
                      <a:gd name="connsiteY9" fmla="*/ 1075021 h 1118467"/>
                      <a:gd name="connsiteX10" fmla="*/ 798359 w 841461"/>
                      <a:gd name="connsiteY10" fmla="*/ 1118467 h 1118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41461" h="1118467">
                        <a:moveTo>
                          <a:pt x="798359" y="1118467"/>
                        </a:moveTo>
                        <a:cubicBezTo>
                          <a:pt x="774377" y="1118467"/>
                          <a:pt x="754913" y="1099003"/>
                          <a:pt x="754913" y="1075021"/>
                        </a:cubicBezTo>
                        <a:lnTo>
                          <a:pt x="754913" y="178649"/>
                        </a:lnTo>
                        <a:cubicBezTo>
                          <a:pt x="754913" y="127904"/>
                          <a:pt x="713553" y="86891"/>
                          <a:pt x="663156" y="86891"/>
                        </a:cubicBezTo>
                        <a:lnTo>
                          <a:pt x="43446" y="86891"/>
                        </a:lnTo>
                        <a:cubicBezTo>
                          <a:pt x="19464" y="86891"/>
                          <a:pt x="0" y="67428"/>
                          <a:pt x="0" y="43446"/>
                        </a:cubicBezTo>
                        <a:cubicBezTo>
                          <a:pt x="0" y="19464"/>
                          <a:pt x="19464" y="0"/>
                          <a:pt x="43446" y="0"/>
                        </a:cubicBezTo>
                        <a:lnTo>
                          <a:pt x="662808" y="0"/>
                        </a:lnTo>
                        <a:cubicBezTo>
                          <a:pt x="761517" y="0"/>
                          <a:pt x="841457" y="80288"/>
                          <a:pt x="841457" y="178649"/>
                        </a:cubicBezTo>
                        <a:lnTo>
                          <a:pt x="841457" y="1075021"/>
                        </a:lnTo>
                        <a:cubicBezTo>
                          <a:pt x="841805" y="1099003"/>
                          <a:pt x="822341" y="1118467"/>
                          <a:pt x="798359" y="1118467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F2771E5B-9349-45D5-7056-95A5D1F24FA3}"/>
                      </a:ext>
                    </a:extLst>
                  </p:cNvPr>
                  <p:cNvSpPr/>
                  <p:nvPr/>
                </p:nvSpPr>
                <p:spPr>
                  <a:xfrm>
                    <a:off x="4474917" y="2222372"/>
                    <a:ext cx="302034" cy="790365"/>
                  </a:xfrm>
                  <a:custGeom>
                    <a:avLst/>
                    <a:gdLst>
                      <a:gd name="connsiteX0" fmla="*/ 258589 w 302034"/>
                      <a:gd name="connsiteY0" fmla="*/ 790365 h 790365"/>
                      <a:gd name="connsiteX1" fmla="*/ 215143 w 302034"/>
                      <a:gd name="connsiteY1" fmla="*/ 746919 h 790365"/>
                      <a:gd name="connsiteX2" fmla="*/ 215143 w 302034"/>
                      <a:gd name="connsiteY2" fmla="*/ 119563 h 790365"/>
                      <a:gd name="connsiteX3" fmla="*/ 182472 w 302034"/>
                      <a:gd name="connsiteY3" fmla="*/ 86891 h 790365"/>
                      <a:gd name="connsiteX4" fmla="*/ 43446 w 302034"/>
                      <a:gd name="connsiteY4" fmla="*/ 86891 h 790365"/>
                      <a:gd name="connsiteX5" fmla="*/ 0 w 302034"/>
                      <a:gd name="connsiteY5" fmla="*/ 43446 h 790365"/>
                      <a:gd name="connsiteX6" fmla="*/ 43446 w 302034"/>
                      <a:gd name="connsiteY6" fmla="*/ 0 h 790365"/>
                      <a:gd name="connsiteX7" fmla="*/ 182472 w 302034"/>
                      <a:gd name="connsiteY7" fmla="*/ 0 h 790365"/>
                      <a:gd name="connsiteX8" fmla="*/ 302035 w 302034"/>
                      <a:gd name="connsiteY8" fmla="*/ 119563 h 790365"/>
                      <a:gd name="connsiteX9" fmla="*/ 302035 w 302034"/>
                      <a:gd name="connsiteY9" fmla="*/ 746919 h 790365"/>
                      <a:gd name="connsiteX10" fmla="*/ 258589 w 302034"/>
                      <a:gd name="connsiteY10" fmla="*/ 790365 h 790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2034" h="790365">
                        <a:moveTo>
                          <a:pt x="258589" y="790365"/>
                        </a:moveTo>
                        <a:cubicBezTo>
                          <a:pt x="234607" y="790365"/>
                          <a:pt x="215143" y="770901"/>
                          <a:pt x="215143" y="746919"/>
                        </a:cubicBezTo>
                        <a:lnTo>
                          <a:pt x="215143" y="119563"/>
                        </a:lnTo>
                        <a:cubicBezTo>
                          <a:pt x="215143" y="101489"/>
                          <a:pt x="200546" y="86891"/>
                          <a:pt x="182472" y="86891"/>
                        </a:cubicBezTo>
                        <a:lnTo>
                          <a:pt x="43446" y="86891"/>
                        </a:lnTo>
                        <a:cubicBezTo>
                          <a:pt x="19464" y="86891"/>
                          <a:pt x="0" y="67428"/>
                          <a:pt x="0" y="43446"/>
                        </a:cubicBezTo>
                        <a:cubicBezTo>
                          <a:pt x="0" y="19464"/>
                          <a:pt x="19464" y="0"/>
                          <a:pt x="43446" y="0"/>
                        </a:cubicBezTo>
                        <a:lnTo>
                          <a:pt x="182472" y="0"/>
                        </a:lnTo>
                        <a:cubicBezTo>
                          <a:pt x="248162" y="0"/>
                          <a:pt x="302035" y="53525"/>
                          <a:pt x="302035" y="119563"/>
                        </a:cubicBezTo>
                        <a:lnTo>
                          <a:pt x="302035" y="746919"/>
                        </a:lnTo>
                        <a:cubicBezTo>
                          <a:pt x="302035" y="770901"/>
                          <a:pt x="282571" y="790365"/>
                          <a:pt x="258589" y="790365"/>
                        </a:cubicBezTo>
                        <a:close/>
                      </a:path>
                    </a:pathLst>
                  </a:custGeom>
                  <a:grpFill/>
                  <a:ln w="3469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chemeClr val="bg1"/>
                      </a:solidFill>
                      <a:latin typeface="Arial Nova" panose="020B05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B17E6BF-E063-97DB-2431-6B72C893349F}"/>
                  </a:ext>
                </a:extLst>
              </p:cNvPr>
              <p:cNvSpPr/>
              <p:nvPr/>
            </p:nvSpPr>
            <p:spPr>
              <a:xfrm>
                <a:off x="4956259" y="3409523"/>
                <a:ext cx="258412" cy="258857"/>
              </a:xfrm>
              <a:custGeom>
                <a:avLst/>
                <a:gdLst>
                  <a:gd name="connsiteX0" fmla="*/ 164436 w 258412"/>
                  <a:gd name="connsiteY0" fmla="*/ 4653 h 258857"/>
                  <a:gd name="connsiteX1" fmla="*/ 4555 w 258412"/>
                  <a:gd name="connsiteY1" fmla="*/ 164533 h 258857"/>
                  <a:gd name="connsiteX2" fmla="*/ 93880 w 258412"/>
                  <a:gd name="connsiteY2" fmla="*/ 254205 h 258857"/>
                  <a:gd name="connsiteX3" fmla="*/ 253760 w 258412"/>
                  <a:gd name="connsiteY3" fmla="*/ 94325 h 258857"/>
                  <a:gd name="connsiteX4" fmla="*/ 164436 w 258412"/>
                  <a:gd name="connsiteY4" fmla="*/ 4653 h 25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412" h="258857">
                    <a:moveTo>
                      <a:pt x="164436" y="4653"/>
                    </a:moveTo>
                    <a:cubicBezTo>
                      <a:pt x="66074" y="-21415"/>
                      <a:pt x="-21165" y="66172"/>
                      <a:pt x="4555" y="164533"/>
                    </a:cubicBezTo>
                    <a:cubicBezTo>
                      <a:pt x="16025" y="207631"/>
                      <a:pt x="50782" y="242735"/>
                      <a:pt x="93880" y="254205"/>
                    </a:cubicBezTo>
                    <a:cubicBezTo>
                      <a:pt x="192241" y="280273"/>
                      <a:pt x="279828" y="192686"/>
                      <a:pt x="253760" y="94325"/>
                    </a:cubicBezTo>
                    <a:cubicBezTo>
                      <a:pt x="242290" y="50879"/>
                      <a:pt x="207534" y="16122"/>
                      <a:pt x="164436" y="4653"/>
                    </a:cubicBezTo>
                    <a:close/>
                  </a:path>
                </a:pathLst>
              </a:custGeom>
              <a:grpFill/>
              <a:ln w="3469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54E5DF2-4510-4BEE-7A1F-2A1101B265B7}"/>
                  </a:ext>
                </a:extLst>
              </p:cNvPr>
              <p:cNvSpPr/>
              <p:nvPr/>
            </p:nvSpPr>
            <p:spPr>
              <a:xfrm>
                <a:off x="4290670" y="2137084"/>
                <a:ext cx="258412" cy="258857"/>
              </a:xfrm>
              <a:custGeom>
                <a:avLst/>
                <a:gdLst>
                  <a:gd name="connsiteX0" fmla="*/ 164436 w 258412"/>
                  <a:gd name="connsiteY0" fmla="*/ 4653 h 258857"/>
                  <a:gd name="connsiteX1" fmla="*/ 4555 w 258412"/>
                  <a:gd name="connsiteY1" fmla="*/ 164533 h 258857"/>
                  <a:gd name="connsiteX2" fmla="*/ 93880 w 258412"/>
                  <a:gd name="connsiteY2" fmla="*/ 254205 h 258857"/>
                  <a:gd name="connsiteX3" fmla="*/ 253760 w 258412"/>
                  <a:gd name="connsiteY3" fmla="*/ 94325 h 258857"/>
                  <a:gd name="connsiteX4" fmla="*/ 164436 w 258412"/>
                  <a:gd name="connsiteY4" fmla="*/ 4653 h 25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412" h="258857">
                    <a:moveTo>
                      <a:pt x="164436" y="4653"/>
                    </a:moveTo>
                    <a:cubicBezTo>
                      <a:pt x="66075" y="-21415"/>
                      <a:pt x="-21165" y="66172"/>
                      <a:pt x="4555" y="164533"/>
                    </a:cubicBezTo>
                    <a:cubicBezTo>
                      <a:pt x="16025" y="207631"/>
                      <a:pt x="50782" y="242735"/>
                      <a:pt x="93880" y="254205"/>
                    </a:cubicBezTo>
                    <a:cubicBezTo>
                      <a:pt x="192241" y="280273"/>
                      <a:pt x="279828" y="192686"/>
                      <a:pt x="253760" y="94325"/>
                    </a:cubicBezTo>
                    <a:cubicBezTo>
                      <a:pt x="242638" y="51227"/>
                      <a:pt x="207534" y="16122"/>
                      <a:pt x="164436" y="4653"/>
                    </a:cubicBezTo>
                    <a:close/>
                  </a:path>
                </a:pathLst>
              </a:custGeom>
              <a:grpFill/>
              <a:ln w="3469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8F7BCF8-26D6-052C-6022-455E79F66844}"/>
                  </a:ext>
                </a:extLst>
              </p:cNvPr>
              <p:cNvSpPr/>
              <p:nvPr/>
            </p:nvSpPr>
            <p:spPr>
              <a:xfrm>
                <a:off x="4463758" y="1579588"/>
                <a:ext cx="258412" cy="258857"/>
              </a:xfrm>
              <a:custGeom>
                <a:avLst/>
                <a:gdLst>
                  <a:gd name="connsiteX0" fmla="*/ 164436 w 258412"/>
                  <a:gd name="connsiteY0" fmla="*/ 4653 h 258857"/>
                  <a:gd name="connsiteX1" fmla="*/ 4555 w 258412"/>
                  <a:gd name="connsiteY1" fmla="*/ 164533 h 258857"/>
                  <a:gd name="connsiteX2" fmla="*/ 93880 w 258412"/>
                  <a:gd name="connsiteY2" fmla="*/ 254205 h 258857"/>
                  <a:gd name="connsiteX3" fmla="*/ 253760 w 258412"/>
                  <a:gd name="connsiteY3" fmla="*/ 94325 h 258857"/>
                  <a:gd name="connsiteX4" fmla="*/ 164436 w 258412"/>
                  <a:gd name="connsiteY4" fmla="*/ 4653 h 25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412" h="258857">
                    <a:moveTo>
                      <a:pt x="164436" y="4653"/>
                    </a:moveTo>
                    <a:cubicBezTo>
                      <a:pt x="66075" y="-21415"/>
                      <a:pt x="-21165" y="66172"/>
                      <a:pt x="4555" y="164533"/>
                    </a:cubicBezTo>
                    <a:cubicBezTo>
                      <a:pt x="16025" y="207631"/>
                      <a:pt x="50782" y="242735"/>
                      <a:pt x="93880" y="254205"/>
                    </a:cubicBezTo>
                    <a:cubicBezTo>
                      <a:pt x="192241" y="280273"/>
                      <a:pt x="279828" y="192686"/>
                      <a:pt x="253760" y="94325"/>
                    </a:cubicBezTo>
                    <a:cubicBezTo>
                      <a:pt x="242290" y="50879"/>
                      <a:pt x="207534" y="16122"/>
                      <a:pt x="164436" y="4653"/>
                    </a:cubicBezTo>
                    <a:close/>
                  </a:path>
                </a:pathLst>
              </a:custGeom>
              <a:grpFill/>
              <a:ln w="3469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64B97D-C423-2733-B379-95314F4C4040}"/>
                  </a:ext>
                </a:extLst>
              </p:cNvPr>
              <p:cNvSpPr/>
              <p:nvPr/>
            </p:nvSpPr>
            <p:spPr>
              <a:xfrm>
                <a:off x="5562761" y="1729389"/>
                <a:ext cx="258412" cy="258857"/>
              </a:xfrm>
              <a:custGeom>
                <a:avLst/>
                <a:gdLst>
                  <a:gd name="connsiteX0" fmla="*/ 164436 w 258412"/>
                  <a:gd name="connsiteY0" fmla="*/ 4653 h 258857"/>
                  <a:gd name="connsiteX1" fmla="*/ 4555 w 258412"/>
                  <a:gd name="connsiteY1" fmla="*/ 164533 h 258857"/>
                  <a:gd name="connsiteX2" fmla="*/ 93880 w 258412"/>
                  <a:gd name="connsiteY2" fmla="*/ 254205 h 258857"/>
                  <a:gd name="connsiteX3" fmla="*/ 253760 w 258412"/>
                  <a:gd name="connsiteY3" fmla="*/ 94325 h 258857"/>
                  <a:gd name="connsiteX4" fmla="*/ 164436 w 258412"/>
                  <a:gd name="connsiteY4" fmla="*/ 4653 h 25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412" h="258857">
                    <a:moveTo>
                      <a:pt x="164436" y="4653"/>
                    </a:moveTo>
                    <a:cubicBezTo>
                      <a:pt x="66075" y="-21415"/>
                      <a:pt x="-21164" y="66172"/>
                      <a:pt x="4555" y="164533"/>
                    </a:cubicBezTo>
                    <a:cubicBezTo>
                      <a:pt x="16025" y="207631"/>
                      <a:pt x="50782" y="242735"/>
                      <a:pt x="93880" y="254205"/>
                    </a:cubicBezTo>
                    <a:cubicBezTo>
                      <a:pt x="192241" y="280273"/>
                      <a:pt x="279828" y="192686"/>
                      <a:pt x="253760" y="94325"/>
                    </a:cubicBezTo>
                    <a:cubicBezTo>
                      <a:pt x="242638" y="51227"/>
                      <a:pt x="207881" y="16122"/>
                      <a:pt x="164436" y="4653"/>
                    </a:cubicBezTo>
                    <a:close/>
                  </a:path>
                </a:pathLst>
              </a:custGeom>
              <a:grpFill/>
              <a:ln w="3469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327DEB1-12DF-1CC2-5BEF-0B717E1062DB}"/>
                  </a:ext>
                </a:extLst>
              </p:cNvPr>
              <p:cNvSpPr/>
              <p:nvPr/>
            </p:nvSpPr>
            <p:spPr>
              <a:xfrm>
                <a:off x="5581530" y="2152029"/>
                <a:ext cx="258412" cy="258857"/>
              </a:xfrm>
              <a:custGeom>
                <a:avLst/>
                <a:gdLst>
                  <a:gd name="connsiteX0" fmla="*/ 164436 w 258412"/>
                  <a:gd name="connsiteY0" fmla="*/ 4653 h 258857"/>
                  <a:gd name="connsiteX1" fmla="*/ 4555 w 258412"/>
                  <a:gd name="connsiteY1" fmla="*/ 164533 h 258857"/>
                  <a:gd name="connsiteX2" fmla="*/ 93880 w 258412"/>
                  <a:gd name="connsiteY2" fmla="*/ 254205 h 258857"/>
                  <a:gd name="connsiteX3" fmla="*/ 253760 w 258412"/>
                  <a:gd name="connsiteY3" fmla="*/ 94325 h 258857"/>
                  <a:gd name="connsiteX4" fmla="*/ 164436 w 258412"/>
                  <a:gd name="connsiteY4" fmla="*/ 4653 h 25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412" h="258857">
                    <a:moveTo>
                      <a:pt x="164436" y="4653"/>
                    </a:moveTo>
                    <a:cubicBezTo>
                      <a:pt x="66075" y="-21415"/>
                      <a:pt x="-21164" y="66172"/>
                      <a:pt x="4555" y="164533"/>
                    </a:cubicBezTo>
                    <a:cubicBezTo>
                      <a:pt x="16025" y="207631"/>
                      <a:pt x="50782" y="242735"/>
                      <a:pt x="93880" y="254205"/>
                    </a:cubicBezTo>
                    <a:cubicBezTo>
                      <a:pt x="192241" y="280273"/>
                      <a:pt x="279828" y="192686"/>
                      <a:pt x="253760" y="94325"/>
                    </a:cubicBezTo>
                    <a:cubicBezTo>
                      <a:pt x="242290" y="51227"/>
                      <a:pt x="207534" y="16122"/>
                      <a:pt x="164436" y="4653"/>
                    </a:cubicBezTo>
                    <a:close/>
                  </a:path>
                </a:pathLst>
              </a:custGeom>
              <a:grpFill/>
              <a:ln w="3469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F618B13-25CD-66DB-4678-EADE4167CC52}"/>
              </a:ext>
            </a:extLst>
          </p:cNvPr>
          <p:cNvGrpSpPr/>
          <p:nvPr/>
        </p:nvGrpSpPr>
        <p:grpSpPr>
          <a:xfrm>
            <a:off x="10983077" y="2048772"/>
            <a:ext cx="719754" cy="691481"/>
            <a:chOff x="7889370" y="3180255"/>
            <a:chExt cx="714575" cy="714575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8E37DED-2A1A-5C71-4242-F253AF29DB1B}"/>
                </a:ext>
              </a:extLst>
            </p:cNvPr>
            <p:cNvSpPr/>
            <p:nvPr/>
          </p:nvSpPr>
          <p:spPr>
            <a:xfrm>
              <a:off x="7889370" y="3180255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6A5B03F-C154-57E9-C767-94E34DEA0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6017" y="3217502"/>
              <a:ext cx="641280" cy="640080"/>
            </a:xfrm>
            <a:prstGeom prst="ellipse">
              <a:avLst/>
            </a:prstGeom>
            <a:solidFill>
              <a:srgbClr val="1F3D13"/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Graphic 1">
              <a:extLst>
                <a:ext uri="{FF2B5EF4-FFF2-40B4-BE49-F238E27FC236}">
                  <a16:creationId xmlns:a16="http://schemas.microsoft.com/office/drawing/2014/main" id="{82E23F6F-CE86-A4D7-C5D0-C5B74033FB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1758" y="3359234"/>
              <a:ext cx="349799" cy="356616"/>
            </a:xfrm>
            <a:custGeom>
              <a:avLst/>
              <a:gdLst>
                <a:gd name="connsiteX0" fmla="*/ 4368260 w 4423219"/>
                <a:gd name="connsiteY0" fmla="*/ 4509421 h 4509420"/>
                <a:gd name="connsiteX1" fmla="*/ 3280505 w 4423219"/>
                <a:gd name="connsiteY1" fmla="*/ 4509421 h 4509420"/>
                <a:gd name="connsiteX2" fmla="*/ 3225546 w 4423219"/>
                <a:gd name="connsiteY2" fmla="*/ 4454462 h 4509420"/>
                <a:gd name="connsiteX3" fmla="*/ 3225546 w 4423219"/>
                <a:gd name="connsiteY3" fmla="*/ 3366802 h 4509420"/>
                <a:gd name="connsiteX4" fmla="*/ 3280505 w 4423219"/>
                <a:gd name="connsiteY4" fmla="*/ 3311843 h 4509420"/>
                <a:gd name="connsiteX5" fmla="*/ 4368165 w 4423219"/>
                <a:gd name="connsiteY5" fmla="*/ 3311843 h 4509420"/>
                <a:gd name="connsiteX6" fmla="*/ 4423124 w 4423219"/>
                <a:gd name="connsiteY6" fmla="*/ 3366802 h 4509420"/>
                <a:gd name="connsiteX7" fmla="*/ 4423124 w 4423219"/>
                <a:gd name="connsiteY7" fmla="*/ 4454462 h 4509420"/>
                <a:gd name="connsiteX8" fmla="*/ 4368260 w 4423219"/>
                <a:gd name="connsiteY8" fmla="*/ 4509421 h 4509420"/>
                <a:gd name="connsiteX9" fmla="*/ 3335560 w 4423219"/>
                <a:gd name="connsiteY9" fmla="*/ 4399503 h 4509420"/>
                <a:gd name="connsiteX10" fmla="*/ 4313301 w 4423219"/>
                <a:gd name="connsiteY10" fmla="*/ 4399503 h 4509420"/>
                <a:gd name="connsiteX11" fmla="*/ 4313301 w 4423219"/>
                <a:gd name="connsiteY11" fmla="*/ 3421761 h 4509420"/>
                <a:gd name="connsiteX12" fmla="*/ 3335560 w 4423219"/>
                <a:gd name="connsiteY12" fmla="*/ 3421761 h 4509420"/>
                <a:gd name="connsiteX13" fmla="*/ 3335560 w 4423219"/>
                <a:gd name="connsiteY13" fmla="*/ 4399503 h 4509420"/>
                <a:gd name="connsiteX14" fmla="*/ 2755487 w 4423219"/>
                <a:gd name="connsiteY14" fmla="*/ 4509421 h 4509420"/>
                <a:gd name="connsiteX15" fmla="*/ 1667732 w 4423219"/>
                <a:gd name="connsiteY15" fmla="*/ 4509421 h 4509420"/>
                <a:gd name="connsiteX16" fmla="*/ 1612773 w 4423219"/>
                <a:gd name="connsiteY16" fmla="*/ 4454462 h 4509420"/>
                <a:gd name="connsiteX17" fmla="*/ 1612773 w 4423219"/>
                <a:gd name="connsiteY17" fmla="*/ 3366802 h 4509420"/>
                <a:gd name="connsiteX18" fmla="*/ 1667732 w 4423219"/>
                <a:gd name="connsiteY18" fmla="*/ 3311843 h 4509420"/>
                <a:gd name="connsiteX19" fmla="*/ 2755392 w 4423219"/>
                <a:gd name="connsiteY19" fmla="*/ 3311843 h 4509420"/>
                <a:gd name="connsiteX20" fmla="*/ 2810351 w 4423219"/>
                <a:gd name="connsiteY20" fmla="*/ 3366802 h 4509420"/>
                <a:gd name="connsiteX21" fmla="*/ 2810351 w 4423219"/>
                <a:gd name="connsiteY21" fmla="*/ 4454462 h 4509420"/>
                <a:gd name="connsiteX22" fmla="*/ 2755487 w 4423219"/>
                <a:gd name="connsiteY22" fmla="*/ 4509421 h 4509420"/>
                <a:gd name="connsiteX23" fmla="*/ 1722787 w 4423219"/>
                <a:gd name="connsiteY23" fmla="*/ 4399503 h 4509420"/>
                <a:gd name="connsiteX24" fmla="*/ 2700528 w 4423219"/>
                <a:gd name="connsiteY24" fmla="*/ 4399503 h 4509420"/>
                <a:gd name="connsiteX25" fmla="*/ 2700528 w 4423219"/>
                <a:gd name="connsiteY25" fmla="*/ 3421761 h 4509420"/>
                <a:gd name="connsiteX26" fmla="*/ 1722787 w 4423219"/>
                <a:gd name="connsiteY26" fmla="*/ 3421761 h 4509420"/>
                <a:gd name="connsiteX27" fmla="*/ 1722787 w 4423219"/>
                <a:gd name="connsiteY27" fmla="*/ 4399503 h 4509420"/>
                <a:gd name="connsiteX28" fmla="*/ 598837 w 4423219"/>
                <a:gd name="connsiteY28" fmla="*/ 4509421 h 4509420"/>
                <a:gd name="connsiteX29" fmla="*/ 0 w 4423219"/>
                <a:gd name="connsiteY29" fmla="*/ 3910584 h 4509420"/>
                <a:gd name="connsiteX30" fmla="*/ 598837 w 4423219"/>
                <a:gd name="connsiteY30" fmla="*/ 3311747 h 4509420"/>
                <a:gd name="connsiteX31" fmla="*/ 1197674 w 4423219"/>
                <a:gd name="connsiteY31" fmla="*/ 3910584 h 4509420"/>
                <a:gd name="connsiteX32" fmla="*/ 598837 w 4423219"/>
                <a:gd name="connsiteY32" fmla="*/ 4509421 h 4509420"/>
                <a:gd name="connsiteX33" fmla="*/ 598837 w 4423219"/>
                <a:gd name="connsiteY33" fmla="*/ 3421761 h 4509420"/>
                <a:gd name="connsiteX34" fmla="*/ 110014 w 4423219"/>
                <a:gd name="connsiteY34" fmla="*/ 3910584 h 4509420"/>
                <a:gd name="connsiteX35" fmla="*/ 598837 w 4423219"/>
                <a:gd name="connsiteY35" fmla="*/ 4399407 h 4509420"/>
                <a:gd name="connsiteX36" fmla="*/ 1087660 w 4423219"/>
                <a:gd name="connsiteY36" fmla="*/ 3910584 h 4509420"/>
                <a:gd name="connsiteX37" fmla="*/ 598837 w 4423219"/>
                <a:gd name="connsiteY37" fmla="*/ 3421761 h 4509420"/>
                <a:gd name="connsiteX38" fmla="*/ 4368260 w 4423219"/>
                <a:gd name="connsiteY38" fmla="*/ 2853595 h 4509420"/>
                <a:gd name="connsiteX39" fmla="*/ 3280505 w 4423219"/>
                <a:gd name="connsiteY39" fmla="*/ 2853595 h 4509420"/>
                <a:gd name="connsiteX40" fmla="*/ 3225546 w 4423219"/>
                <a:gd name="connsiteY40" fmla="*/ 2798636 h 4509420"/>
                <a:gd name="connsiteX41" fmla="*/ 3225546 w 4423219"/>
                <a:gd name="connsiteY41" fmla="*/ 1710881 h 4509420"/>
                <a:gd name="connsiteX42" fmla="*/ 3280505 w 4423219"/>
                <a:gd name="connsiteY42" fmla="*/ 1655921 h 4509420"/>
                <a:gd name="connsiteX43" fmla="*/ 4368165 w 4423219"/>
                <a:gd name="connsiteY43" fmla="*/ 1655921 h 4509420"/>
                <a:gd name="connsiteX44" fmla="*/ 4423124 w 4423219"/>
                <a:gd name="connsiteY44" fmla="*/ 1710881 h 4509420"/>
                <a:gd name="connsiteX45" fmla="*/ 4423124 w 4423219"/>
                <a:gd name="connsiteY45" fmla="*/ 2798540 h 4509420"/>
                <a:gd name="connsiteX46" fmla="*/ 4368260 w 4423219"/>
                <a:gd name="connsiteY46" fmla="*/ 2853595 h 4509420"/>
                <a:gd name="connsiteX47" fmla="*/ 3335560 w 4423219"/>
                <a:gd name="connsiteY47" fmla="*/ 2743581 h 4509420"/>
                <a:gd name="connsiteX48" fmla="*/ 4313301 w 4423219"/>
                <a:gd name="connsiteY48" fmla="*/ 2743581 h 4509420"/>
                <a:gd name="connsiteX49" fmla="*/ 4313301 w 4423219"/>
                <a:gd name="connsiteY49" fmla="*/ 1765840 h 4509420"/>
                <a:gd name="connsiteX50" fmla="*/ 3335560 w 4423219"/>
                <a:gd name="connsiteY50" fmla="*/ 1765840 h 4509420"/>
                <a:gd name="connsiteX51" fmla="*/ 3335560 w 4423219"/>
                <a:gd name="connsiteY51" fmla="*/ 2743581 h 4509420"/>
                <a:gd name="connsiteX52" fmla="*/ 2211610 w 4423219"/>
                <a:gd name="connsiteY52" fmla="*/ 2853595 h 4509420"/>
                <a:gd name="connsiteX53" fmla="*/ 1612773 w 4423219"/>
                <a:gd name="connsiteY53" fmla="*/ 2254758 h 4509420"/>
                <a:gd name="connsiteX54" fmla="*/ 2211610 w 4423219"/>
                <a:gd name="connsiteY54" fmla="*/ 1655921 h 4509420"/>
                <a:gd name="connsiteX55" fmla="*/ 2810447 w 4423219"/>
                <a:gd name="connsiteY55" fmla="*/ 2254758 h 4509420"/>
                <a:gd name="connsiteX56" fmla="*/ 2211610 w 4423219"/>
                <a:gd name="connsiteY56" fmla="*/ 2853595 h 4509420"/>
                <a:gd name="connsiteX57" fmla="*/ 2211610 w 4423219"/>
                <a:gd name="connsiteY57" fmla="*/ 1765840 h 4509420"/>
                <a:gd name="connsiteX58" fmla="*/ 1722787 w 4423219"/>
                <a:gd name="connsiteY58" fmla="*/ 2254663 h 4509420"/>
                <a:gd name="connsiteX59" fmla="*/ 2211610 w 4423219"/>
                <a:gd name="connsiteY59" fmla="*/ 2743486 h 4509420"/>
                <a:gd name="connsiteX60" fmla="*/ 2700433 w 4423219"/>
                <a:gd name="connsiteY60" fmla="*/ 2254663 h 4509420"/>
                <a:gd name="connsiteX61" fmla="*/ 2211610 w 4423219"/>
                <a:gd name="connsiteY61" fmla="*/ 1765840 h 4509420"/>
                <a:gd name="connsiteX62" fmla="*/ 1142714 w 4423219"/>
                <a:gd name="connsiteY62" fmla="*/ 2853595 h 4509420"/>
                <a:gd name="connsiteX63" fmla="*/ 54959 w 4423219"/>
                <a:gd name="connsiteY63" fmla="*/ 2853595 h 4509420"/>
                <a:gd name="connsiteX64" fmla="*/ 0 w 4423219"/>
                <a:gd name="connsiteY64" fmla="*/ 2798540 h 4509420"/>
                <a:gd name="connsiteX65" fmla="*/ 0 w 4423219"/>
                <a:gd name="connsiteY65" fmla="*/ 1710881 h 4509420"/>
                <a:gd name="connsiteX66" fmla="*/ 54959 w 4423219"/>
                <a:gd name="connsiteY66" fmla="*/ 1655921 h 4509420"/>
                <a:gd name="connsiteX67" fmla="*/ 1142619 w 4423219"/>
                <a:gd name="connsiteY67" fmla="*/ 1655921 h 4509420"/>
                <a:gd name="connsiteX68" fmla="*/ 1197578 w 4423219"/>
                <a:gd name="connsiteY68" fmla="*/ 1710881 h 4509420"/>
                <a:gd name="connsiteX69" fmla="*/ 1197578 w 4423219"/>
                <a:gd name="connsiteY69" fmla="*/ 2798540 h 4509420"/>
                <a:gd name="connsiteX70" fmla="*/ 1142714 w 4423219"/>
                <a:gd name="connsiteY70" fmla="*/ 2853595 h 4509420"/>
                <a:gd name="connsiteX71" fmla="*/ 110014 w 4423219"/>
                <a:gd name="connsiteY71" fmla="*/ 2743581 h 4509420"/>
                <a:gd name="connsiteX72" fmla="*/ 1087755 w 4423219"/>
                <a:gd name="connsiteY72" fmla="*/ 2743581 h 4509420"/>
                <a:gd name="connsiteX73" fmla="*/ 1087755 w 4423219"/>
                <a:gd name="connsiteY73" fmla="*/ 1765840 h 4509420"/>
                <a:gd name="connsiteX74" fmla="*/ 110014 w 4423219"/>
                <a:gd name="connsiteY74" fmla="*/ 1765840 h 4509420"/>
                <a:gd name="connsiteX75" fmla="*/ 110014 w 4423219"/>
                <a:gd name="connsiteY75" fmla="*/ 2743581 h 4509420"/>
                <a:gd name="connsiteX76" fmla="*/ 3824383 w 4423219"/>
                <a:gd name="connsiteY76" fmla="*/ 1197674 h 4509420"/>
                <a:gd name="connsiteX77" fmla="*/ 3225546 w 4423219"/>
                <a:gd name="connsiteY77" fmla="*/ 598837 h 4509420"/>
                <a:gd name="connsiteX78" fmla="*/ 3824383 w 4423219"/>
                <a:gd name="connsiteY78" fmla="*/ 0 h 4509420"/>
                <a:gd name="connsiteX79" fmla="*/ 4423220 w 4423219"/>
                <a:gd name="connsiteY79" fmla="*/ 598837 h 4509420"/>
                <a:gd name="connsiteX80" fmla="*/ 3824383 w 4423219"/>
                <a:gd name="connsiteY80" fmla="*/ 1197674 h 4509420"/>
                <a:gd name="connsiteX81" fmla="*/ 3824383 w 4423219"/>
                <a:gd name="connsiteY81" fmla="*/ 110014 h 4509420"/>
                <a:gd name="connsiteX82" fmla="*/ 3335560 w 4423219"/>
                <a:gd name="connsiteY82" fmla="*/ 598837 h 4509420"/>
                <a:gd name="connsiteX83" fmla="*/ 3824383 w 4423219"/>
                <a:gd name="connsiteY83" fmla="*/ 1087660 h 4509420"/>
                <a:gd name="connsiteX84" fmla="*/ 4313206 w 4423219"/>
                <a:gd name="connsiteY84" fmla="*/ 598837 h 4509420"/>
                <a:gd name="connsiteX85" fmla="*/ 3824383 w 4423219"/>
                <a:gd name="connsiteY85" fmla="*/ 110014 h 4509420"/>
                <a:gd name="connsiteX86" fmla="*/ 2755487 w 4423219"/>
                <a:gd name="connsiteY86" fmla="*/ 1197674 h 4509420"/>
                <a:gd name="connsiteX87" fmla="*/ 1667732 w 4423219"/>
                <a:gd name="connsiteY87" fmla="*/ 1197674 h 4509420"/>
                <a:gd name="connsiteX88" fmla="*/ 1612773 w 4423219"/>
                <a:gd name="connsiteY88" fmla="*/ 1142714 h 4509420"/>
                <a:gd name="connsiteX89" fmla="*/ 1612773 w 4423219"/>
                <a:gd name="connsiteY89" fmla="*/ 54959 h 4509420"/>
                <a:gd name="connsiteX90" fmla="*/ 1667732 w 4423219"/>
                <a:gd name="connsiteY90" fmla="*/ 0 h 4509420"/>
                <a:gd name="connsiteX91" fmla="*/ 2755392 w 4423219"/>
                <a:gd name="connsiteY91" fmla="*/ 0 h 4509420"/>
                <a:gd name="connsiteX92" fmla="*/ 2810351 w 4423219"/>
                <a:gd name="connsiteY92" fmla="*/ 54959 h 4509420"/>
                <a:gd name="connsiteX93" fmla="*/ 2810351 w 4423219"/>
                <a:gd name="connsiteY93" fmla="*/ 1142619 h 4509420"/>
                <a:gd name="connsiteX94" fmla="*/ 2755487 w 4423219"/>
                <a:gd name="connsiteY94" fmla="*/ 1197674 h 4509420"/>
                <a:gd name="connsiteX95" fmla="*/ 1722787 w 4423219"/>
                <a:gd name="connsiteY95" fmla="*/ 1087660 h 4509420"/>
                <a:gd name="connsiteX96" fmla="*/ 2700528 w 4423219"/>
                <a:gd name="connsiteY96" fmla="*/ 1087660 h 4509420"/>
                <a:gd name="connsiteX97" fmla="*/ 2700528 w 4423219"/>
                <a:gd name="connsiteY97" fmla="*/ 110014 h 4509420"/>
                <a:gd name="connsiteX98" fmla="*/ 1722787 w 4423219"/>
                <a:gd name="connsiteY98" fmla="*/ 110014 h 4509420"/>
                <a:gd name="connsiteX99" fmla="*/ 1722787 w 4423219"/>
                <a:gd name="connsiteY99" fmla="*/ 1087660 h 4509420"/>
                <a:gd name="connsiteX100" fmla="*/ 1142714 w 4423219"/>
                <a:gd name="connsiteY100" fmla="*/ 1197674 h 4509420"/>
                <a:gd name="connsiteX101" fmla="*/ 54959 w 4423219"/>
                <a:gd name="connsiteY101" fmla="*/ 1197674 h 4509420"/>
                <a:gd name="connsiteX102" fmla="*/ 0 w 4423219"/>
                <a:gd name="connsiteY102" fmla="*/ 1142714 h 4509420"/>
                <a:gd name="connsiteX103" fmla="*/ 0 w 4423219"/>
                <a:gd name="connsiteY103" fmla="*/ 54959 h 4509420"/>
                <a:gd name="connsiteX104" fmla="*/ 54959 w 4423219"/>
                <a:gd name="connsiteY104" fmla="*/ 0 h 4509420"/>
                <a:gd name="connsiteX105" fmla="*/ 1142619 w 4423219"/>
                <a:gd name="connsiteY105" fmla="*/ 0 h 4509420"/>
                <a:gd name="connsiteX106" fmla="*/ 1197578 w 4423219"/>
                <a:gd name="connsiteY106" fmla="*/ 54959 h 4509420"/>
                <a:gd name="connsiteX107" fmla="*/ 1197578 w 4423219"/>
                <a:gd name="connsiteY107" fmla="*/ 1142619 h 4509420"/>
                <a:gd name="connsiteX108" fmla="*/ 1142714 w 4423219"/>
                <a:gd name="connsiteY108" fmla="*/ 1197674 h 4509420"/>
                <a:gd name="connsiteX109" fmla="*/ 110014 w 4423219"/>
                <a:gd name="connsiteY109" fmla="*/ 1087660 h 4509420"/>
                <a:gd name="connsiteX110" fmla="*/ 1087755 w 4423219"/>
                <a:gd name="connsiteY110" fmla="*/ 1087660 h 4509420"/>
                <a:gd name="connsiteX111" fmla="*/ 1087755 w 4423219"/>
                <a:gd name="connsiteY111" fmla="*/ 110014 h 4509420"/>
                <a:gd name="connsiteX112" fmla="*/ 110014 w 4423219"/>
                <a:gd name="connsiteY112" fmla="*/ 110014 h 4509420"/>
                <a:gd name="connsiteX113" fmla="*/ 110014 w 4423219"/>
                <a:gd name="connsiteY113" fmla="*/ 1087660 h 450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4423219" h="4509420">
                  <a:moveTo>
                    <a:pt x="4368260" y="4509421"/>
                  </a:moveTo>
                  <a:lnTo>
                    <a:pt x="3280505" y="4509421"/>
                  </a:lnTo>
                  <a:cubicBezTo>
                    <a:pt x="3250121" y="4509421"/>
                    <a:pt x="3225546" y="4484847"/>
                    <a:pt x="3225546" y="4454462"/>
                  </a:cubicBezTo>
                  <a:lnTo>
                    <a:pt x="3225546" y="3366802"/>
                  </a:lnTo>
                  <a:cubicBezTo>
                    <a:pt x="3225546" y="3336417"/>
                    <a:pt x="3250121" y="3311843"/>
                    <a:pt x="3280505" y="3311843"/>
                  </a:cubicBezTo>
                  <a:lnTo>
                    <a:pt x="4368165" y="3311843"/>
                  </a:lnTo>
                  <a:cubicBezTo>
                    <a:pt x="4398550" y="3311843"/>
                    <a:pt x="4423124" y="3336417"/>
                    <a:pt x="4423124" y="3366802"/>
                  </a:cubicBezTo>
                  <a:lnTo>
                    <a:pt x="4423124" y="4454462"/>
                  </a:lnTo>
                  <a:cubicBezTo>
                    <a:pt x="4423220" y="4484847"/>
                    <a:pt x="4398550" y="4509421"/>
                    <a:pt x="4368260" y="4509421"/>
                  </a:cubicBezTo>
                  <a:close/>
                  <a:moveTo>
                    <a:pt x="3335560" y="4399503"/>
                  </a:moveTo>
                  <a:lnTo>
                    <a:pt x="4313301" y="4399503"/>
                  </a:lnTo>
                  <a:lnTo>
                    <a:pt x="4313301" y="3421761"/>
                  </a:lnTo>
                  <a:lnTo>
                    <a:pt x="3335560" y="3421761"/>
                  </a:lnTo>
                  <a:lnTo>
                    <a:pt x="3335560" y="4399503"/>
                  </a:lnTo>
                  <a:close/>
                  <a:moveTo>
                    <a:pt x="2755487" y="4509421"/>
                  </a:moveTo>
                  <a:lnTo>
                    <a:pt x="1667732" y="4509421"/>
                  </a:lnTo>
                  <a:cubicBezTo>
                    <a:pt x="1637348" y="4509421"/>
                    <a:pt x="1612773" y="4484847"/>
                    <a:pt x="1612773" y="4454462"/>
                  </a:cubicBezTo>
                  <a:lnTo>
                    <a:pt x="1612773" y="3366802"/>
                  </a:lnTo>
                  <a:cubicBezTo>
                    <a:pt x="1612773" y="3336417"/>
                    <a:pt x="1637348" y="3311843"/>
                    <a:pt x="1667732" y="3311843"/>
                  </a:cubicBezTo>
                  <a:lnTo>
                    <a:pt x="2755392" y="3311843"/>
                  </a:lnTo>
                  <a:cubicBezTo>
                    <a:pt x="2785777" y="3311843"/>
                    <a:pt x="2810351" y="3336417"/>
                    <a:pt x="2810351" y="3366802"/>
                  </a:cubicBezTo>
                  <a:lnTo>
                    <a:pt x="2810351" y="4454462"/>
                  </a:lnTo>
                  <a:cubicBezTo>
                    <a:pt x="2810447" y="4484847"/>
                    <a:pt x="2785777" y="4509421"/>
                    <a:pt x="2755487" y="4509421"/>
                  </a:cubicBezTo>
                  <a:close/>
                  <a:moveTo>
                    <a:pt x="1722787" y="4399503"/>
                  </a:moveTo>
                  <a:lnTo>
                    <a:pt x="2700528" y="4399503"/>
                  </a:lnTo>
                  <a:lnTo>
                    <a:pt x="2700528" y="3421761"/>
                  </a:lnTo>
                  <a:lnTo>
                    <a:pt x="1722787" y="3421761"/>
                  </a:lnTo>
                  <a:lnTo>
                    <a:pt x="1722787" y="4399503"/>
                  </a:lnTo>
                  <a:close/>
                  <a:moveTo>
                    <a:pt x="598837" y="4509421"/>
                  </a:moveTo>
                  <a:cubicBezTo>
                    <a:pt x="268605" y="4509421"/>
                    <a:pt x="0" y="4240816"/>
                    <a:pt x="0" y="3910584"/>
                  </a:cubicBezTo>
                  <a:cubicBezTo>
                    <a:pt x="0" y="3580353"/>
                    <a:pt x="268605" y="3311747"/>
                    <a:pt x="598837" y="3311747"/>
                  </a:cubicBezTo>
                  <a:cubicBezTo>
                    <a:pt x="929069" y="3311747"/>
                    <a:pt x="1197674" y="3580353"/>
                    <a:pt x="1197674" y="3910584"/>
                  </a:cubicBezTo>
                  <a:cubicBezTo>
                    <a:pt x="1197674" y="4240816"/>
                    <a:pt x="929069" y="4509421"/>
                    <a:pt x="598837" y="4509421"/>
                  </a:cubicBezTo>
                  <a:close/>
                  <a:moveTo>
                    <a:pt x="598837" y="3421761"/>
                  </a:moveTo>
                  <a:cubicBezTo>
                    <a:pt x="329279" y="3421761"/>
                    <a:pt x="110014" y="3641027"/>
                    <a:pt x="110014" y="3910584"/>
                  </a:cubicBezTo>
                  <a:cubicBezTo>
                    <a:pt x="110014" y="4180141"/>
                    <a:pt x="329279" y="4399407"/>
                    <a:pt x="598837" y="4399407"/>
                  </a:cubicBezTo>
                  <a:cubicBezTo>
                    <a:pt x="868394" y="4399407"/>
                    <a:pt x="1087660" y="4180141"/>
                    <a:pt x="1087660" y="3910584"/>
                  </a:cubicBezTo>
                  <a:cubicBezTo>
                    <a:pt x="1087660" y="3641027"/>
                    <a:pt x="868394" y="3421761"/>
                    <a:pt x="598837" y="3421761"/>
                  </a:cubicBezTo>
                  <a:close/>
                  <a:moveTo>
                    <a:pt x="4368260" y="2853595"/>
                  </a:moveTo>
                  <a:lnTo>
                    <a:pt x="3280505" y="2853595"/>
                  </a:lnTo>
                  <a:cubicBezTo>
                    <a:pt x="3250121" y="2853595"/>
                    <a:pt x="3225546" y="2829020"/>
                    <a:pt x="3225546" y="2798636"/>
                  </a:cubicBezTo>
                  <a:lnTo>
                    <a:pt x="3225546" y="1710881"/>
                  </a:lnTo>
                  <a:cubicBezTo>
                    <a:pt x="3225546" y="1680496"/>
                    <a:pt x="3250121" y="1655921"/>
                    <a:pt x="3280505" y="1655921"/>
                  </a:cubicBezTo>
                  <a:lnTo>
                    <a:pt x="4368165" y="1655921"/>
                  </a:lnTo>
                  <a:cubicBezTo>
                    <a:pt x="4398550" y="1655921"/>
                    <a:pt x="4423124" y="1680496"/>
                    <a:pt x="4423124" y="1710881"/>
                  </a:cubicBezTo>
                  <a:lnTo>
                    <a:pt x="4423124" y="2798540"/>
                  </a:lnTo>
                  <a:cubicBezTo>
                    <a:pt x="4423220" y="2828925"/>
                    <a:pt x="4398550" y="2853595"/>
                    <a:pt x="4368260" y="2853595"/>
                  </a:cubicBezTo>
                  <a:close/>
                  <a:moveTo>
                    <a:pt x="3335560" y="2743581"/>
                  </a:moveTo>
                  <a:lnTo>
                    <a:pt x="4313301" y="2743581"/>
                  </a:lnTo>
                  <a:lnTo>
                    <a:pt x="4313301" y="1765840"/>
                  </a:lnTo>
                  <a:lnTo>
                    <a:pt x="3335560" y="1765840"/>
                  </a:lnTo>
                  <a:lnTo>
                    <a:pt x="3335560" y="2743581"/>
                  </a:lnTo>
                  <a:close/>
                  <a:moveTo>
                    <a:pt x="2211610" y="2853595"/>
                  </a:moveTo>
                  <a:cubicBezTo>
                    <a:pt x="1881378" y="2853595"/>
                    <a:pt x="1612773" y="2584990"/>
                    <a:pt x="1612773" y="2254758"/>
                  </a:cubicBezTo>
                  <a:cubicBezTo>
                    <a:pt x="1612773" y="1924526"/>
                    <a:pt x="1881378" y="1655921"/>
                    <a:pt x="2211610" y="1655921"/>
                  </a:cubicBezTo>
                  <a:cubicBezTo>
                    <a:pt x="2541841" y="1655921"/>
                    <a:pt x="2810447" y="1924526"/>
                    <a:pt x="2810447" y="2254758"/>
                  </a:cubicBezTo>
                  <a:cubicBezTo>
                    <a:pt x="2810447" y="2584895"/>
                    <a:pt x="2541841" y="2853595"/>
                    <a:pt x="2211610" y="2853595"/>
                  </a:cubicBezTo>
                  <a:close/>
                  <a:moveTo>
                    <a:pt x="2211610" y="1765840"/>
                  </a:moveTo>
                  <a:cubicBezTo>
                    <a:pt x="1942052" y="1765840"/>
                    <a:pt x="1722787" y="1985105"/>
                    <a:pt x="1722787" y="2254663"/>
                  </a:cubicBezTo>
                  <a:cubicBezTo>
                    <a:pt x="1722787" y="2524220"/>
                    <a:pt x="1942052" y="2743486"/>
                    <a:pt x="2211610" y="2743486"/>
                  </a:cubicBezTo>
                  <a:cubicBezTo>
                    <a:pt x="2481167" y="2743486"/>
                    <a:pt x="2700433" y="2524220"/>
                    <a:pt x="2700433" y="2254663"/>
                  </a:cubicBezTo>
                  <a:cubicBezTo>
                    <a:pt x="2700433" y="1985201"/>
                    <a:pt x="2481167" y="1765840"/>
                    <a:pt x="2211610" y="1765840"/>
                  </a:cubicBezTo>
                  <a:close/>
                  <a:moveTo>
                    <a:pt x="1142714" y="2853595"/>
                  </a:moveTo>
                  <a:lnTo>
                    <a:pt x="54959" y="2853595"/>
                  </a:lnTo>
                  <a:cubicBezTo>
                    <a:pt x="24575" y="2853595"/>
                    <a:pt x="0" y="2828925"/>
                    <a:pt x="0" y="2798540"/>
                  </a:cubicBezTo>
                  <a:lnTo>
                    <a:pt x="0" y="1710881"/>
                  </a:lnTo>
                  <a:cubicBezTo>
                    <a:pt x="0" y="1680496"/>
                    <a:pt x="24575" y="1655921"/>
                    <a:pt x="54959" y="1655921"/>
                  </a:cubicBezTo>
                  <a:lnTo>
                    <a:pt x="1142619" y="1655921"/>
                  </a:lnTo>
                  <a:cubicBezTo>
                    <a:pt x="1173004" y="1655921"/>
                    <a:pt x="1197578" y="1680496"/>
                    <a:pt x="1197578" y="1710881"/>
                  </a:cubicBezTo>
                  <a:lnTo>
                    <a:pt x="1197578" y="2798540"/>
                  </a:lnTo>
                  <a:cubicBezTo>
                    <a:pt x="1197674" y="2828925"/>
                    <a:pt x="1173004" y="2853595"/>
                    <a:pt x="1142714" y="2853595"/>
                  </a:cubicBezTo>
                  <a:close/>
                  <a:moveTo>
                    <a:pt x="110014" y="2743581"/>
                  </a:moveTo>
                  <a:lnTo>
                    <a:pt x="1087755" y="2743581"/>
                  </a:lnTo>
                  <a:lnTo>
                    <a:pt x="1087755" y="1765840"/>
                  </a:lnTo>
                  <a:lnTo>
                    <a:pt x="110014" y="1765840"/>
                  </a:lnTo>
                  <a:lnTo>
                    <a:pt x="110014" y="2743581"/>
                  </a:lnTo>
                  <a:close/>
                  <a:moveTo>
                    <a:pt x="3824383" y="1197674"/>
                  </a:moveTo>
                  <a:cubicBezTo>
                    <a:pt x="3494151" y="1197674"/>
                    <a:pt x="3225546" y="929069"/>
                    <a:pt x="3225546" y="598837"/>
                  </a:cubicBezTo>
                  <a:cubicBezTo>
                    <a:pt x="3225546" y="268605"/>
                    <a:pt x="3494151" y="0"/>
                    <a:pt x="3824383" y="0"/>
                  </a:cubicBezTo>
                  <a:cubicBezTo>
                    <a:pt x="4154615" y="0"/>
                    <a:pt x="4423220" y="268605"/>
                    <a:pt x="4423220" y="598837"/>
                  </a:cubicBezTo>
                  <a:cubicBezTo>
                    <a:pt x="4423220" y="929069"/>
                    <a:pt x="4154615" y="1197674"/>
                    <a:pt x="3824383" y="1197674"/>
                  </a:cubicBezTo>
                  <a:close/>
                  <a:moveTo>
                    <a:pt x="3824383" y="110014"/>
                  </a:moveTo>
                  <a:cubicBezTo>
                    <a:pt x="3554825" y="110014"/>
                    <a:pt x="3335560" y="329279"/>
                    <a:pt x="3335560" y="598837"/>
                  </a:cubicBezTo>
                  <a:cubicBezTo>
                    <a:pt x="3335560" y="868394"/>
                    <a:pt x="3554825" y="1087660"/>
                    <a:pt x="3824383" y="1087660"/>
                  </a:cubicBezTo>
                  <a:cubicBezTo>
                    <a:pt x="4093940" y="1087660"/>
                    <a:pt x="4313206" y="868394"/>
                    <a:pt x="4313206" y="598837"/>
                  </a:cubicBezTo>
                  <a:cubicBezTo>
                    <a:pt x="4313206" y="329279"/>
                    <a:pt x="4093940" y="110014"/>
                    <a:pt x="3824383" y="110014"/>
                  </a:cubicBezTo>
                  <a:close/>
                  <a:moveTo>
                    <a:pt x="2755487" y="1197674"/>
                  </a:moveTo>
                  <a:lnTo>
                    <a:pt x="1667732" y="1197674"/>
                  </a:lnTo>
                  <a:cubicBezTo>
                    <a:pt x="1637348" y="1197674"/>
                    <a:pt x="1612773" y="1173099"/>
                    <a:pt x="1612773" y="1142714"/>
                  </a:cubicBezTo>
                  <a:lnTo>
                    <a:pt x="1612773" y="54959"/>
                  </a:lnTo>
                  <a:cubicBezTo>
                    <a:pt x="1612773" y="24575"/>
                    <a:pt x="1637348" y="0"/>
                    <a:pt x="1667732" y="0"/>
                  </a:cubicBezTo>
                  <a:lnTo>
                    <a:pt x="2755392" y="0"/>
                  </a:lnTo>
                  <a:cubicBezTo>
                    <a:pt x="2785777" y="0"/>
                    <a:pt x="2810351" y="24575"/>
                    <a:pt x="2810351" y="54959"/>
                  </a:cubicBezTo>
                  <a:lnTo>
                    <a:pt x="2810351" y="1142619"/>
                  </a:lnTo>
                  <a:cubicBezTo>
                    <a:pt x="2810447" y="1173099"/>
                    <a:pt x="2785777" y="1197674"/>
                    <a:pt x="2755487" y="1197674"/>
                  </a:cubicBezTo>
                  <a:close/>
                  <a:moveTo>
                    <a:pt x="1722787" y="1087660"/>
                  </a:moveTo>
                  <a:lnTo>
                    <a:pt x="2700528" y="1087660"/>
                  </a:lnTo>
                  <a:lnTo>
                    <a:pt x="2700528" y="110014"/>
                  </a:lnTo>
                  <a:lnTo>
                    <a:pt x="1722787" y="110014"/>
                  </a:lnTo>
                  <a:lnTo>
                    <a:pt x="1722787" y="1087660"/>
                  </a:lnTo>
                  <a:close/>
                  <a:moveTo>
                    <a:pt x="1142714" y="1197674"/>
                  </a:moveTo>
                  <a:lnTo>
                    <a:pt x="54959" y="1197674"/>
                  </a:lnTo>
                  <a:cubicBezTo>
                    <a:pt x="24575" y="1197674"/>
                    <a:pt x="0" y="1173099"/>
                    <a:pt x="0" y="1142714"/>
                  </a:cubicBezTo>
                  <a:lnTo>
                    <a:pt x="0" y="54959"/>
                  </a:lnTo>
                  <a:cubicBezTo>
                    <a:pt x="0" y="24575"/>
                    <a:pt x="24575" y="0"/>
                    <a:pt x="54959" y="0"/>
                  </a:cubicBezTo>
                  <a:lnTo>
                    <a:pt x="1142619" y="0"/>
                  </a:lnTo>
                  <a:cubicBezTo>
                    <a:pt x="1173004" y="0"/>
                    <a:pt x="1197578" y="24575"/>
                    <a:pt x="1197578" y="54959"/>
                  </a:cubicBezTo>
                  <a:lnTo>
                    <a:pt x="1197578" y="1142619"/>
                  </a:lnTo>
                  <a:cubicBezTo>
                    <a:pt x="1197674" y="1173099"/>
                    <a:pt x="1173004" y="1197674"/>
                    <a:pt x="1142714" y="1197674"/>
                  </a:cubicBezTo>
                  <a:close/>
                  <a:moveTo>
                    <a:pt x="110014" y="1087660"/>
                  </a:moveTo>
                  <a:lnTo>
                    <a:pt x="1087755" y="1087660"/>
                  </a:lnTo>
                  <a:lnTo>
                    <a:pt x="1087755" y="110014"/>
                  </a:lnTo>
                  <a:lnTo>
                    <a:pt x="110014" y="110014"/>
                  </a:lnTo>
                  <a:lnTo>
                    <a:pt x="110014" y="10876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DB31CD4-AB51-C94B-4DBA-D3965D5FE508}"/>
              </a:ext>
            </a:extLst>
          </p:cNvPr>
          <p:cNvGrpSpPr/>
          <p:nvPr/>
        </p:nvGrpSpPr>
        <p:grpSpPr>
          <a:xfrm>
            <a:off x="491548" y="4694189"/>
            <a:ext cx="719754" cy="691481"/>
            <a:chOff x="2354285" y="3483851"/>
            <a:chExt cx="714575" cy="714575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CEB0B93-87C4-9530-6E05-C1E22433A0C1}"/>
                </a:ext>
              </a:extLst>
            </p:cNvPr>
            <p:cNvSpPr/>
            <p:nvPr/>
          </p:nvSpPr>
          <p:spPr>
            <a:xfrm>
              <a:off x="2354285" y="3483851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332952E-C990-57F0-EB1A-9821A60AB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0932" y="3521098"/>
              <a:ext cx="641280" cy="64008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Graphic 1">
              <a:extLst>
                <a:ext uri="{FF2B5EF4-FFF2-40B4-BE49-F238E27FC236}">
                  <a16:creationId xmlns:a16="http://schemas.microsoft.com/office/drawing/2014/main" id="{77E77995-32B2-9FE6-0F0A-864F29A35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3768" y="3649114"/>
              <a:ext cx="175609" cy="384048"/>
            </a:xfrm>
            <a:custGeom>
              <a:avLst/>
              <a:gdLst>
                <a:gd name="connsiteX0" fmla="*/ 1567992 w 3135894"/>
                <a:gd name="connsiteY0" fmla="*/ 6858000 h 6858000"/>
                <a:gd name="connsiteX1" fmla="*/ 986545 w 3135894"/>
                <a:gd name="connsiteY1" fmla="*/ 6276643 h 6858000"/>
                <a:gd name="connsiteX2" fmla="*/ 1155793 w 3135894"/>
                <a:gd name="connsiteY2" fmla="*/ 5869478 h 6858000"/>
                <a:gd name="connsiteX3" fmla="*/ 1155793 w 3135894"/>
                <a:gd name="connsiteY3" fmla="*/ 4757817 h 6858000"/>
                <a:gd name="connsiteX4" fmla="*/ 898011 w 3135894"/>
                <a:gd name="connsiteY4" fmla="*/ 4757817 h 6858000"/>
                <a:gd name="connsiteX5" fmla="*/ 602479 w 3135894"/>
                <a:gd name="connsiteY5" fmla="*/ 4462284 h 6858000"/>
                <a:gd name="connsiteX6" fmla="*/ 602479 w 3135894"/>
                <a:gd name="connsiteY6" fmla="*/ 4323866 h 6858000"/>
                <a:gd name="connsiteX7" fmla="*/ 357371 w 3135894"/>
                <a:gd name="connsiteY7" fmla="*/ 4323866 h 6858000"/>
                <a:gd name="connsiteX8" fmla="*/ 0 w 3135894"/>
                <a:gd name="connsiteY8" fmla="*/ 3966585 h 6858000"/>
                <a:gd name="connsiteX9" fmla="*/ 0 w 3135894"/>
                <a:gd name="connsiteY9" fmla="*/ 1315154 h 6858000"/>
                <a:gd name="connsiteX10" fmla="*/ 357371 w 3135894"/>
                <a:gd name="connsiteY10" fmla="*/ 957783 h 6858000"/>
                <a:gd name="connsiteX11" fmla="*/ 2778523 w 3135894"/>
                <a:gd name="connsiteY11" fmla="*/ 957783 h 6858000"/>
                <a:gd name="connsiteX12" fmla="*/ 3135895 w 3135894"/>
                <a:gd name="connsiteY12" fmla="*/ 1315154 h 6858000"/>
                <a:gd name="connsiteX13" fmla="*/ 3135895 w 3135894"/>
                <a:gd name="connsiteY13" fmla="*/ 3966585 h 6858000"/>
                <a:gd name="connsiteX14" fmla="*/ 2778523 w 3135894"/>
                <a:gd name="connsiteY14" fmla="*/ 4323956 h 6858000"/>
                <a:gd name="connsiteX15" fmla="*/ 2533415 w 3135894"/>
                <a:gd name="connsiteY15" fmla="*/ 4323956 h 6858000"/>
                <a:gd name="connsiteX16" fmla="*/ 2533415 w 3135894"/>
                <a:gd name="connsiteY16" fmla="*/ 4462374 h 6858000"/>
                <a:gd name="connsiteX17" fmla="*/ 2237883 w 3135894"/>
                <a:gd name="connsiteY17" fmla="*/ 4757906 h 6858000"/>
                <a:gd name="connsiteX18" fmla="*/ 1980101 w 3135894"/>
                <a:gd name="connsiteY18" fmla="*/ 4757906 h 6858000"/>
                <a:gd name="connsiteX19" fmla="*/ 1980101 w 3135894"/>
                <a:gd name="connsiteY19" fmla="*/ 5869478 h 6858000"/>
                <a:gd name="connsiteX20" fmla="*/ 2149349 w 3135894"/>
                <a:gd name="connsiteY20" fmla="*/ 6276643 h 6858000"/>
                <a:gd name="connsiteX21" fmla="*/ 1567992 w 3135894"/>
                <a:gd name="connsiteY21" fmla="*/ 6858000 h 6858000"/>
                <a:gd name="connsiteX22" fmla="*/ 357371 w 3135894"/>
                <a:gd name="connsiteY22" fmla="*/ 1168377 h 6858000"/>
                <a:gd name="connsiteX23" fmla="*/ 210594 w 3135894"/>
                <a:gd name="connsiteY23" fmla="*/ 1315154 h 6858000"/>
                <a:gd name="connsiteX24" fmla="*/ 210594 w 3135894"/>
                <a:gd name="connsiteY24" fmla="*/ 3966585 h 6858000"/>
                <a:gd name="connsiteX25" fmla="*/ 357371 w 3135894"/>
                <a:gd name="connsiteY25" fmla="*/ 4113362 h 6858000"/>
                <a:gd name="connsiteX26" fmla="*/ 707821 w 3135894"/>
                <a:gd name="connsiteY26" fmla="*/ 4113362 h 6858000"/>
                <a:gd name="connsiteX27" fmla="*/ 813163 w 3135894"/>
                <a:gd name="connsiteY27" fmla="*/ 4218704 h 6858000"/>
                <a:gd name="connsiteX28" fmla="*/ 813163 w 3135894"/>
                <a:gd name="connsiteY28" fmla="*/ 4462374 h 6858000"/>
                <a:gd name="connsiteX29" fmla="*/ 898101 w 3135894"/>
                <a:gd name="connsiteY29" fmla="*/ 4547313 h 6858000"/>
                <a:gd name="connsiteX30" fmla="*/ 1261225 w 3135894"/>
                <a:gd name="connsiteY30" fmla="*/ 4547313 h 6858000"/>
                <a:gd name="connsiteX31" fmla="*/ 1366566 w 3135894"/>
                <a:gd name="connsiteY31" fmla="*/ 4652655 h 6858000"/>
                <a:gd name="connsiteX32" fmla="*/ 1366566 w 3135894"/>
                <a:gd name="connsiteY32" fmla="*/ 5915407 h 6858000"/>
                <a:gd name="connsiteX33" fmla="*/ 1329445 w 3135894"/>
                <a:gd name="connsiteY33" fmla="*/ 5995672 h 6858000"/>
                <a:gd name="connsiteX34" fmla="*/ 1197229 w 3135894"/>
                <a:gd name="connsiteY34" fmla="*/ 6276733 h 6858000"/>
                <a:gd name="connsiteX35" fmla="*/ 1567992 w 3135894"/>
                <a:gd name="connsiteY35" fmla="*/ 6647497 h 6858000"/>
                <a:gd name="connsiteX36" fmla="*/ 1938756 w 3135894"/>
                <a:gd name="connsiteY36" fmla="*/ 6276733 h 6858000"/>
                <a:gd name="connsiteX37" fmla="*/ 1806539 w 3135894"/>
                <a:gd name="connsiteY37" fmla="*/ 5995672 h 6858000"/>
                <a:gd name="connsiteX38" fmla="*/ 1769418 w 3135894"/>
                <a:gd name="connsiteY38" fmla="*/ 5915407 h 6858000"/>
                <a:gd name="connsiteX39" fmla="*/ 1769418 w 3135894"/>
                <a:gd name="connsiteY39" fmla="*/ 4652565 h 6858000"/>
                <a:gd name="connsiteX40" fmla="*/ 1874760 w 3135894"/>
                <a:gd name="connsiteY40" fmla="*/ 4547223 h 6858000"/>
                <a:gd name="connsiteX41" fmla="*/ 2237883 w 3135894"/>
                <a:gd name="connsiteY41" fmla="*/ 4547223 h 6858000"/>
                <a:gd name="connsiteX42" fmla="*/ 2322821 w 3135894"/>
                <a:gd name="connsiteY42" fmla="*/ 4462284 h 6858000"/>
                <a:gd name="connsiteX43" fmla="*/ 2322821 w 3135894"/>
                <a:gd name="connsiteY43" fmla="*/ 4218614 h 6858000"/>
                <a:gd name="connsiteX44" fmla="*/ 2428163 w 3135894"/>
                <a:gd name="connsiteY44" fmla="*/ 4113272 h 6858000"/>
                <a:gd name="connsiteX45" fmla="*/ 2778613 w 3135894"/>
                <a:gd name="connsiteY45" fmla="*/ 4113272 h 6858000"/>
                <a:gd name="connsiteX46" fmla="*/ 2925391 w 3135894"/>
                <a:gd name="connsiteY46" fmla="*/ 3966495 h 6858000"/>
                <a:gd name="connsiteX47" fmla="*/ 2925391 w 3135894"/>
                <a:gd name="connsiteY47" fmla="*/ 1315154 h 6858000"/>
                <a:gd name="connsiteX48" fmla="*/ 2778613 w 3135894"/>
                <a:gd name="connsiteY48" fmla="*/ 1168377 h 6858000"/>
                <a:gd name="connsiteX49" fmla="*/ 357371 w 3135894"/>
                <a:gd name="connsiteY49" fmla="*/ 1168377 h 6858000"/>
                <a:gd name="connsiteX50" fmla="*/ 2514001 w 3135894"/>
                <a:gd name="connsiteY50" fmla="*/ 689485 h 6858000"/>
                <a:gd name="connsiteX51" fmla="*/ 597266 w 3135894"/>
                <a:gd name="connsiteY51" fmla="*/ 689485 h 6858000"/>
                <a:gd name="connsiteX52" fmla="*/ 491924 w 3135894"/>
                <a:gd name="connsiteY52" fmla="*/ 584143 h 6858000"/>
                <a:gd name="connsiteX53" fmla="*/ 597266 w 3135894"/>
                <a:gd name="connsiteY53" fmla="*/ 478802 h 6858000"/>
                <a:gd name="connsiteX54" fmla="*/ 2514001 w 3135894"/>
                <a:gd name="connsiteY54" fmla="*/ 478802 h 6858000"/>
                <a:gd name="connsiteX55" fmla="*/ 2619342 w 3135894"/>
                <a:gd name="connsiteY55" fmla="*/ 584143 h 6858000"/>
                <a:gd name="connsiteX56" fmla="*/ 2514001 w 3135894"/>
                <a:gd name="connsiteY56" fmla="*/ 689485 h 6858000"/>
                <a:gd name="connsiteX57" fmla="*/ 2514001 w 3135894"/>
                <a:gd name="connsiteY57" fmla="*/ 210594 h 6858000"/>
                <a:gd name="connsiteX58" fmla="*/ 597266 w 3135894"/>
                <a:gd name="connsiteY58" fmla="*/ 210594 h 6858000"/>
                <a:gd name="connsiteX59" fmla="*/ 491924 w 3135894"/>
                <a:gd name="connsiteY59" fmla="*/ 105252 h 6858000"/>
                <a:gd name="connsiteX60" fmla="*/ 597266 w 3135894"/>
                <a:gd name="connsiteY60" fmla="*/ 0 h 6858000"/>
                <a:gd name="connsiteX61" fmla="*/ 2514001 w 3135894"/>
                <a:gd name="connsiteY61" fmla="*/ 0 h 6858000"/>
                <a:gd name="connsiteX62" fmla="*/ 2619342 w 3135894"/>
                <a:gd name="connsiteY62" fmla="*/ 105342 h 6858000"/>
                <a:gd name="connsiteX63" fmla="*/ 2514001 w 3135894"/>
                <a:gd name="connsiteY63" fmla="*/ 2105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135894" h="6858000">
                  <a:moveTo>
                    <a:pt x="1567992" y="6858000"/>
                  </a:moveTo>
                  <a:cubicBezTo>
                    <a:pt x="1247383" y="6858000"/>
                    <a:pt x="986545" y="6597162"/>
                    <a:pt x="986545" y="6276643"/>
                  </a:cubicBezTo>
                  <a:cubicBezTo>
                    <a:pt x="986545" y="6124203"/>
                    <a:pt x="1047665" y="5978415"/>
                    <a:pt x="1155793" y="5869478"/>
                  </a:cubicBezTo>
                  <a:lnTo>
                    <a:pt x="1155793" y="4757817"/>
                  </a:lnTo>
                  <a:lnTo>
                    <a:pt x="898011" y="4757817"/>
                  </a:lnTo>
                  <a:cubicBezTo>
                    <a:pt x="735055" y="4757817"/>
                    <a:pt x="602479" y="4625241"/>
                    <a:pt x="602479" y="4462284"/>
                  </a:cubicBezTo>
                  <a:lnTo>
                    <a:pt x="602479" y="4323866"/>
                  </a:lnTo>
                  <a:lnTo>
                    <a:pt x="357371" y="4323866"/>
                  </a:lnTo>
                  <a:cubicBezTo>
                    <a:pt x="160350" y="4323956"/>
                    <a:pt x="0" y="4163606"/>
                    <a:pt x="0" y="3966585"/>
                  </a:cubicBezTo>
                  <a:lnTo>
                    <a:pt x="0" y="1315154"/>
                  </a:lnTo>
                  <a:cubicBezTo>
                    <a:pt x="0" y="1118133"/>
                    <a:pt x="160350" y="957783"/>
                    <a:pt x="357371" y="957783"/>
                  </a:cubicBezTo>
                  <a:lnTo>
                    <a:pt x="2778523" y="957783"/>
                  </a:lnTo>
                  <a:cubicBezTo>
                    <a:pt x="2975545" y="957783"/>
                    <a:pt x="3135895" y="1118133"/>
                    <a:pt x="3135895" y="1315154"/>
                  </a:cubicBezTo>
                  <a:lnTo>
                    <a:pt x="3135895" y="3966585"/>
                  </a:lnTo>
                  <a:cubicBezTo>
                    <a:pt x="3135895" y="4163606"/>
                    <a:pt x="2975545" y="4323956"/>
                    <a:pt x="2778523" y="4323956"/>
                  </a:cubicBezTo>
                  <a:lnTo>
                    <a:pt x="2533415" y="4323956"/>
                  </a:lnTo>
                  <a:lnTo>
                    <a:pt x="2533415" y="4462374"/>
                  </a:lnTo>
                  <a:cubicBezTo>
                    <a:pt x="2533415" y="4625330"/>
                    <a:pt x="2400839" y="4757906"/>
                    <a:pt x="2237883" y="4757906"/>
                  </a:cubicBezTo>
                  <a:lnTo>
                    <a:pt x="1980101" y="4757906"/>
                  </a:lnTo>
                  <a:lnTo>
                    <a:pt x="1980101" y="5869478"/>
                  </a:lnTo>
                  <a:cubicBezTo>
                    <a:pt x="2088229" y="5978415"/>
                    <a:pt x="2149349" y="6124203"/>
                    <a:pt x="2149349" y="6276643"/>
                  </a:cubicBezTo>
                  <a:cubicBezTo>
                    <a:pt x="2149349" y="6597162"/>
                    <a:pt x="1888511" y="6858000"/>
                    <a:pt x="1567992" y="6858000"/>
                  </a:cubicBezTo>
                  <a:close/>
                  <a:moveTo>
                    <a:pt x="357371" y="1168377"/>
                  </a:moveTo>
                  <a:cubicBezTo>
                    <a:pt x="276477" y="1168377"/>
                    <a:pt x="210594" y="1234170"/>
                    <a:pt x="210594" y="1315154"/>
                  </a:cubicBezTo>
                  <a:lnTo>
                    <a:pt x="210594" y="3966585"/>
                  </a:lnTo>
                  <a:cubicBezTo>
                    <a:pt x="210594" y="4047478"/>
                    <a:pt x="276387" y="4113362"/>
                    <a:pt x="357371" y="4113362"/>
                  </a:cubicBezTo>
                  <a:lnTo>
                    <a:pt x="707821" y="4113362"/>
                  </a:lnTo>
                  <a:cubicBezTo>
                    <a:pt x="765975" y="4113362"/>
                    <a:pt x="813163" y="4160550"/>
                    <a:pt x="813163" y="4218704"/>
                  </a:cubicBezTo>
                  <a:lnTo>
                    <a:pt x="813163" y="4462374"/>
                  </a:lnTo>
                  <a:cubicBezTo>
                    <a:pt x="813163" y="4509203"/>
                    <a:pt x="851273" y="4547313"/>
                    <a:pt x="898101" y="4547313"/>
                  </a:cubicBezTo>
                  <a:lnTo>
                    <a:pt x="1261225" y="4547313"/>
                  </a:lnTo>
                  <a:cubicBezTo>
                    <a:pt x="1319378" y="4547313"/>
                    <a:pt x="1366566" y="4594501"/>
                    <a:pt x="1366566" y="4652655"/>
                  </a:cubicBezTo>
                  <a:lnTo>
                    <a:pt x="1366566" y="5915407"/>
                  </a:lnTo>
                  <a:cubicBezTo>
                    <a:pt x="1366566" y="5946327"/>
                    <a:pt x="1352994" y="5975628"/>
                    <a:pt x="1329445" y="5995672"/>
                  </a:cubicBezTo>
                  <a:cubicBezTo>
                    <a:pt x="1245406" y="6067128"/>
                    <a:pt x="1197229" y="6169504"/>
                    <a:pt x="1197229" y="6276733"/>
                  </a:cubicBezTo>
                  <a:cubicBezTo>
                    <a:pt x="1197229" y="6481215"/>
                    <a:pt x="1363600" y="6647497"/>
                    <a:pt x="1567992" y="6647497"/>
                  </a:cubicBezTo>
                  <a:cubicBezTo>
                    <a:pt x="1772384" y="6647497"/>
                    <a:pt x="1938756" y="6481125"/>
                    <a:pt x="1938756" y="6276733"/>
                  </a:cubicBezTo>
                  <a:cubicBezTo>
                    <a:pt x="1938756" y="6169504"/>
                    <a:pt x="1890579" y="6067128"/>
                    <a:pt x="1806539" y="5995672"/>
                  </a:cubicBezTo>
                  <a:cubicBezTo>
                    <a:pt x="1782990" y="5975628"/>
                    <a:pt x="1769418" y="5946327"/>
                    <a:pt x="1769418" y="5915407"/>
                  </a:cubicBezTo>
                  <a:lnTo>
                    <a:pt x="1769418" y="4652565"/>
                  </a:lnTo>
                  <a:cubicBezTo>
                    <a:pt x="1769418" y="4594411"/>
                    <a:pt x="1816606" y="4547223"/>
                    <a:pt x="1874760" y="4547223"/>
                  </a:cubicBezTo>
                  <a:lnTo>
                    <a:pt x="2237883" y="4547223"/>
                  </a:lnTo>
                  <a:cubicBezTo>
                    <a:pt x="2284712" y="4547223"/>
                    <a:pt x="2322821" y="4509113"/>
                    <a:pt x="2322821" y="4462284"/>
                  </a:cubicBezTo>
                  <a:lnTo>
                    <a:pt x="2322821" y="4218614"/>
                  </a:lnTo>
                  <a:cubicBezTo>
                    <a:pt x="2322821" y="4160460"/>
                    <a:pt x="2370010" y="4113272"/>
                    <a:pt x="2428163" y="4113272"/>
                  </a:cubicBezTo>
                  <a:lnTo>
                    <a:pt x="2778613" y="4113272"/>
                  </a:lnTo>
                  <a:cubicBezTo>
                    <a:pt x="2859507" y="4113272"/>
                    <a:pt x="2925391" y="4047388"/>
                    <a:pt x="2925391" y="3966495"/>
                  </a:cubicBezTo>
                  <a:lnTo>
                    <a:pt x="2925391" y="1315154"/>
                  </a:lnTo>
                  <a:cubicBezTo>
                    <a:pt x="2925391" y="1234260"/>
                    <a:pt x="2859507" y="1168377"/>
                    <a:pt x="2778613" y="1168377"/>
                  </a:cubicBezTo>
                  <a:lnTo>
                    <a:pt x="357371" y="1168377"/>
                  </a:lnTo>
                  <a:close/>
                  <a:moveTo>
                    <a:pt x="2514001" y="689485"/>
                  </a:moveTo>
                  <a:lnTo>
                    <a:pt x="597266" y="689485"/>
                  </a:lnTo>
                  <a:cubicBezTo>
                    <a:pt x="539112" y="689485"/>
                    <a:pt x="491924" y="642297"/>
                    <a:pt x="491924" y="584143"/>
                  </a:cubicBezTo>
                  <a:cubicBezTo>
                    <a:pt x="491924" y="525990"/>
                    <a:pt x="539112" y="478802"/>
                    <a:pt x="597266" y="478802"/>
                  </a:cubicBezTo>
                  <a:lnTo>
                    <a:pt x="2514001" y="478802"/>
                  </a:lnTo>
                  <a:cubicBezTo>
                    <a:pt x="2572154" y="478802"/>
                    <a:pt x="2619342" y="525990"/>
                    <a:pt x="2619342" y="584143"/>
                  </a:cubicBezTo>
                  <a:cubicBezTo>
                    <a:pt x="2619342" y="642297"/>
                    <a:pt x="2572154" y="689485"/>
                    <a:pt x="2514001" y="689485"/>
                  </a:cubicBezTo>
                  <a:close/>
                  <a:moveTo>
                    <a:pt x="2514001" y="210594"/>
                  </a:moveTo>
                  <a:lnTo>
                    <a:pt x="597266" y="210594"/>
                  </a:lnTo>
                  <a:cubicBezTo>
                    <a:pt x="539112" y="210594"/>
                    <a:pt x="491924" y="163406"/>
                    <a:pt x="491924" y="105252"/>
                  </a:cubicBezTo>
                  <a:cubicBezTo>
                    <a:pt x="491924" y="47188"/>
                    <a:pt x="539112" y="0"/>
                    <a:pt x="597266" y="0"/>
                  </a:cubicBezTo>
                  <a:lnTo>
                    <a:pt x="2514001" y="0"/>
                  </a:lnTo>
                  <a:cubicBezTo>
                    <a:pt x="2572154" y="0"/>
                    <a:pt x="2619342" y="47188"/>
                    <a:pt x="2619342" y="105342"/>
                  </a:cubicBezTo>
                  <a:cubicBezTo>
                    <a:pt x="2619342" y="163495"/>
                    <a:pt x="2572154" y="210594"/>
                    <a:pt x="2514001" y="210594"/>
                  </a:cubicBezTo>
                  <a:close/>
                </a:path>
              </a:pathLst>
            </a:custGeom>
            <a:solidFill>
              <a:schemeClr val="bg1"/>
            </a:solidFill>
            <a:ln w="897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0588DA4D-B14B-F7AF-D93D-A655E8FF538F}"/>
              </a:ext>
            </a:extLst>
          </p:cNvPr>
          <p:cNvSpPr/>
          <p:nvPr/>
        </p:nvSpPr>
        <p:spPr>
          <a:xfrm>
            <a:off x="1467403" y="4788097"/>
            <a:ext cx="150440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Excess Stock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Obsolete Material / Overstocking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360631-2CDB-C186-5621-985739F98F7F}"/>
              </a:ext>
            </a:extLst>
          </p:cNvPr>
          <p:cNvGrpSpPr/>
          <p:nvPr/>
        </p:nvGrpSpPr>
        <p:grpSpPr>
          <a:xfrm>
            <a:off x="524053" y="5670020"/>
            <a:ext cx="719754" cy="691481"/>
            <a:chOff x="2354285" y="3483851"/>
            <a:chExt cx="714575" cy="714575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F36D8D0-42E4-5DE8-C6B3-8D0CE925D14A}"/>
                </a:ext>
              </a:extLst>
            </p:cNvPr>
            <p:cNvSpPr/>
            <p:nvPr/>
          </p:nvSpPr>
          <p:spPr>
            <a:xfrm>
              <a:off x="2354285" y="3483851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3AEA49-8EFC-9B2F-90E8-18877C8182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0932" y="3521098"/>
              <a:ext cx="641280" cy="64008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Graphic 1">
              <a:extLst>
                <a:ext uri="{FF2B5EF4-FFF2-40B4-BE49-F238E27FC236}">
                  <a16:creationId xmlns:a16="http://schemas.microsoft.com/office/drawing/2014/main" id="{7AF112A8-A2AC-0754-8709-74EB2594F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3768" y="3649114"/>
              <a:ext cx="175609" cy="384048"/>
            </a:xfrm>
            <a:custGeom>
              <a:avLst/>
              <a:gdLst>
                <a:gd name="connsiteX0" fmla="*/ 1567992 w 3135894"/>
                <a:gd name="connsiteY0" fmla="*/ 6858000 h 6858000"/>
                <a:gd name="connsiteX1" fmla="*/ 986545 w 3135894"/>
                <a:gd name="connsiteY1" fmla="*/ 6276643 h 6858000"/>
                <a:gd name="connsiteX2" fmla="*/ 1155793 w 3135894"/>
                <a:gd name="connsiteY2" fmla="*/ 5869478 h 6858000"/>
                <a:gd name="connsiteX3" fmla="*/ 1155793 w 3135894"/>
                <a:gd name="connsiteY3" fmla="*/ 4757817 h 6858000"/>
                <a:gd name="connsiteX4" fmla="*/ 898011 w 3135894"/>
                <a:gd name="connsiteY4" fmla="*/ 4757817 h 6858000"/>
                <a:gd name="connsiteX5" fmla="*/ 602479 w 3135894"/>
                <a:gd name="connsiteY5" fmla="*/ 4462284 h 6858000"/>
                <a:gd name="connsiteX6" fmla="*/ 602479 w 3135894"/>
                <a:gd name="connsiteY6" fmla="*/ 4323866 h 6858000"/>
                <a:gd name="connsiteX7" fmla="*/ 357371 w 3135894"/>
                <a:gd name="connsiteY7" fmla="*/ 4323866 h 6858000"/>
                <a:gd name="connsiteX8" fmla="*/ 0 w 3135894"/>
                <a:gd name="connsiteY8" fmla="*/ 3966585 h 6858000"/>
                <a:gd name="connsiteX9" fmla="*/ 0 w 3135894"/>
                <a:gd name="connsiteY9" fmla="*/ 1315154 h 6858000"/>
                <a:gd name="connsiteX10" fmla="*/ 357371 w 3135894"/>
                <a:gd name="connsiteY10" fmla="*/ 957783 h 6858000"/>
                <a:gd name="connsiteX11" fmla="*/ 2778523 w 3135894"/>
                <a:gd name="connsiteY11" fmla="*/ 957783 h 6858000"/>
                <a:gd name="connsiteX12" fmla="*/ 3135895 w 3135894"/>
                <a:gd name="connsiteY12" fmla="*/ 1315154 h 6858000"/>
                <a:gd name="connsiteX13" fmla="*/ 3135895 w 3135894"/>
                <a:gd name="connsiteY13" fmla="*/ 3966585 h 6858000"/>
                <a:gd name="connsiteX14" fmla="*/ 2778523 w 3135894"/>
                <a:gd name="connsiteY14" fmla="*/ 4323956 h 6858000"/>
                <a:gd name="connsiteX15" fmla="*/ 2533415 w 3135894"/>
                <a:gd name="connsiteY15" fmla="*/ 4323956 h 6858000"/>
                <a:gd name="connsiteX16" fmla="*/ 2533415 w 3135894"/>
                <a:gd name="connsiteY16" fmla="*/ 4462374 h 6858000"/>
                <a:gd name="connsiteX17" fmla="*/ 2237883 w 3135894"/>
                <a:gd name="connsiteY17" fmla="*/ 4757906 h 6858000"/>
                <a:gd name="connsiteX18" fmla="*/ 1980101 w 3135894"/>
                <a:gd name="connsiteY18" fmla="*/ 4757906 h 6858000"/>
                <a:gd name="connsiteX19" fmla="*/ 1980101 w 3135894"/>
                <a:gd name="connsiteY19" fmla="*/ 5869478 h 6858000"/>
                <a:gd name="connsiteX20" fmla="*/ 2149349 w 3135894"/>
                <a:gd name="connsiteY20" fmla="*/ 6276643 h 6858000"/>
                <a:gd name="connsiteX21" fmla="*/ 1567992 w 3135894"/>
                <a:gd name="connsiteY21" fmla="*/ 6858000 h 6858000"/>
                <a:gd name="connsiteX22" fmla="*/ 357371 w 3135894"/>
                <a:gd name="connsiteY22" fmla="*/ 1168377 h 6858000"/>
                <a:gd name="connsiteX23" fmla="*/ 210594 w 3135894"/>
                <a:gd name="connsiteY23" fmla="*/ 1315154 h 6858000"/>
                <a:gd name="connsiteX24" fmla="*/ 210594 w 3135894"/>
                <a:gd name="connsiteY24" fmla="*/ 3966585 h 6858000"/>
                <a:gd name="connsiteX25" fmla="*/ 357371 w 3135894"/>
                <a:gd name="connsiteY25" fmla="*/ 4113362 h 6858000"/>
                <a:gd name="connsiteX26" fmla="*/ 707821 w 3135894"/>
                <a:gd name="connsiteY26" fmla="*/ 4113362 h 6858000"/>
                <a:gd name="connsiteX27" fmla="*/ 813163 w 3135894"/>
                <a:gd name="connsiteY27" fmla="*/ 4218704 h 6858000"/>
                <a:gd name="connsiteX28" fmla="*/ 813163 w 3135894"/>
                <a:gd name="connsiteY28" fmla="*/ 4462374 h 6858000"/>
                <a:gd name="connsiteX29" fmla="*/ 898101 w 3135894"/>
                <a:gd name="connsiteY29" fmla="*/ 4547313 h 6858000"/>
                <a:gd name="connsiteX30" fmla="*/ 1261225 w 3135894"/>
                <a:gd name="connsiteY30" fmla="*/ 4547313 h 6858000"/>
                <a:gd name="connsiteX31" fmla="*/ 1366566 w 3135894"/>
                <a:gd name="connsiteY31" fmla="*/ 4652655 h 6858000"/>
                <a:gd name="connsiteX32" fmla="*/ 1366566 w 3135894"/>
                <a:gd name="connsiteY32" fmla="*/ 5915407 h 6858000"/>
                <a:gd name="connsiteX33" fmla="*/ 1329445 w 3135894"/>
                <a:gd name="connsiteY33" fmla="*/ 5995672 h 6858000"/>
                <a:gd name="connsiteX34" fmla="*/ 1197229 w 3135894"/>
                <a:gd name="connsiteY34" fmla="*/ 6276733 h 6858000"/>
                <a:gd name="connsiteX35" fmla="*/ 1567992 w 3135894"/>
                <a:gd name="connsiteY35" fmla="*/ 6647497 h 6858000"/>
                <a:gd name="connsiteX36" fmla="*/ 1938756 w 3135894"/>
                <a:gd name="connsiteY36" fmla="*/ 6276733 h 6858000"/>
                <a:gd name="connsiteX37" fmla="*/ 1806539 w 3135894"/>
                <a:gd name="connsiteY37" fmla="*/ 5995672 h 6858000"/>
                <a:gd name="connsiteX38" fmla="*/ 1769418 w 3135894"/>
                <a:gd name="connsiteY38" fmla="*/ 5915407 h 6858000"/>
                <a:gd name="connsiteX39" fmla="*/ 1769418 w 3135894"/>
                <a:gd name="connsiteY39" fmla="*/ 4652565 h 6858000"/>
                <a:gd name="connsiteX40" fmla="*/ 1874760 w 3135894"/>
                <a:gd name="connsiteY40" fmla="*/ 4547223 h 6858000"/>
                <a:gd name="connsiteX41" fmla="*/ 2237883 w 3135894"/>
                <a:gd name="connsiteY41" fmla="*/ 4547223 h 6858000"/>
                <a:gd name="connsiteX42" fmla="*/ 2322821 w 3135894"/>
                <a:gd name="connsiteY42" fmla="*/ 4462284 h 6858000"/>
                <a:gd name="connsiteX43" fmla="*/ 2322821 w 3135894"/>
                <a:gd name="connsiteY43" fmla="*/ 4218614 h 6858000"/>
                <a:gd name="connsiteX44" fmla="*/ 2428163 w 3135894"/>
                <a:gd name="connsiteY44" fmla="*/ 4113272 h 6858000"/>
                <a:gd name="connsiteX45" fmla="*/ 2778613 w 3135894"/>
                <a:gd name="connsiteY45" fmla="*/ 4113272 h 6858000"/>
                <a:gd name="connsiteX46" fmla="*/ 2925391 w 3135894"/>
                <a:gd name="connsiteY46" fmla="*/ 3966495 h 6858000"/>
                <a:gd name="connsiteX47" fmla="*/ 2925391 w 3135894"/>
                <a:gd name="connsiteY47" fmla="*/ 1315154 h 6858000"/>
                <a:gd name="connsiteX48" fmla="*/ 2778613 w 3135894"/>
                <a:gd name="connsiteY48" fmla="*/ 1168377 h 6858000"/>
                <a:gd name="connsiteX49" fmla="*/ 357371 w 3135894"/>
                <a:gd name="connsiteY49" fmla="*/ 1168377 h 6858000"/>
                <a:gd name="connsiteX50" fmla="*/ 2514001 w 3135894"/>
                <a:gd name="connsiteY50" fmla="*/ 689485 h 6858000"/>
                <a:gd name="connsiteX51" fmla="*/ 597266 w 3135894"/>
                <a:gd name="connsiteY51" fmla="*/ 689485 h 6858000"/>
                <a:gd name="connsiteX52" fmla="*/ 491924 w 3135894"/>
                <a:gd name="connsiteY52" fmla="*/ 584143 h 6858000"/>
                <a:gd name="connsiteX53" fmla="*/ 597266 w 3135894"/>
                <a:gd name="connsiteY53" fmla="*/ 478802 h 6858000"/>
                <a:gd name="connsiteX54" fmla="*/ 2514001 w 3135894"/>
                <a:gd name="connsiteY54" fmla="*/ 478802 h 6858000"/>
                <a:gd name="connsiteX55" fmla="*/ 2619342 w 3135894"/>
                <a:gd name="connsiteY55" fmla="*/ 584143 h 6858000"/>
                <a:gd name="connsiteX56" fmla="*/ 2514001 w 3135894"/>
                <a:gd name="connsiteY56" fmla="*/ 689485 h 6858000"/>
                <a:gd name="connsiteX57" fmla="*/ 2514001 w 3135894"/>
                <a:gd name="connsiteY57" fmla="*/ 210594 h 6858000"/>
                <a:gd name="connsiteX58" fmla="*/ 597266 w 3135894"/>
                <a:gd name="connsiteY58" fmla="*/ 210594 h 6858000"/>
                <a:gd name="connsiteX59" fmla="*/ 491924 w 3135894"/>
                <a:gd name="connsiteY59" fmla="*/ 105252 h 6858000"/>
                <a:gd name="connsiteX60" fmla="*/ 597266 w 3135894"/>
                <a:gd name="connsiteY60" fmla="*/ 0 h 6858000"/>
                <a:gd name="connsiteX61" fmla="*/ 2514001 w 3135894"/>
                <a:gd name="connsiteY61" fmla="*/ 0 h 6858000"/>
                <a:gd name="connsiteX62" fmla="*/ 2619342 w 3135894"/>
                <a:gd name="connsiteY62" fmla="*/ 105342 h 6858000"/>
                <a:gd name="connsiteX63" fmla="*/ 2514001 w 3135894"/>
                <a:gd name="connsiteY63" fmla="*/ 2105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135894" h="6858000">
                  <a:moveTo>
                    <a:pt x="1567992" y="6858000"/>
                  </a:moveTo>
                  <a:cubicBezTo>
                    <a:pt x="1247383" y="6858000"/>
                    <a:pt x="986545" y="6597162"/>
                    <a:pt x="986545" y="6276643"/>
                  </a:cubicBezTo>
                  <a:cubicBezTo>
                    <a:pt x="986545" y="6124203"/>
                    <a:pt x="1047665" y="5978415"/>
                    <a:pt x="1155793" y="5869478"/>
                  </a:cubicBezTo>
                  <a:lnTo>
                    <a:pt x="1155793" y="4757817"/>
                  </a:lnTo>
                  <a:lnTo>
                    <a:pt x="898011" y="4757817"/>
                  </a:lnTo>
                  <a:cubicBezTo>
                    <a:pt x="735055" y="4757817"/>
                    <a:pt x="602479" y="4625241"/>
                    <a:pt x="602479" y="4462284"/>
                  </a:cubicBezTo>
                  <a:lnTo>
                    <a:pt x="602479" y="4323866"/>
                  </a:lnTo>
                  <a:lnTo>
                    <a:pt x="357371" y="4323866"/>
                  </a:lnTo>
                  <a:cubicBezTo>
                    <a:pt x="160350" y="4323956"/>
                    <a:pt x="0" y="4163606"/>
                    <a:pt x="0" y="3966585"/>
                  </a:cubicBezTo>
                  <a:lnTo>
                    <a:pt x="0" y="1315154"/>
                  </a:lnTo>
                  <a:cubicBezTo>
                    <a:pt x="0" y="1118133"/>
                    <a:pt x="160350" y="957783"/>
                    <a:pt x="357371" y="957783"/>
                  </a:cubicBezTo>
                  <a:lnTo>
                    <a:pt x="2778523" y="957783"/>
                  </a:lnTo>
                  <a:cubicBezTo>
                    <a:pt x="2975545" y="957783"/>
                    <a:pt x="3135895" y="1118133"/>
                    <a:pt x="3135895" y="1315154"/>
                  </a:cubicBezTo>
                  <a:lnTo>
                    <a:pt x="3135895" y="3966585"/>
                  </a:lnTo>
                  <a:cubicBezTo>
                    <a:pt x="3135895" y="4163606"/>
                    <a:pt x="2975545" y="4323956"/>
                    <a:pt x="2778523" y="4323956"/>
                  </a:cubicBezTo>
                  <a:lnTo>
                    <a:pt x="2533415" y="4323956"/>
                  </a:lnTo>
                  <a:lnTo>
                    <a:pt x="2533415" y="4462374"/>
                  </a:lnTo>
                  <a:cubicBezTo>
                    <a:pt x="2533415" y="4625330"/>
                    <a:pt x="2400839" y="4757906"/>
                    <a:pt x="2237883" y="4757906"/>
                  </a:cubicBezTo>
                  <a:lnTo>
                    <a:pt x="1980101" y="4757906"/>
                  </a:lnTo>
                  <a:lnTo>
                    <a:pt x="1980101" y="5869478"/>
                  </a:lnTo>
                  <a:cubicBezTo>
                    <a:pt x="2088229" y="5978415"/>
                    <a:pt x="2149349" y="6124203"/>
                    <a:pt x="2149349" y="6276643"/>
                  </a:cubicBezTo>
                  <a:cubicBezTo>
                    <a:pt x="2149349" y="6597162"/>
                    <a:pt x="1888511" y="6858000"/>
                    <a:pt x="1567992" y="6858000"/>
                  </a:cubicBezTo>
                  <a:close/>
                  <a:moveTo>
                    <a:pt x="357371" y="1168377"/>
                  </a:moveTo>
                  <a:cubicBezTo>
                    <a:pt x="276477" y="1168377"/>
                    <a:pt x="210594" y="1234170"/>
                    <a:pt x="210594" y="1315154"/>
                  </a:cubicBezTo>
                  <a:lnTo>
                    <a:pt x="210594" y="3966585"/>
                  </a:lnTo>
                  <a:cubicBezTo>
                    <a:pt x="210594" y="4047478"/>
                    <a:pt x="276387" y="4113362"/>
                    <a:pt x="357371" y="4113362"/>
                  </a:cubicBezTo>
                  <a:lnTo>
                    <a:pt x="707821" y="4113362"/>
                  </a:lnTo>
                  <a:cubicBezTo>
                    <a:pt x="765975" y="4113362"/>
                    <a:pt x="813163" y="4160550"/>
                    <a:pt x="813163" y="4218704"/>
                  </a:cubicBezTo>
                  <a:lnTo>
                    <a:pt x="813163" y="4462374"/>
                  </a:lnTo>
                  <a:cubicBezTo>
                    <a:pt x="813163" y="4509203"/>
                    <a:pt x="851273" y="4547313"/>
                    <a:pt x="898101" y="4547313"/>
                  </a:cubicBezTo>
                  <a:lnTo>
                    <a:pt x="1261225" y="4547313"/>
                  </a:lnTo>
                  <a:cubicBezTo>
                    <a:pt x="1319378" y="4547313"/>
                    <a:pt x="1366566" y="4594501"/>
                    <a:pt x="1366566" y="4652655"/>
                  </a:cubicBezTo>
                  <a:lnTo>
                    <a:pt x="1366566" y="5915407"/>
                  </a:lnTo>
                  <a:cubicBezTo>
                    <a:pt x="1366566" y="5946327"/>
                    <a:pt x="1352994" y="5975628"/>
                    <a:pt x="1329445" y="5995672"/>
                  </a:cubicBezTo>
                  <a:cubicBezTo>
                    <a:pt x="1245406" y="6067128"/>
                    <a:pt x="1197229" y="6169504"/>
                    <a:pt x="1197229" y="6276733"/>
                  </a:cubicBezTo>
                  <a:cubicBezTo>
                    <a:pt x="1197229" y="6481215"/>
                    <a:pt x="1363600" y="6647497"/>
                    <a:pt x="1567992" y="6647497"/>
                  </a:cubicBezTo>
                  <a:cubicBezTo>
                    <a:pt x="1772384" y="6647497"/>
                    <a:pt x="1938756" y="6481125"/>
                    <a:pt x="1938756" y="6276733"/>
                  </a:cubicBezTo>
                  <a:cubicBezTo>
                    <a:pt x="1938756" y="6169504"/>
                    <a:pt x="1890579" y="6067128"/>
                    <a:pt x="1806539" y="5995672"/>
                  </a:cubicBezTo>
                  <a:cubicBezTo>
                    <a:pt x="1782990" y="5975628"/>
                    <a:pt x="1769418" y="5946327"/>
                    <a:pt x="1769418" y="5915407"/>
                  </a:cubicBezTo>
                  <a:lnTo>
                    <a:pt x="1769418" y="4652565"/>
                  </a:lnTo>
                  <a:cubicBezTo>
                    <a:pt x="1769418" y="4594411"/>
                    <a:pt x="1816606" y="4547223"/>
                    <a:pt x="1874760" y="4547223"/>
                  </a:cubicBezTo>
                  <a:lnTo>
                    <a:pt x="2237883" y="4547223"/>
                  </a:lnTo>
                  <a:cubicBezTo>
                    <a:pt x="2284712" y="4547223"/>
                    <a:pt x="2322821" y="4509113"/>
                    <a:pt x="2322821" y="4462284"/>
                  </a:cubicBezTo>
                  <a:lnTo>
                    <a:pt x="2322821" y="4218614"/>
                  </a:lnTo>
                  <a:cubicBezTo>
                    <a:pt x="2322821" y="4160460"/>
                    <a:pt x="2370010" y="4113272"/>
                    <a:pt x="2428163" y="4113272"/>
                  </a:cubicBezTo>
                  <a:lnTo>
                    <a:pt x="2778613" y="4113272"/>
                  </a:lnTo>
                  <a:cubicBezTo>
                    <a:pt x="2859507" y="4113272"/>
                    <a:pt x="2925391" y="4047388"/>
                    <a:pt x="2925391" y="3966495"/>
                  </a:cubicBezTo>
                  <a:lnTo>
                    <a:pt x="2925391" y="1315154"/>
                  </a:lnTo>
                  <a:cubicBezTo>
                    <a:pt x="2925391" y="1234260"/>
                    <a:pt x="2859507" y="1168377"/>
                    <a:pt x="2778613" y="1168377"/>
                  </a:cubicBezTo>
                  <a:lnTo>
                    <a:pt x="357371" y="1168377"/>
                  </a:lnTo>
                  <a:close/>
                  <a:moveTo>
                    <a:pt x="2514001" y="689485"/>
                  </a:moveTo>
                  <a:lnTo>
                    <a:pt x="597266" y="689485"/>
                  </a:lnTo>
                  <a:cubicBezTo>
                    <a:pt x="539112" y="689485"/>
                    <a:pt x="491924" y="642297"/>
                    <a:pt x="491924" y="584143"/>
                  </a:cubicBezTo>
                  <a:cubicBezTo>
                    <a:pt x="491924" y="525990"/>
                    <a:pt x="539112" y="478802"/>
                    <a:pt x="597266" y="478802"/>
                  </a:cubicBezTo>
                  <a:lnTo>
                    <a:pt x="2514001" y="478802"/>
                  </a:lnTo>
                  <a:cubicBezTo>
                    <a:pt x="2572154" y="478802"/>
                    <a:pt x="2619342" y="525990"/>
                    <a:pt x="2619342" y="584143"/>
                  </a:cubicBezTo>
                  <a:cubicBezTo>
                    <a:pt x="2619342" y="642297"/>
                    <a:pt x="2572154" y="689485"/>
                    <a:pt x="2514001" y="689485"/>
                  </a:cubicBezTo>
                  <a:close/>
                  <a:moveTo>
                    <a:pt x="2514001" y="210594"/>
                  </a:moveTo>
                  <a:lnTo>
                    <a:pt x="597266" y="210594"/>
                  </a:lnTo>
                  <a:cubicBezTo>
                    <a:pt x="539112" y="210594"/>
                    <a:pt x="491924" y="163406"/>
                    <a:pt x="491924" y="105252"/>
                  </a:cubicBezTo>
                  <a:cubicBezTo>
                    <a:pt x="491924" y="47188"/>
                    <a:pt x="539112" y="0"/>
                    <a:pt x="597266" y="0"/>
                  </a:cubicBezTo>
                  <a:lnTo>
                    <a:pt x="2514001" y="0"/>
                  </a:lnTo>
                  <a:cubicBezTo>
                    <a:pt x="2572154" y="0"/>
                    <a:pt x="2619342" y="47188"/>
                    <a:pt x="2619342" y="105342"/>
                  </a:cubicBezTo>
                  <a:cubicBezTo>
                    <a:pt x="2619342" y="163495"/>
                    <a:pt x="2572154" y="210594"/>
                    <a:pt x="2514001" y="210594"/>
                  </a:cubicBezTo>
                  <a:close/>
                </a:path>
              </a:pathLst>
            </a:custGeom>
            <a:solidFill>
              <a:schemeClr val="bg1"/>
            </a:solidFill>
            <a:ln w="897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4E649BFD-29E4-1D96-FB1E-D9E041309FE6}"/>
              </a:ext>
            </a:extLst>
          </p:cNvPr>
          <p:cNvSpPr/>
          <p:nvPr/>
        </p:nvSpPr>
        <p:spPr>
          <a:xfrm>
            <a:off x="1499908" y="5712311"/>
            <a:ext cx="1504401" cy="892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Inter Department Support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Parts Not Associated To Assets / Lack of Critical Spares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BC06EC2-935C-C9D3-CB59-91958929E24E}"/>
              </a:ext>
            </a:extLst>
          </p:cNvPr>
          <p:cNvGrpSpPr/>
          <p:nvPr/>
        </p:nvGrpSpPr>
        <p:grpSpPr>
          <a:xfrm>
            <a:off x="3475882" y="2132081"/>
            <a:ext cx="2210271" cy="2132009"/>
            <a:chOff x="3566352" y="1392405"/>
            <a:chExt cx="2194368" cy="2203213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9D840BF-26D1-E944-46A9-E642FAA49303}"/>
                </a:ext>
              </a:extLst>
            </p:cNvPr>
            <p:cNvSpPr/>
            <p:nvPr/>
          </p:nvSpPr>
          <p:spPr>
            <a:xfrm>
              <a:off x="3566352" y="1392405"/>
              <a:ext cx="2194368" cy="22032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0D15B1A-53E8-DB9C-66A0-FCBDC495B17E}"/>
                </a:ext>
              </a:extLst>
            </p:cNvPr>
            <p:cNvGrpSpPr/>
            <p:nvPr/>
          </p:nvGrpSpPr>
          <p:grpSpPr>
            <a:xfrm>
              <a:off x="3655033" y="1473861"/>
              <a:ext cx="2016280" cy="2092617"/>
              <a:chOff x="452059" y="2254638"/>
              <a:chExt cx="2919001" cy="2993857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CA7A1357-2275-AA24-B375-576C9DEAC1A7}"/>
                  </a:ext>
                </a:extLst>
              </p:cNvPr>
              <p:cNvGrpSpPr/>
              <p:nvPr/>
            </p:nvGrpSpPr>
            <p:grpSpPr>
              <a:xfrm>
                <a:off x="452059" y="2254638"/>
                <a:ext cx="2919001" cy="2921363"/>
                <a:chOff x="452059" y="2216538"/>
                <a:chExt cx="2919001" cy="2921363"/>
              </a:xfrm>
            </p:grpSpPr>
            <p:sp>
              <p:nvSpPr>
                <p:cNvPr id="98" name="Freeform: Shape 234">
                  <a:extLst>
                    <a:ext uri="{FF2B5EF4-FFF2-40B4-BE49-F238E27FC236}">
                      <a16:creationId xmlns:a16="http://schemas.microsoft.com/office/drawing/2014/main" id="{09589CD6-953D-6219-0FD6-2B7401AECA04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H="1">
                  <a:off x="1907296" y="2216538"/>
                  <a:ext cx="1463764" cy="2919689"/>
                </a:xfrm>
                <a:custGeom>
                  <a:avLst/>
                  <a:gdLst>
                    <a:gd name="connsiteX0" fmla="*/ 1690235 w 1690235"/>
                    <a:gd name="connsiteY0" fmla="*/ 0 h 3383138"/>
                    <a:gd name="connsiteX1" fmla="*/ 1690235 w 1690235"/>
                    <a:gd name="connsiteY1" fmla="*/ 3383138 h 3383138"/>
                    <a:gd name="connsiteX2" fmla="*/ 1518680 w 1690235"/>
                    <a:gd name="connsiteY2" fmla="*/ 3374475 h 3383138"/>
                    <a:gd name="connsiteX3" fmla="*/ 0 w 1690235"/>
                    <a:gd name="connsiteY3" fmla="*/ 1691569 h 3383138"/>
                    <a:gd name="connsiteX4" fmla="*/ 1518680 w 1690235"/>
                    <a:gd name="connsiteY4" fmla="*/ 8663 h 3383138"/>
                    <a:gd name="connsiteX5" fmla="*/ 1690235 w 1690235"/>
                    <a:gd name="connsiteY5" fmla="*/ 0 h 3383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235" h="3383138">
                      <a:moveTo>
                        <a:pt x="1690235" y="0"/>
                      </a:moveTo>
                      <a:lnTo>
                        <a:pt x="1690235" y="3383138"/>
                      </a:lnTo>
                      <a:lnTo>
                        <a:pt x="1518680" y="3374475"/>
                      </a:lnTo>
                      <a:cubicBezTo>
                        <a:pt x="665660" y="3287847"/>
                        <a:pt x="0" y="2567445"/>
                        <a:pt x="0" y="1691569"/>
                      </a:cubicBezTo>
                      <a:cubicBezTo>
                        <a:pt x="0" y="815694"/>
                        <a:pt x="665660" y="95292"/>
                        <a:pt x="1518680" y="8663"/>
                      </a:cubicBezTo>
                      <a:lnTo>
                        <a:pt x="1690235" y="0"/>
                      </a:lnTo>
                      <a:close/>
                    </a:path>
                  </a:pathLst>
                </a:custGeom>
                <a:solidFill>
                  <a:srgbClr val="A5D86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Freeform: Shape 223">
                  <a:extLst>
                    <a:ext uri="{FF2B5EF4-FFF2-40B4-BE49-F238E27FC236}">
                      <a16:creationId xmlns:a16="http://schemas.microsoft.com/office/drawing/2014/main" id="{E8BADBA4-7B1D-C504-6F37-537F532BC35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52059" y="2218212"/>
                  <a:ext cx="1456053" cy="2919689"/>
                </a:xfrm>
                <a:custGeom>
                  <a:avLst/>
                  <a:gdLst>
                    <a:gd name="connsiteX0" fmla="*/ 1690235 w 1690235"/>
                    <a:gd name="connsiteY0" fmla="*/ 0 h 3383138"/>
                    <a:gd name="connsiteX1" fmla="*/ 1690235 w 1690235"/>
                    <a:gd name="connsiteY1" fmla="*/ 3383138 h 3383138"/>
                    <a:gd name="connsiteX2" fmla="*/ 1518680 w 1690235"/>
                    <a:gd name="connsiteY2" fmla="*/ 3374475 h 3383138"/>
                    <a:gd name="connsiteX3" fmla="*/ 0 w 1690235"/>
                    <a:gd name="connsiteY3" fmla="*/ 1691569 h 3383138"/>
                    <a:gd name="connsiteX4" fmla="*/ 1518680 w 1690235"/>
                    <a:gd name="connsiteY4" fmla="*/ 8663 h 3383138"/>
                    <a:gd name="connsiteX5" fmla="*/ 1690235 w 1690235"/>
                    <a:gd name="connsiteY5" fmla="*/ 0 h 3383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235" h="3383138">
                      <a:moveTo>
                        <a:pt x="1690235" y="0"/>
                      </a:moveTo>
                      <a:lnTo>
                        <a:pt x="1690235" y="3383138"/>
                      </a:lnTo>
                      <a:lnTo>
                        <a:pt x="1518680" y="3374475"/>
                      </a:lnTo>
                      <a:cubicBezTo>
                        <a:pt x="665660" y="3287847"/>
                        <a:pt x="0" y="2567445"/>
                        <a:pt x="0" y="1691569"/>
                      </a:cubicBezTo>
                      <a:cubicBezTo>
                        <a:pt x="0" y="815694"/>
                        <a:pt x="665660" y="95292"/>
                        <a:pt x="1518680" y="8663"/>
                      </a:cubicBezTo>
                      <a:lnTo>
                        <a:pt x="1690235" y="0"/>
                      </a:lnTo>
                      <a:close/>
                    </a:path>
                  </a:pathLst>
                </a:custGeom>
                <a:solidFill>
                  <a:srgbClr val="A5D86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92" name="Picture 9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CE0F228-271E-84C8-B382-6BA9309B7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35000"/>
              </a:blip>
              <a:srcRect r="54171"/>
              <a:stretch/>
            </p:blipFill>
            <p:spPr>
              <a:xfrm>
                <a:off x="500713" y="2323005"/>
                <a:ext cx="1450158" cy="2925490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0BF5DB19-557F-CEA6-14BA-B32427BEA830}"/>
                  </a:ext>
                </a:extLst>
              </p:cNvPr>
              <p:cNvGrpSpPr/>
              <p:nvPr/>
            </p:nvGrpSpPr>
            <p:grpSpPr>
              <a:xfrm>
                <a:off x="1918064" y="2495414"/>
                <a:ext cx="1426234" cy="2670407"/>
                <a:chOff x="-1778527" y="2354363"/>
                <a:chExt cx="1426234" cy="2670407"/>
              </a:xfrm>
            </p:grpSpPr>
            <p:sp>
              <p:nvSpPr>
                <p:cNvPr id="94" name="Freeform: Shape 530">
                  <a:extLst>
                    <a:ext uri="{FF2B5EF4-FFF2-40B4-BE49-F238E27FC236}">
                      <a16:creationId xmlns:a16="http://schemas.microsoft.com/office/drawing/2014/main" id="{DF1B665B-0879-6E91-8C61-6A435F31EE6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-1561063" y="2734274"/>
                  <a:ext cx="974677" cy="831345"/>
                </a:xfrm>
                <a:custGeom>
                  <a:avLst/>
                  <a:gdLst>
                    <a:gd name="connsiteX0" fmla="*/ 0 w 1117272"/>
                    <a:gd name="connsiteY0" fmla="*/ 10227 h 952970"/>
                    <a:gd name="connsiteX1" fmla="*/ 29926 w 1117272"/>
                    <a:gd name="connsiteY1" fmla="*/ 0 h 952970"/>
                    <a:gd name="connsiteX2" fmla="*/ 311151 w 1117272"/>
                    <a:gd name="connsiteY2" fmla="*/ 2175 h 952970"/>
                    <a:gd name="connsiteX3" fmla="*/ 425064 w 1117272"/>
                    <a:gd name="connsiteY3" fmla="*/ 116086 h 952970"/>
                    <a:gd name="connsiteX4" fmla="*/ 448031 w 1117272"/>
                    <a:gd name="connsiteY4" fmla="*/ 119761 h 952970"/>
                    <a:gd name="connsiteX5" fmla="*/ 448031 w 1117272"/>
                    <a:gd name="connsiteY5" fmla="*/ 147320 h 952970"/>
                    <a:gd name="connsiteX6" fmla="*/ 420471 w 1117272"/>
                    <a:gd name="connsiteY6" fmla="*/ 147320 h 952970"/>
                    <a:gd name="connsiteX7" fmla="*/ 416796 w 1117272"/>
                    <a:gd name="connsiteY7" fmla="*/ 124354 h 952970"/>
                    <a:gd name="connsiteX8" fmla="*/ 305639 w 1117272"/>
                    <a:gd name="connsiteY8" fmla="*/ 13199 h 952970"/>
                    <a:gd name="connsiteX9" fmla="*/ 43362 w 1117272"/>
                    <a:gd name="connsiteY9" fmla="*/ 11361 h 952970"/>
                    <a:gd name="connsiteX10" fmla="*/ 173352 w 1117272"/>
                    <a:gd name="connsiteY10" fmla="*/ 140430 h 952970"/>
                    <a:gd name="connsiteX11" fmla="*/ 312070 w 1117272"/>
                    <a:gd name="connsiteY11" fmla="*/ 141349 h 952970"/>
                    <a:gd name="connsiteX12" fmla="*/ 1088335 w 1117272"/>
                    <a:gd name="connsiteY12" fmla="*/ 917602 h 952970"/>
                    <a:gd name="connsiteX13" fmla="*/ 1111301 w 1117272"/>
                    <a:gd name="connsiteY13" fmla="*/ 921277 h 952970"/>
                    <a:gd name="connsiteX14" fmla="*/ 1117272 w 1117272"/>
                    <a:gd name="connsiteY14" fmla="*/ 933851 h 952970"/>
                    <a:gd name="connsiteX15" fmla="*/ 1112221 w 1117272"/>
                    <a:gd name="connsiteY15" fmla="*/ 947456 h 952970"/>
                    <a:gd name="connsiteX16" fmla="*/ 1112218 w 1117272"/>
                    <a:gd name="connsiteY16" fmla="*/ 947459 h 952970"/>
                    <a:gd name="connsiteX17" fmla="*/ 1098440 w 1117272"/>
                    <a:gd name="connsiteY17" fmla="*/ 952970 h 952970"/>
                    <a:gd name="connsiteX18" fmla="*/ 1084660 w 1117272"/>
                    <a:gd name="connsiteY18" fmla="*/ 947458 h 952970"/>
                    <a:gd name="connsiteX19" fmla="*/ 1080986 w 1117272"/>
                    <a:gd name="connsiteY19" fmla="*/ 924492 h 952970"/>
                    <a:gd name="connsiteX20" fmla="*/ 307476 w 1117272"/>
                    <a:gd name="connsiteY20" fmla="*/ 150995 h 952970"/>
                    <a:gd name="connsiteX21" fmla="*/ 168759 w 1117272"/>
                    <a:gd name="connsiteY21" fmla="*/ 150076 h 952970"/>
                    <a:gd name="connsiteX22" fmla="*/ 29123 w 1117272"/>
                    <a:gd name="connsiteY22" fmla="*/ 10443 h 952970"/>
                    <a:gd name="connsiteX23" fmla="*/ 0 w 1117272"/>
                    <a:gd name="connsiteY23" fmla="*/ 10227 h 952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17272" h="952970">
                      <a:moveTo>
                        <a:pt x="0" y="10227"/>
                      </a:moveTo>
                      <a:lnTo>
                        <a:pt x="29926" y="0"/>
                      </a:lnTo>
                      <a:lnTo>
                        <a:pt x="311151" y="2175"/>
                      </a:lnTo>
                      <a:lnTo>
                        <a:pt x="425064" y="116086"/>
                      </a:lnTo>
                      <a:cubicBezTo>
                        <a:pt x="432414" y="111953"/>
                        <a:pt x="441600" y="113331"/>
                        <a:pt x="448031" y="119761"/>
                      </a:cubicBezTo>
                      <a:cubicBezTo>
                        <a:pt x="455380" y="127110"/>
                        <a:pt x="455839" y="139971"/>
                        <a:pt x="448031" y="147320"/>
                      </a:cubicBezTo>
                      <a:cubicBezTo>
                        <a:pt x="440682" y="154670"/>
                        <a:pt x="427820" y="154670"/>
                        <a:pt x="420471" y="147320"/>
                      </a:cubicBezTo>
                      <a:cubicBezTo>
                        <a:pt x="414041" y="140890"/>
                        <a:pt x="412662" y="131704"/>
                        <a:pt x="416796" y="124354"/>
                      </a:cubicBezTo>
                      <a:lnTo>
                        <a:pt x="305639" y="13199"/>
                      </a:lnTo>
                      <a:lnTo>
                        <a:pt x="43362" y="11361"/>
                      </a:lnTo>
                      <a:lnTo>
                        <a:pt x="173352" y="140430"/>
                      </a:lnTo>
                      <a:lnTo>
                        <a:pt x="312070" y="141349"/>
                      </a:lnTo>
                      <a:lnTo>
                        <a:pt x="1088335" y="917602"/>
                      </a:lnTo>
                      <a:cubicBezTo>
                        <a:pt x="1095684" y="913468"/>
                        <a:pt x="1104871" y="914846"/>
                        <a:pt x="1111301" y="921277"/>
                      </a:cubicBezTo>
                      <a:cubicBezTo>
                        <a:pt x="1114975" y="924492"/>
                        <a:pt x="1117043" y="929085"/>
                        <a:pt x="1117272" y="933851"/>
                      </a:cubicBezTo>
                      <a:lnTo>
                        <a:pt x="1112221" y="947456"/>
                      </a:lnTo>
                      <a:lnTo>
                        <a:pt x="1112218" y="947459"/>
                      </a:lnTo>
                      <a:lnTo>
                        <a:pt x="1098440" y="952970"/>
                      </a:lnTo>
                      <a:cubicBezTo>
                        <a:pt x="1093387" y="952970"/>
                        <a:pt x="1088335" y="951133"/>
                        <a:pt x="1084660" y="947458"/>
                      </a:cubicBezTo>
                      <a:cubicBezTo>
                        <a:pt x="1078230" y="941028"/>
                        <a:pt x="1076852" y="931841"/>
                        <a:pt x="1080986" y="924492"/>
                      </a:cubicBezTo>
                      <a:lnTo>
                        <a:pt x="307476" y="150995"/>
                      </a:lnTo>
                      <a:lnTo>
                        <a:pt x="168759" y="150076"/>
                      </a:lnTo>
                      <a:lnTo>
                        <a:pt x="29123" y="10443"/>
                      </a:lnTo>
                      <a:lnTo>
                        <a:pt x="0" y="10227"/>
                      </a:lnTo>
                      <a:close/>
                    </a:path>
                  </a:pathLst>
                </a:custGeom>
                <a:solidFill>
                  <a:srgbClr val="666666">
                    <a:lumMod val="75000"/>
                    <a:alpha val="26000"/>
                  </a:srgbClr>
                </a:solidFill>
                <a:ln w="20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Freeform: Shape 517">
                  <a:extLst>
                    <a:ext uri="{FF2B5EF4-FFF2-40B4-BE49-F238E27FC236}">
                      <a16:creationId xmlns:a16="http://schemas.microsoft.com/office/drawing/2014/main" id="{B790DDD9-A085-D792-87EE-4D6FA668228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-1912128" y="2487964"/>
                  <a:ext cx="1079045" cy="811844"/>
                </a:xfrm>
                <a:custGeom>
                  <a:avLst/>
                  <a:gdLst>
                    <a:gd name="connsiteX0" fmla="*/ 0 w 1236909"/>
                    <a:gd name="connsiteY0" fmla="*/ 9741 h 930616"/>
                    <a:gd name="connsiteX1" fmla="*/ 6796 w 1236909"/>
                    <a:gd name="connsiteY1" fmla="*/ 0 h 930616"/>
                    <a:gd name="connsiteX2" fmla="*/ 199845 w 1236909"/>
                    <a:gd name="connsiteY2" fmla="*/ 193046 h 930616"/>
                    <a:gd name="connsiteX3" fmla="*/ 201683 w 1236909"/>
                    <a:gd name="connsiteY3" fmla="*/ 190750 h 930616"/>
                    <a:gd name="connsiteX4" fmla="*/ 647231 w 1236909"/>
                    <a:gd name="connsiteY4" fmla="*/ 190750 h 930616"/>
                    <a:gd name="connsiteX5" fmla="*/ 768493 w 1236909"/>
                    <a:gd name="connsiteY5" fmla="*/ 312010 h 930616"/>
                    <a:gd name="connsiteX6" fmla="*/ 793297 w 1236909"/>
                    <a:gd name="connsiteY6" fmla="*/ 315685 h 930616"/>
                    <a:gd name="connsiteX7" fmla="*/ 793297 w 1236909"/>
                    <a:gd name="connsiteY7" fmla="*/ 345541 h 930616"/>
                    <a:gd name="connsiteX8" fmla="*/ 763441 w 1236909"/>
                    <a:gd name="connsiteY8" fmla="*/ 345541 h 930616"/>
                    <a:gd name="connsiteX9" fmla="*/ 759767 w 1236909"/>
                    <a:gd name="connsiteY9" fmla="*/ 320737 h 930616"/>
                    <a:gd name="connsiteX10" fmla="*/ 641719 w 1236909"/>
                    <a:gd name="connsiteY10" fmla="*/ 202692 h 930616"/>
                    <a:gd name="connsiteX11" fmla="*/ 360611 w 1236909"/>
                    <a:gd name="connsiteY11" fmla="*/ 202692 h 930616"/>
                    <a:gd name="connsiteX12" fmla="*/ 497949 w 1236909"/>
                    <a:gd name="connsiteY12" fmla="*/ 340029 h 930616"/>
                    <a:gd name="connsiteX13" fmla="*/ 646313 w 1236909"/>
                    <a:gd name="connsiteY13" fmla="*/ 340029 h 930616"/>
                    <a:gd name="connsiteX14" fmla="*/ 1236909 w 1236909"/>
                    <a:gd name="connsiteY14" fmla="*/ 930616 h 930616"/>
                    <a:gd name="connsiteX15" fmla="*/ 1220832 w 1236909"/>
                    <a:gd name="connsiteY15" fmla="*/ 930616 h 930616"/>
                    <a:gd name="connsiteX16" fmla="*/ 640801 w 1236909"/>
                    <a:gd name="connsiteY16" fmla="*/ 350593 h 930616"/>
                    <a:gd name="connsiteX17" fmla="*/ 492437 w 1236909"/>
                    <a:gd name="connsiteY17" fmla="*/ 350593 h 930616"/>
                    <a:gd name="connsiteX18" fmla="*/ 344075 w 1236909"/>
                    <a:gd name="connsiteY18" fmla="*/ 202233 h 930616"/>
                    <a:gd name="connsiteX19" fmla="*/ 211787 w 1236909"/>
                    <a:gd name="connsiteY19" fmla="*/ 202233 h 930616"/>
                    <a:gd name="connsiteX20" fmla="*/ 350505 w 1236909"/>
                    <a:gd name="connsiteY20" fmla="*/ 341407 h 930616"/>
                    <a:gd name="connsiteX21" fmla="*/ 352343 w 1236909"/>
                    <a:gd name="connsiteY21" fmla="*/ 343244 h 930616"/>
                    <a:gd name="connsiteX22" fmla="*/ 497491 w 1236909"/>
                    <a:gd name="connsiteY22" fmla="*/ 487930 h 930616"/>
                    <a:gd name="connsiteX23" fmla="*/ 645853 w 1236909"/>
                    <a:gd name="connsiteY23" fmla="*/ 487930 h 930616"/>
                    <a:gd name="connsiteX24" fmla="*/ 915939 w 1236909"/>
                    <a:gd name="connsiteY24" fmla="*/ 758011 h 930616"/>
                    <a:gd name="connsiteX25" fmla="*/ 940743 w 1236909"/>
                    <a:gd name="connsiteY25" fmla="*/ 761686 h 930616"/>
                    <a:gd name="connsiteX26" fmla="*/ 940743 w 1236909"/>
                    <a:gd name="connsiteY26" fmla="*/ 791542 h 930616"/>
                    <a:gd name="connsiteX27" fmla="*/ 910885 w 1236909"/>
                    <a:gd name="connsiteY27" fmla="*/ 791542 h 930616"/>
                    <a:gd name="connsiteX28" fmla="*/ 907211 w 1236909"/>
                    <a:gd name="connsiteY28" fmla="*/ 766738 h 930616"/>
                    <a:gd name="connsiteX29" fmla="*/ 640341 w 1236909"/>
                    <a:gd name="connsiteY29" fmla="*/ 499873 h 930616"/>
                    <a:gd name="connsiteX30" fmla="*/ 508055 w 1236909"/>
                    <a:gd name="connsiteY30" fmla="*/ 499873 h 930616"/>
                    <a:gd name="connsiteX31" fmla="*/ 938805 w 1236909"/>
                    <a:gd name="connsiteY31" fmla="*/ 930616 h 930616"/>
                    <a:gd name="connsiteX32" fmla="*/ 921351 w 1236909"/>
                    <a:gd name="connsiteY32" fmla="*/ 930616 h 930616"/>
                    <a:gd name="connsiteX33" fmla="*/ 491059 w 1236909"/>
                    <a:gd name="connsiteY33" fmla="*/ 500332 h 930616"/>
                    <a:gd name="connsiteX34" fmla="*/ 489223 w 1236909"/>
                    <a:gd name="connsiteY34" fmla="*/ 498495 h 930616"/>
                    <a:gd name="connsiteX35" fmla="*/ 350045 w 1236909"/>
                    <a:gd name="connsiteY35" fmla="*/ 359320 h 930616"/>
                    <a:gd name="connsiteX36" fmla="*/ 350045 w 1236909"/>
                    <a:gd name="connsiteY36" fmla="*/ 491605 h 930616"/>
                    <a:gd name="connsiteX37" fmla="*/ 422619 w 1236909"/>
                    <a:gd name="connsiteY37" fmla="*/ 564178 h 930616"/>
                    <a:gd name="connsiteX38" fmla="*/ 414351 w 1236909"/>
                    <a:gd name="connsiteY38" fmla="*/ 572446 h 930616"/>
                    <a:gd name="connsiteX39" fmla="*/ 339021 w 1236909"/>
                    <a:gd name="connsiteY39" fmla="*/ 497117 h 930616"/>
                    <a:gd name="connsiteX40" fmla="*/ 339021 w 1236909"/>
                    <a:gd name="connsiteY40" fmla="*/ 348756 h 930616"/>
                    <a:gd name="connsiteX41" fmla="*/ 0 w 1236909"/>
                    <a:gd name="connsiteY41" fmla="*/ 9741 h 93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36909" h="930616">
                      <a:moveTo>
                        <a:pt x="0" y="9741"/>
                      </a:moveTo>
                      <a:lnTo>
                        <a:pt x="6796" y="0"/>
                      </a:lnTo>
                      <a:lnTo>
                        <a:pt x="199845" y="193046"/>
                      </a:lnTo>
                      <a:lnTo>
                        <a:pt x="201683" y="190750"/>
                      </a:lnTo>
                      <a:lnTo>
                        <a:pt x="647231" y="190750"/>
                      </a:lnTo>
                      <a:lnTo>
                        <a:pt x="768493" y="312010"/>
                      </a:lnTo>
                      <a:cubicBezTo>
                        <a:pt x="776761" y="307876"/>
                        <a:pt x="786407" y="308795"/>
                        <a:pt x="793297" y="315685"/>
                      </a:cubicBezTo>
                      <a:cubicBezTo>
                        <a:pt x="801565" y="323953"/>
                        <a:pt x="801565" y="337273"/>
                        <a:pt x="793297" y="345541"/>
                      </a:cubicBezTo>
                      <a:cubicBezTo>
                        <a:pt x="785029" y="353809"/>
                        <a:pt x="771709" y="353809"/>
                        <a:pt x="763441" y="345541"/>
                      </a:cubicBezTo>
                      <a:cubicBezTo>
                        <a:pt x="756551" y="338651"/>
                        <a:pt x="755173" y="329005"/>
                        <a:pt x="759767" y="320737"/>
                      </a:cubicBezTo>
                      <a:lnTo>
                        <a:pt x="641719" y="202692"/>
                      </a:lnTo>
                      <a:lnTo>
                        <a:pt x="360611" y="202692"/>
                      </a:lnTo>
                      <a:lnTo>
                        <a:pt x="497949" y="340029"/>
                      </a:lnTo>
                      <a:lnTo>
                        <a:pt x="646313" y="340029"/>
                      </a:lnTo>
                      <a:lnTo>
                        <a:pt x="1236909" y="930616"/>
                      </a:lnTo>
                      <a:lnTo>
                        <a:pt x="1220832" y="930616"/>
                      </a:lnTo>
                      <a:lnTo>
                        <a:pt x="640801" y="350593"/>
                      </a:lnTo>
                      <a:lnTo>
                        <a:pt x="492437" y="350593"/>
                      </a:lnTo>
                      <a:lnTo>
                        <a:pt x="344075" y="202233"/>
                      </a:lnTo>
                      <a:lnTo>
                        <a:pt x="211787" y="202233"/>
                      </a:lnTo>
                      <a:lnTo>
                        <a:pt x="350505" y="341407"/>
                      </a:lnTo>
                      <a:lnTo>
                        <a:pt x="352343" y="343244"/>
                      </a:lnTo>
                      <a:lnTo>
                        <a:pt x="497491" y="487930"/>
                      </a:lnTo>
                      <a:lnTo>
                        <a:pt x="645853" y="487930"/>
                      </a:lnTo>
                      <a:lnTo>
                        <a:pt x="915939" y="758011"/>
                      </a:lnTo>
                      <a:cubicBezTo>
                        <a:pt x="924207" y="753877"/>
                        <a:pt x="933853" y="754796"/>
                        <a:pt x="940743" y="761686"/>
                      </a:cubicBezTo>
                      <a:cubicBezTo>
                        <a:pt x="949009" y="769954"/>
                        <a:pt x="949009" y="783274"/>
                        <a:pt x="940743" y="791542"/>
                      </a:cubicBezTo>
                      <a:cubicBezTo>
                        <a:pt x="932475" y="799810"/>
                        <a:pt x="919153" y="799810"/>
                        <a:pt x="910885" y="791542"/>
                      </a:cubicBezTo>
                      <a:cubicBezTo>
                        <a:pt x="903995" y="784652"/>
                        <a:pt x="902617" y="775006"/>
                        <a:pt x="907211" y="766738"/>
                      </a:cubicBezTo>
                      <a:lnTo>
                        <a:pt x="640341" y="499873"/>
                      </a:lnTo>
                      <a:lnTo>
                        <a:pt x="508055" y="499873"/>
                      </a:lnTo>
                      <a:lnTo>
                        <a:pt x="938805" y="930616"/>
                      </a:lnTo>
                      <a:lnTo>
                        <a:pt x="921351" y="930616"/>
                      </a:lnTo>
                      <a:lnTo>
                        <a:pt x="491059" y="500332"/>
                      </a:lnTo>
                      <a:lnTo>
                        <a:pt x="489223" y="498495"/>
                      </a:lnTo>
                      <a:lnTo>
                        <a:pt x="350045" y="359320"/>
                      </a:lnTo>
                      <a:lnTo>
                        <a:pt x="350045" y="491605"/>
                      </a:lnTo>
                      <a:lnTo>
                        <a:pt x="422619" y="564178"/>
                      </a:lnTo>
                      <a:lnTo>
                        <a:pt x="414351" y="572446"/>
                      </a:lnTo>
                      <a:lnTo>
                        <a:pt x="339021" y="497117"/>
                      </a:lnTo>
                      <a:lnTo>
                        <a:pt x="339021" y="348756"/>
                      </a:lnTo>
                      <a:lnTo>
                        <a:pt x="0" y="9741"/>
                      </a:lnTo>
                      <a:close/>
                    </a:path>
                  </a:pathLst>
                </a:custGeom>
                <a:solidFill>
                  <a:srgbClr val="666666">
                    <a:lumMod val="75000"/>
                    <a:alpha val="26000"/>
                  </a:srgbClr>
                </a:solidFill>
                <a:ln w="20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Freeform: Shape 505">
                  <a:extLst>
                    <a:ext uri="{FF2B5EF4-FFF2-40B4-BE49-F238E27FC236}">
                      <a16:creationId xmlns:a16="http://schemas.microsoft.com/office/drawing/2014/main" id="{0D509253-04B7-393C-0BA8-09DF7E38DFF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-1698588" y="3678474"/>
                  <a:ext cx="1387484" cy="1305107"/>
                </a:xfrm>
                <a:custGeom>
                  <a:avLst/>
                  <a:gdLst>
                    <a:gd name="connsiteX0" fmla="*/ 0 w 1590473"/>
                    <a:gd name="connsiteY0" fmla="*/ 96328 h 1496042"/>
                    <a:gd name="connsiteX1" fmla="*/ 7235 w 1590473"/>
                    <a:gd name="connsiteY1" fmla="*/ 78644 h 1496042"/>
                    <a:gd name="connsiteX2" fmla="*/ 42604 w 1590473"/>
                    <a:gd name="connsiteY2" fmla="*/ 78644 h 1496042"/>
                    <a:gd name="connsiteX3" fmla="*/ 47197 w 1590473"/>
                    <a:gd name="connsiteY3" fmla="*/ 108041 h 1496042"/>
                    <a:gd name="connsiteX4" fmla="*/ 671884 w 1590473"/>
                    <a:gd name="connsiteY4" fmla="*/ 732718 h 1496042"/>
                    <a:gd name="connsiteX5" fmla="*/ 828974 w 1590473"/>
                    <a:gd name="connsiteY5" fmla="*/ 732718 h 1496042"/>
                    <a:gd name="connsiteX6" fmla="*/ 95861 w 1590473"/>
                    <a:gd name="connsiteY6" fmla="*/ 0 h 1496042"/>
                    <a:gd name="connsiteX7" fmla="*/ 116675 w 1590473"/>
                    <a:gd name="connsiteY7" fmla="*/ 2976 h 1496042"/>
                    <a:gd name="connsiteX8" fmla="*/ 939672 w 1590473"/>
                    <a:gd name="connsiteY8" fmla="*/ 825960 h 1496042"/>
                    <a:gd name="connsiteX9" fmla="*/ 939672 w 1590473"/>
                    <a:gd name="connsiteY9" fmla="*/ 1002339 h 1496042"/>
                    <a:gd name="connsiteX10" fmla="*/ 1376034 w 1590473"/>
                    <a:gd name="connsiteY10" fmla="*/ 1438695 h 1496042"/>
                    <a:gd name="connsiteX11" fmla="*/ 1552417 w 1590473"/>
                    <a:gd name="connsiteY11" fmla="*/ 1438695 h 1496042"/>
                    <a:gd name="connsiteX12" fmla="*/ 1587084 w 1590473"/>
                    <a:gd name="connsiteY12" fmla="*/ 1473361 h 1496042"/>
                    <a:gd name="connsiteX13" fmla="*/ 1590473 w 1590473"/>
                    <a:gd name="connsiteY13" fmla="*/ 1496042 h 1496042"/>
                    <a:gd name="connsiteX14" fmla="*/ 1546445 w 1590473"/>
                    <a:gd name="connsiteY14" fmla="*/ 1452015 h 1496042"/>
                    <a:gd name="connsiteX15" fmla="*/ 1370063 w 1590473"/>
                    <a:gd name="connsiteY15" fmla="*/ 1452015 h 1496042"/>
                    <a:gd name="connsiteX16" fmla="*/ 925433 w 1590473"/>
                    <a:gd name="connsiteY16" fmla="*/ 1007392 h 1496042"/>
                    <a:gd name="connsiteX17" fmla="*/ 925433 w 1590473"/>
                    <a:gd name="connsiteY17" fmla="*/ 831012 h 1496042"/>
                    <a:gd name="connsiteX18" fmla="*/ 840917 w 1590473"/>
                    <a:gd name="connsiteY18" fmla="*/ 746497 h 1496042"/>
                    <a:gd name="connsiteX19" fmla="*/ 664534 w 1590473"/>
                    <a:gd name="connsiteY19" fmla="*/ 746497 h 1496042"/>
                    <a:gd name="connsiteX20" fmla="*/ 36632 w 1590473"/>
                    <a:gd name="connsiteY20" fmla="*/ 118605 h 1496042"/>
                    <a:gd name="connsiteX21" fmla="*/ 7235 w 1590473"/>
                    <a:gd name="connsiteY21" fmla="*/ 114012 h 1496042"/>
                    <a:gd name="connsiteX22" fmla="*/ 0 w 1590473"/>
                    <a:gd name="connsiteY22" fmla="*/ 96328 h 149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90473" h="1496042">
                      <a:moveTo>
                        <a:pt x="0" y="96328"/>
                      </a:moveTo>
                      <a:cubicBezTo>
                        <a:pt x="0" y="89898"/>
                        <a:pt x="2412" y="83467"/>
                        <a:pt x="7235" y="78644"/>
                      </a:cubicBezTo>
                      <a:cubicBezTo>
                        <a:pt x="16881" y="68998"/>
                        <a:pt x="32958" y="68998"/>
                        <a:pt x="42604" y="78644"/>
                      </a:cubicBezTo>
                      <a:cubicBezTo>
                        <a:pt x="50871" y="86912"/>
                        <a:pt x="52249" y="98395"/>
                        <a:pt x="47197" y="108041"/>
                      </a:cubicBezTo>
                      <a:lnTo>
                        <a:pt x="671884" y="732718"/>
                      </a:lnTo>
                      <a:lnTo>
                        <a:pt x="828974" y="732718"/>
                      </a:lnTo>
                      <a:lnTo>
                        <a:pt x="95861" y="0"/>
                      </a:lnTo>
                      <a:lnTo>
                        <a:pt x="116675" y="2976"/>
                      </a:lnTo>
                      <a:lnTo>
                        <a:pt x="939672" y="825960"/>
                      </a:lnTo>
                      <a:lnTo>
                        <a:pt x="939672" y="1002339"/>
                      </a:lnTo>
                      <a:lnTo>
                        <a:pt x="1376034" y="1438695"/>
                      </a:lnTo>
                      <a:lnTo>
                        <a:pt x="1552417" y="1438695"/>
                      </a:lnTo>
                      <a:lnTo>
                        <a:pt x="1587084" y="1473361"/>
                      </a:lnTo>
                      <a:lnTo>
                        <a:pt x="1590473" y="1496042"/>
                      </a:lnTo>
                      <a:lnTo>
                        <a:pt x="1546445" y="1452015"/>
                      </a:lnTo>
                      <a:lnTo>
                        <a:pt x="1370063" y="1452015"/>
                      </a:lnTo>
                      <a:lnTo>
                        <a:pt x="925433" y="1007392"/>
                      </a:lnTo>
                      <a:lnTo>
                        <a:pt x="925433" y="831012"/>
                      </a:lnTo>
                      <a:lnTo>
                        <a:pt x="840917" y="746497"/>
                      </a:lnTo>
                      <a:lnTo>
                        <a:pt x="664534" y="746497"/>
                      </a:lnTo>
                      <a:lnTo>
                        <a:pt x="36632" y="118605"/>
                      </a:lnTo>
                      <a:cubicBezTo>
                        <a:pt x="26986" y="123658"/>
                        <a:pt x="15503" y="122280"/>
                        <a:pt x="7235" y="114012"/>
                      </a:cubicBezTo>
                      <a:cubicBezTo>
                        <a:pt x="2412" y="109189"/>
                        <a:pt x="0" y="102759"/>
                        <a:pt x="0" y="96328"/>
                      </a:cubicBezTo>
                      <a:close/>
                    </a:path>
                  </a:pathLst>
                </a:custGeom>
                <a:solidFill>
                  <a:srgbClr val="666666">
                    <a:lumMod val="75000"/>
                    <a:alpha val="26000"/>
                  </a:srgbClr>
                </a:solidFill>
                <a:ln w="20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Freeform: Shape 517">
                  <a:extLst>
                    <a:ext uri="{FF2B5EF4-FFF2-40B4-BE49-F238E27FC236}">
                      <a16:creationId xmlns:a16="http://schemas.microsoft.com/office/drawing/2014/main" id="{15735361-C110-8EA5-DB2B-53D4C639784C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-1722830" y="3539607"/>
                  <a:ext cx="1079045" cy="811844"/>
                </a:xfrm>
                <a:custGeom>
                  <a:avLst/>
                  <a:gdLst>
                    <a:gd name="connsiteX0" fmla="*/ 0 w 1236909"/>
                    <a:gd name="connsiteY0" fmla="*/ 9741 h 930616"/>
                    <a:gd name="connsiteX1" fmla="*/ 6796 w 1236909"/>
                    <a:gd name="connsiteY1" fmla="*/ 0 h 930616"/>
                    <a:gd name="connsiteX2" fmla="*/ 199845 w 1236909"/>
                    <a:gd name="connsiteY2" fmla="*/ 193046 h 930616"/>
                    <a:gd name="connsiteX3" fmla="*/ 201683 w 1236909"/>
                    <a:gd name="connsiteY3" fmla="*/ 190750 h 930616"/>
                    <a:gd name="connsiteX4" fmla="*/ 647231 w 1236909"/>
                    <a:gd name="connsiteY4" fmla="*/ 190750 h 930616"/>
                    <a:gd name="connsiteX5" fmla="*/ 768493 w 1236909"/>
                    <a:gd name="connsiteY5" fmla="*/ 312010 h 930616"/>
                    <a:gd name="connsiteX6" fmla="*/ 793297 w 1236909"/>
                    <a:gd name="connsiteY6" fmla="*/ 315685 h 930616"/>
                    <a:gd name="connsiteX7" fmla="*/ 793297 w 1236909"/>
                    <a:gd name="connsiteY7" fmla="*/ 345541 h 930616"/>
                    <a:gd name="connsiteX8" fmla="*/ 763441 w 1236909"/>
                    <a:gd name="connsiteY8" fmla="*/ 345541 h 930616"/>
                    <a:gd name="connsiteX9" fmla="*/ 759767 w 1236909"/>
                    <a:gd name="connsiteY9" fmla="*/ 320737 h 930616"/>
                    <a:gd name="connsiteX10" fmla="*/ 641719 w 1236909"/>
                    <a:gd name="connsiteY10" fmla="*/ 202692 h 930616"/>
                    <a:gd name="connsiteX11" fmla="*/ 360611 w 1236909"/>
                    <a:gd name="connsiteY11" fmla="*/ 202692 h 930616"/>
                    <a:gd name="connsiteX12" fmla="*/ 497949 w 1236909"/>
                    <a:gd name="connsiteY12" fmla="*/ 340029 h 930616"/>
                    <a:gd name="connsiteX13" fmla="*/ 646313 w 1236909"/>
                    <a:gd name="connsiteY13" fmla="*/ 340029 h 930616"/>
                    <a:gd name="connsiteX14" fmla="*/ 1236909 w 1236909"/>
                    <a:gd name="connsiteY14" fmla="*/ 930616 h 930616"/>
                    <a:gd name="connsiteX15" fmla="*/ 1220832 w 1236909"/>
                    <a:gd name="connsiteY15" fmla="*/ 930616 h 930616"/>
                    <a:gd name="connsiteX16" fmla="*/ 640801 w 1236909"/>
                    <a:gd name="connsiteY16" fmla="*/ 350593 h 930616"/>
                    <a:gd name="connsiteX17" fmla="*/ 492437 w 1236909"/>
                    <a:gd name="connsiteY17" fmla="*/ 350593 h 930616"/>
                    <a:gd name="connsiteX18" fmla="*/ 344075 w 1236909"/>
                    <a:gd name="connsiteY18" fmla="*/ 202233 h 930616"/>
                    <a:gd name="connsiteX19" fmla="*/ 211787 w 1236909"/>
                    <a:gd name="connsiteY19" fmla="*/ 202233 h 930616"/>
                    <a:gd name="connsiteX20" fmla="*/ 350505 w 1236909"/>
                    <a:gd name="connsiteY20" fmla="*/ 341407 h 930616"/>
                    <a:gd name="connsiteX21" fmla="*/ 352343 w 1236909"/>
                    <a:gd name="connsiteY21" fmla="*/ 343244 h 930616"/>
                    <a:gd name="connsiteX22" fmla="*/ 497491 w 1236909"/>
                    <a:gd name="connsiteY22" fmla="*/ 487930 h 930616"/>
                    <a:gd name="connsiteX23" fmla="*/ 645853 w 1236909"/>
                    <a:gd name="connsiteY23" fmla="*/ 487930 h 930616"/>
                    <a:gd name="connsiteX24" fmla="*/ 915939 w 1236909"/>
                    <a:gd name="connsiteY24" fmla="*/ 758011 h 930616"/>
                    <a:gd name="connsiteX25" fmla="*/ 940743 w 1236909"/>
                    <a:gd name="connsiteY25" fmla="*/ 761686 h 930616"/>
                    <a:gd name="connsiteX26" fmla="*/ 940743 w 1236909"/>
                    <a:gd name="connsiteY26" fmla="*/ 791542 h 930616"/>
                    <a:gd name="connsiteX27" fmla="*/ 910885 w 1236909"/>
                    <a:gd name="connsiteY27" fmla="*/ 791542 h 930616"/>
                    <a:gd name="connsiteX28" fmla="*/ 907211 w 1236909"/>
                    <a:gd name="connsiteY28" fmla="*/ 766738 h 930616"/>
                    <a:gd name="connsiteX29" fmla="*/ 640341 w 1236909"/>
                    <a:gd name="connsiteY29" fmla="*/ 499873 h 930616"/>
                    <a:gd name="connsiteX30" fmla="*/ 508055 w 1236909"/>
                    <a:gd name="connsiteY30" fmla="*/ 499873 h 930616"/>
                    <a:gd name="connsiteX31" fmla="*/ 938805 w 1236909"/>
                    <a:gd name="connsiteY31" fmla="*/ 930616 h 930616"/>
                    <a:gd name="connsiteX32" fmla="*/ 921351 w 1236909"/>
                    <a:gd name="connsiteY32" fmla="*/ 930616 h 930616"/>
                    <a:gd name="connsiteX33" fmla="*/ 491059 w 1236909"/>
                    <a:gd name="connsiteY33" fmla="*/ 500332 h 930616"/>
                    <a:gd name="connsiteX34" fmla="*/ 489223 w 1236909"/>
                    <a:gd name="connsiteY34" fmla="*/ 498495 h 930616"/>
                    <a:gd name="connsiteX35" fmla="*/ 350045 w 1236909"/>
                    <a:gd name="connsiteY35" fmla="*/ 359320 h 930616"/>
                    <a:gd name="connsiteX36" fmla="*/ 350045 w 1236909"/>
                    <a:gd name="connsiteY36" fmla="*/ 491605 h 930616"/>
                    <a:gd name="connsiteX37" fmla="*/ 422619 w 1236909"/>
                    <a:gd name="connsiteY37" fmla="*/ 564178 h 930616"/>
                    <a:gd name="connsiteX38" fmla="*/ 414351 w 1236909"/>
                    <a:gd name="connsiteY38" fmla="*/ 572446 h 930616"/>
                    <a:gd name="connsiteX39" fmla="*/ 339021 w 1236909"/>
                    <a:gd name="connsiteY39" fmla="*/ 497117 h 930616"/>
                    <a:gd name="connsiteX40" fmla="*/ 339021 w 1236909"/>
                    <a:gd name="connsiteY40" fmla="*/ 348756 h 930616"/>
                    <a:gd name="connsiteX41" fmla="*/ 0 w 1236909"/>
                    <a:gd name="connsiteY41" fmla="*/ 9741 h 93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36909" h="930616">
                      <a:moveTo>
                        <a:pt x="0" y="9741"/>
                      </a:moveTo>
                      <a:lnTo>
                        <a:pt x="6796" y="0"/>
                      </a:lnTo>
                      <a:lnTo>
                        <a:pt x="199845" y="193046"/>
                      </a:lnTo>
                      <a:lnTo>
                        <a:pt x="201683" y="190750"/>
                      </a:lnTo>
                      <a:lnTo>
                        <a:pt x="647231" y="190750"/>
                      </a:lnTo>
                      <a:lnTo>
                        <a:pt x="768493" y="312010"/>
                      </a:lnTo>
                      <a:cubicBezTo>
                        <a:pt x="776761" y="307876"/>
                        <a:pt x="786407" y="308795"/>
                        <a:pt x="793297" y="315685"/>
                      </a:cubicBezTo>
                      <a:cubicBezTo>
                        <a:pt x="801565" y="323953"/>
                        <a:pt x="801565" y="337273"/>
                        <a:pt x="793297" y="345541"/>
                      </a:cubicBezTo>
                      <a:cubicBezTo>
                        <a:pt x="785029" y="353809"/>
                        <a:pt x="771709" y="353809"/>
                        <a:pt x="763441" y="345541"/>
                      </a:cubicBezTo>
                      <a:cubicBezTo>
                        <a:pt x="756551" y="338651"/>
                        <a:pt x="755173" y="329005"/>
                        <a:pt x="759767" y="320737"/>
                      </a:cubicBezTo>
                      <a:lnTo>
                        <a:pt x="641719" y="202692"/>
                      </a:lnTo>
                      <a:lnTo>
                        <a:pt x="360611" y="202692"/>
                      </a:lnTo>
                      <a:lnTo>
                        <a:pt x="497949" y="340029"/>
                      </a:lnTo>
                      <a:lnTo>
                        <a:pt x="646313" y="340029"/>
                      </a:lnTo>
                      <a:lnTo>
                        <a:pt x="1236909" y="930616"/>
                      </a:lnTo>
                      <a:lnTo>
                        <a:pt x="1220832" y="930616"/>
                      </a:lnTo>
                      <a:lnTo>
                        <a:pt x="640801" y="350593"/>
                      </a:lnTo>
                      <a:lnTo>
                        <a:pt x="492437" y="350593"/>
                      </a:lnTo>
                      <a:lnTo>
                        <a:pt x="344075" y="202233"/>
                      </a:lnTo>
                      <a:lnTo>
                        <a:pt x="211787" y="202233"/>
                      </a:lnTo>
                      <a:lnTo>
                        <a:pt x="350505" y="341407"/>
                      </a:lnTo>
                      <a:lnTo>
                        <a:pt x="352343" y="343244"/>
                      </a:lnTo>
                      <a:lnTo>
                        <a:pt x="497491" y="487930"/>
                      </a:lnTo>
                      <a:lnTo>
                        <a:pt x="645853" y="487930"/>
                      </a:lnTo>
                      <a:lnTo>
                        <a:pt x="915939" y="758011"/>
                      </a:lnTo>
                      <a:cubicBezTo>
                        <a:pt x="924207" y="753877"/>
                        <a:pt x="933853" y="754796"/>
                        <a:pt x="940743" y="761686"/>
                      </a:cubicBezTo>
                      <a:cubicBezTo>
                        <a:pt x="949009" y="769954"/>
                        <a:pt x="949009" y="783274"/>
                        <a:pt x="940743" y="791542"/>
                      </a:cubicBezTo>
                      <a:cubicBezTo>
                        <a:pt x="932475" y="799810"/>
                        <a:pt x="919153" y="799810"/>
                        <a:pt x="910885" y="791542"/>
                      </a:cubicBezTo>
                      <a:cubicBezTo>
                        <a:pt x="903995" y="784652"/>
                        <a:pt x="902617" y="775006"/>
                        <a:pt x="907211" y="766738"/>
                      </a:cubicBezTo>
                      <a:lnTo>
                        <a:pt x="640341" y="499873"/>
                      </a:lnTo>
                      <a:lnTo>
                        <a:pt x="508055" y="499873"/>
                      </a:lnTo>
                      <a:lnTo>
                        <a:pt x="938805" y="930616"/>
                      </a:lnTo>
                      <a:lnTo>
                        <a:pt x="921351" y="930616"/>
                      </a:lnTo>
                      <a:lnTo>
                        <a:pt x="491059" y="500332"/>
                      </a:lnTo>
                      <a:lnTo>
                        <a:pt x="489223" y="498495"/>
                      </a:lnTo>
                      <a:lnTo>
                        <a:pt x="350045" y="359320"/>
                      </a:lnTo>
                      <a:lnTo>
                        <a:pt x="350045" y="491605"/>
                      </a:lnTo>
                      <a:lnTo>
                        <a:pt x="422619" y="564178"/>
                      </a:lnTo>
                      <a:lnTo>
                        <a:pt x="414351" y="572446"/>
                      </a:lnTo>
                      <a:lnTo>
                        <a:pt x="339021" y="497117"/>
                      </a:lnTo>
                      <a:lnTo>
                        <a:pt x="339021" y="348756"/>
                      </a:lnTo>
                      <a:lnTo>
                        <a:pt x="0" y="9741"/>
                      </a:lnTo>
                      <a:close/>
                    </a:path>
                  </a:pathLst>
                </a:custGeom>
                <a:solidFill>
                  <a:srgbClr val="666666">
                    <a:lumMod val="75000"/>
                    <a:alpha val="26000"/>
                  </a:srgbClr>
                </a:solidFill>
                <a:ln w="208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43204B-63C9-C1FB-5880-72B6F84BF185}"/>
                </a:ext>
              </a:extLst>
            </p:cNvPr>
            <p:cNvSpPr txBox="1">
              <a:spLocks/>
            </p:cNvSpPr>
            <p:nvPr/>
          </p:nvSpPr>
          <p:spPr>
            <a:xfrm>
              <a:off x="4045121" y="2131604"/>
              <a:ext cx="1183320" cy="622601"/>
            </a:xfrm>
            <a:custGeom>
              <a:avLst/>
              <a:gdLst>
                <a:gd name="connsiteX0" fmla="*/ 42332 w 3406970"/>
                <a:gd name="connsiteY0" fmla="*/ 0 h 721428"/>
                <a:gd name="connsiteX1" fmla="*/ 3364639 w 3406970"/>
                <a:gd name="connsiteY1" fmla="*/ 0 h 721428"/>
                <a:gd name="connsiteX2" fmla="*/ 3372361 w 3406970"/>
                <a:gd name="connsiteY2" fmla="*/ 28514 h 721428"/>
                <a:gd name="connsiteX3" fmla="*/ 3406970 w 3406970"/>
                <a:gd name="connsiteY3" fmla="*/ 354437 h 721428"/>
                <a:gd name="connsiteX4" fmla="*/ 3372361 w 3406970"/>
                <a:gd name="connsiteY4" fmla="*/ 680360 h 721428"/>
                <a:gd name="connsiteX5" fmla="*/ 3361238 w 3406970"/>
                <a:gd name="connsiteY5" fmla="*/ 721428 h 721428"/>
                <a:gd name="connsiteX6" fmla="*/ 45732 w 3406970"/>
                <a:gd name="connsiteY6" fmla="*/ 721428 h 721428"/>
                <a:gd name="connsiteX7" fmla="*/ 34609 w 3406970"/>
                <a:gd name="connsiteY7" fmla="*/ 680360 h 721428"/>
                <a:gd name="connsiteX8" fmla="*/ 0 w 3406970"/>
                <a:gd name="connsiteY8" fmla="*/ 354437 h 721428"/>
                <a:gd name="connsiteX9" fmla="*/ 34609 w 3406970"/>
                <a:gd name="connsiteY9" fmla="*/ 28514 h 7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6970" h="721428">
                  <a:moveTo>
                    <a:pt x="42332" y="0"/>
                  </a:moveTo>
                  <a:lnTo>
                    <a:pt x="3364639" y="0"/>
                  </a:lnTo>
                  <a:lnTo>
                    <a:pt x="3372361" y="28514"/>
                  </a:lnTo>
                  <a:cubicBezTo>
                    <a:pt x="3395053" y="133790"/>
                    <a:pt x="3406970" y="242792"/>
                    <a:pt x="3406970" y="354437"/>
                  </a:cubicBezTo>
                  <a:cubicBezTo>
                    <a:pt x="3406970" y="466082"/>
                    <a:pt x="3395053" y="575084"/>
                    <a:pt x="3372361" y="680360"/>
                  </a:cubicBezTo>
                  <a:lnTo>
                    <a:pt x="3361238" y="721428"/>
                  </a:lnTo>
                  <a:lnTo>
                    <a:pt x="45732" y="721428"/>
                  </a:lnTo>
                  <a:lnTo>
                    <a:pt x="34609" y="680360"/>
                  </a:lnTo>
                  <a:cubicBezTo>
                    <a:pt x="11917" y="575084"/>
                    <a:pt x="0" y="466082"/>
                    <a:pt x="0" y="354437"/>
                  </a:cubicBezTo>
                  <a:cubicBezTo>
                    <a:pt x="0" y="242792"/>
                    <a:pt x="11917" y="133790"/>
                    <a:pt x="34609" y="28514"/>
                  </a:cubicBezTo>
                  <a:close/>
                </a:path>
              </a:pathLst>
            </a:custGeom>
            <a:noFill/>
          </p:spPr>
          <p:txBody>
            <a:bodyPr wrap="square" lIns="0" tIns="0" rIns="0" bIns="0" anchor="ctr" anchorCtr="0">
              <a:noAutofit/>
            </a:bodyPr>
            <a:lstStyle>
              <a:defPPr>
                <a:defRPr lang="en-SE"/>
              </a:defPPr>
              <a:lvl1pPr algn="ctr">
                <a:defRPr sz="2000" b="1">
                  <a:solidFill>
                    <a:srgbClr val="FFFFFF"/>
                  </a:solidFill>
                </a:defRPr>
              </a:lvl1pPr>
            </a:lstStyle>
            <a:p>
              <a:pPr>
                <a:defRPr/>
              </a:pPr>
              <a:r>
                <a:rPr lang="en-GB" dirty="0">
                  <a:latin typeface="Arial Nova" panose="020B0504020202020204" pitchFamily="34" charset="0"/>
                  <a:cs typeface="Arial" panose="020B0604020202020204" pitchFamily="34" charset="0"/>
                </a:rPr>
                <a:t>Inventory Accuracy 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3319762-A011-7735-D68A-D0D7825B7ED7}"/>
              </a:ext>
            </a:extLst>
          </p:cNvPr>
          <p:cNvGrpSpPr/>
          <p:nvPr/>
        </p:nvGrpSpPr>
        <p:grpSpPr>
          <a:xfrm>
            <a:off x="5083727" y="4290506"/>
            <a:ext cx="2210271" cy="2132009"/>
            <a:chOff x="4818848" y="3466375"/>
            <a:chExt cx="2194368" cy="2203213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BBE50D1-9C29-F6BC-1E61-1B26E1145E04}"/>
                </a:ext>
              </a:extLst>
            </p:cNvPr>
            <p:cNvSpPr/>
            <p:nvPr/>
          </p:nvSpPr>
          <p:spPr>
            <a:xfrm>
              <a:off x="4818848" y="3466375"/>
              <a:ext cx="2194368" cy="22032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516C01C-826D-07A5-10D9-201588CB14E1}"/>
                </a:ext>
              </a:extLst>
            </p:cNvPr>
            <p:cNvGrpSpPr/>
            <p:nvPr/>
          </p:nvGrpSpPr>
          <p:grpSpPr>
            <a:xfrm>
              <a:off x="4900058" y="3543618"/>
              <a:ext cx="2030965" cy="2045835"/>
              <a:chOff x="4628819" y="2248770"/>
              <a:chExt cx="2940261" cy="2926928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0B5BDE5-6509-001A-87AE-B378B3E95C9D}"/>
                  </a:ext>
                </a:extLst>
              </p:cNvPr>
              <p:cNvGrpSpPr/>
              <p:nvPr/>
            </p:nvGrpSpPr>
            <p:grpSpPr>
              <a:xfrm>
                <a:off x="4643951" y="2248770"/>
                <a:ext cx="2918827" cy="2926928"/>
                <a:chOff x="4641002" y="2389841"/>
                <a:chExt cx="2918827" cy="2926928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A36E07DB-725E-B99E-03C5-2747F9EE4C78}"/>
                    </a:ext>
                  </a:extLst>
                </p:cNvPr>
                <p:cNvGrpSpPr/>
                <p:nvPr/>
              </p:nvGrpSpPr>
              <p:grpSpPr>
                <a:xfrm>
                  <a:off x="4641002" y="2397080"/>
                  <a:ext cx="2918827" cy="2919689"/>
                  <a:chOff x="4512038" y="2257109"/>
                  <a:chExt cx="3259339" cy="3260302"/>
                </a:xfrm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62FC26F2-4048-120A-31EE-C32BE5005B67}"/>
                      </a:ext>
                    </a:extLst>
                  </p:cNvPr>
                  <p:cNvGrpSpPr/>
                  <p:nvPr/>
                </p:nvGrpSpPr>
                <p:grpSpPr>
                  <a:xfrm>
                    <a:off x="4512038" y="2257109"/>
                    <a:ext cx="3259339" cy="3260302"/>
                    <a:chOff x="4435013" y="2232382"/>
                    <a:chExt cx="3382134" cy="3383137"/>
                  </a:xfrm>
                </p:grpSpPr>
                <p:sp>
                  <p:nvSpPr>
                    <p:cNvPr id="139" name="Freeform: Shape 234">
                      <a:extLst>
                        <a:ext uri="{FF2B5EF4-FFF2-40B4-BE49-F238E27FC236}">
                          <a16:creationId xmlns:a16="http://schemas.microsoft.com/office/drawing/2014/main" id="{6967F717-5A45-C74F-FC1A-9A2EA428B7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6121039" y="2232382"/>
                      <a:ext cx="1696108" cy="3383137"/>
                    </a:xfrm>
                    <a:custGeom>
                      <a:avLst/>
                      <a:gdLst>
                        <a:gd name="connsiteX0" fmla="*/ 1690235 w 1690235"/>
                        <a:gd name="connsiteY0" fmla="*/ 0 h 3383138"/>
                        <a:gd name="connsiteX1" fmla="*/ 1690235 w 1690235"/>
                        <a:gd name="connsiteY1" fmla="*/ 3383138 h 3383138"/>
                        <a:gd name="connsiteX2" fmla="*/ 1518680 w 1690235"/>
                        <a:gd name="connsiteY2" fmla="*/ 3374475 h 3383138"/>
                        <a:gd name="connsiteX3" fmla="*/ 0 w 1690235"/>
                        <a:gd name="connsiteY3" fmla="*/ 1691569 h 3383138"/>
                        <a:gd name="connsiteX4" fmla="*/ 1518680 w 1690235"/>
                        <a:gd name="connsiteY4" fmla="*/ 8663 h 3383138"/>
                        <a:gd name="connsiteX5" fmla="*/ 1690235 w 1690235"/>
                        <a:gd name="connsiteY5" fmla="*/ 0 h 3383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90235" h="3383138">
                          <a:moveTo>
                            <a:pt x="1690235" y="0"/>
                          </a:moveTo>
                          <a:lnTo>
                            <a:pt x="1690235" y="3383138"/>
                          </a:lnTo>
                          <a:lnTo>
                            <a:pt x="1518680" y="3374475"/>
                          </a:lnTo>
                          <a:cubicBezTo>
                            <a:pt x="665660" y="3287847"/>
                            <a:pt x="0" y="2567445"/>
                            <a:pt x="0" y="1691569"/>
                          </a:cubicBezTo>
                          <a:cubicBezTo>
                            <a:pt x="0" y="815694"/>
                            <a:pt x="665660" y="95292"/>
                            <a:pt x="1518680" y="8663"/>
                          </a:cubicBezTo>
                          <a:lnTo>
                            <a:pt x="1690235" y="0"/>
                          </a:lnTo>
                          <a:close/>
                        </a:path>
                      </a:pathLst>
                    </a:custGeom>
                    <a:solidFill>
                      <a:srgbClr val="005072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0" name="Freeform: Shape 223">
                      <a:extLst>
                        <a:ext uri="{FF2B5EF4-FFF2-40B4-BE49-F238E27FC236}">
                          <a16:creationId xmlns:a16="http://schemas.microsoft.com/office/drawing/2014/main" id="{39872C95-3BFB-9E5D-7C71-06156806B9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4435013" y="2232382"/>
                      <a:ext cx="1687173" cy="3383137"/>
                    </a:xfrm>
                    <a:custGeom>
                      <a:avLst/>
                      <a:gdLst>
                        <a:gd name="connsiteX0" fmla="*/ 1690235 w 1690235"/>
                        <a:gd name="connsiteY0" fmla="*/ 0 h 3383138"/>
                        <a:gd name="connsiteX1" fmla="*/ 1690235 w 1690235"/>
                        <a:gd name="connsiteY1" fmla="*/ 3383138 h 3383138"/>
                        <a:gd name="connsiteX2" fmla="*/ 1518680 w 1690235"/>
                        <a:gd name="connsiteY2" fmla="*/ 3374475 h 3383138"/>
                        <a:gd name="connsiteX3" fmla="*/ 0 w 1690235"/>
                        <a:gd name="connsiteY3" fmla="*/ 1691569 h 3383138"/>
                        <a:gd name="connsiteX4" fmla="*/ 1518680 w 1690235"/>
                        <a:gd name="connsiteY4" fmla="*/ 8663 h 3383138"/>
                        <a:gd name="connsiteX5" fmla="*/ 1690235 w 1690235"/>
                        <a:gd name="connsiteY5" fmla="*/ 0 h 3383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90235" h="3383138">
                          <a:moveTo>
                            <a:pt x="1690235" y="0"/>
                          </a:moveTo>
                          <a:lnTo>
                            <a:pt x="1690235" y="3383138"/>
                          </a:lnTo>
                          <a:lnTo>
                            <a:pt x="1518680" y="3374475"/>
                          </a:lnTo>
                          <a:cubicBezTo>
                            <a:pt x="665660" y="3287847"/>
                            <a:pt x="0" y="2567445"/>
                            <a:pt x="0" y="1691569"/>
                          </a:cubicBezTo>
                          <a:cubicBezTo>
                            <a:pt x="0" y="815694"/>
                            <a:pt x="665660" y="95292"/>
                            <a:pt x="1518680" y="8663"/>
                          </a:cubicBezTo>
                          <a:lnTo>
                            <a:pt x="1690235" y="0"/>
                          </a:lnTo>
                          <a:close/>
                        </a:path>
                      </a:pathLst>
                    </a:custGeom>
                    <a:solidFill>
                      <a:srgbClr val="005072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square" rtlCol="0" anchor="ctr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C1CB66E1-9922-2BDA-C197-4EBE9826D2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6142665" y="2349655"/>
                    <a:ext cx="1590506" cy="3158358"/>
                    <a:chOff x="6106806" y="2280300"/>
                    <a:chExt cx="1632721" cy="3242189"/>
                  </a:xfrm>
                  <a:solidFill>
                    <a:srgbClr val="FFFFFF">
                      <a:alpha val="26000"/>
                    </a:srgbClr>
                  </a:solidFill>
                </p:grpSpPr>
                <p:sp>
                  <p:nvSpPr>
                    <p:cNvPr id="129" name="Freeform: Shape 535">
                      <a:extLst>
                        <a:ext uri="{FF2B5EF4-FFF2-40B4-BE49-F238E27FC236}">
                          <a16:creationId xmlns:a16="http://schemas.microsoft.com/office/drawing/2014/main" id="{21E85E27-875D-BA34-7FF6-90A5EB6C23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6331551" y="3028820"/>
                      <a:ext cx="1264446" cy="1018198"/>
                    </a:xfrm>
                    <a:custGeom>
                      <a:avLst/>
                      <a:gdLst>
                        <a:gd name="connsiteX0" fmla="*/ 0 w 1264446"/>
                        <a:gd name="connsiteY0" fmla="*/ 6068 h 1018198"/>
                        <a:gd name="connsiteX1" fmla="*/ 8811 w 1264446"/>
                        <a:gd name="connsiteY1" fmla="*/ 0 h 1018198"/>
                        <a:gd name="connsiteX2" fmla="*/ 190351 w 1264446"/>
                        <a:gd name="connsiteY2" fmla="*/ 181085 h 1018198"/>
                        <a:gd name="connsiteX3" fmla="*/ 191729 w 1264446"/>
                        <a:gd name="connsiteY3" fmla="*/ 180166 h 1018198"/>
                        <a:gd name="connsiteX4" fmla="*/ 500672 w 1264446"/>
                        <a:gd name="connsiteY4" fmla="*/ 182498 h 1018198"/>
                        <a:gd name="connsiteX5" fmla="*/ 510409 w 1264446"/>
                        <a:gd name="connsiteY5" fmla="*/ 192237 h 1018198"/>
                        <a:gd name="connsiteX6" fmla="*/ 321719 w 1264446"/>
                        <a:gd name="connsiteY6" fmla="*/ 190731 h 1018198"/>
                        <a:gd name="connsiteX7" fmla="*/ 435633 w 1264446"/>
                        <a:gd name="connsiteY7" fmla="*/ 304642 h 1018198"/>
                        <a:gd name="connsiteX8" fmla="*/ 557355 w 1264446"/>
                        <a:gd name="connsiteY8" fmla="*/ 305561 h 1018198"/>
                        <a:gd name="connsiteX9" fmla="*/ 1238998 w 1264446"/>
                        <a:gd name="connsiteY9" fmla="*/ 987194 h 1018198"/>
                        <a:gd name="connsiteX10" fmla="*/ 1259209 w 1264446"/>
                        <a:gd name="connsiteY10" fmla="*/ 990409 h 1018198"/>
                        <a:gd name="connsiteX11" fmla="*/ 1259668 w 1264446"/>
                        <a:gd name="connsiteY11" fmla="*/ 1013375 h 1018198"/>
                        <a:gd name="connsiteX12" fmla="*/ 1235324 w 1264446"/>
                        <a:gd name="connsiteY12" fmla="*/ 1013375 h 1018198"/>
                        <a:gd name="connsiteX13" fmla="*/ 1232108 w 1264446"/>
                        <a:gd name="connsiteY13" fmla="*/ 993165 h 1018198"/>
                        <a:gd name="connsiteX14" fmla="*/ 553221 w 1264446"/>
                        <a:gd name="connsiteY14" fmla="*/ 313369 h 1018198"/>
                        <a:gd name="connsiteX15" fmla="*/ 431499 w 1264446"/>
                        <a:gd name="connsiteY15" fmla="*/ 312451 h 1018198"/>
                        <a:gd name="connsiteX16" fmla="*/ 308858 w 1264446"/>
                        <a:gd name="connsiteY16" fmla="*/ 189812 h 1018198"/>
                        <a:gd name="connsiteX17" fmla="*/ 200457 w 1264446"/>
                        <a:gd name="connsiteY17" fmla="*/ 188893 h 1018198"/>
                        <a:gd name="connsiteX18" fmla="*/ 315289 w 1264446"/>
                        <a:gd name="connsiteY18" fmla="*/ 303724 h 1018198"/>
                        <a:gd name="connsiteX19" fmla="*/ 316667 w 1264446"/>
                        <a:gd name="connsiteY19" fmla="*/ 305102 h 1018198"/>
                        <a:gd name="connsiteX20" fmla="*/ 436092 w 1264446"/>
                        <a:gd name="connsiteY20" fmla="*/ 424525 h 1018198"/>
                        <a:gd name="connsiteX21" fmla="*/ 557814 w 1264446"/>
                        <a:gd name="connsiteY21" fmla="*/ 425444 h 1018198"/>
                        <a:gd name="connsiteX22" fmla="*/ 781048 w 1264446"/>
                        <a:gd name="connsiteY22" fmla="*/ 649133 h 1018198"/>
                        <a:gd name="connsiteX23" fmla="*/ 801258 w 1264446"/>
                        <a:gd name="connsiteY23" fmla="*/ 652349 h 1018198"/>
                        <a:gd name="connsiteX24" fmla="*/ 801258 w 1264446"/>
                        <a:gd name="connsiteY24" fmla="*/ 676693 h 1018198"/>
                        <a:gd name="connsiteX25" fmla="*/ 776914 w 1264446"/>
                        <a:gd name="connsiteY25" fmla="*/ 676693 h 1018198"/>
                        <a:gd name="connsiteX26" fmla="*/ 773699 w 1264446"/>
                        <a:gd name="connsiteY26" fmla="*/ 656482 h 1018198"/>
                        <a:gd name="connsiteX27" fmla="*/ 553221 w 1264446"/>
                        <a:gd name="connsiteY27" fmla="*/ 436008 h 1018198"/>
                        <a:gd name="connsiteX28" fmla="*/ 444819 w 1264446"/>
                        <a:gd name="connsiteY28" fmla="*/ 435089 h 1018198"/>
                        <a:gd name="connsiteX29" fmla="*/ 872914 w 1264446"/>
                        <a:gd name="connsiteY29" fmla="*/ 863177 h 1018198"/>
                        <a:gd name="connsiteX30" fmla="*/ 893124 w 1264446"/>
                        <a:gd name="connsiteY30" fmla="*/ 866392 h 1018198"/>
                        <a:gd name="connsiteX31" fmla="*/ 893124 w 1264446"/>
                        <a:gd name="connsiteY31" fmla="*/ 890736 h 1018198"/>
                        <a:gd name="connsiteX32" fmla="*/ 868780 w 1264446"/>
                        <a:gd name="connsiteY32" fmla="*/ 890736 h 1018198"/>
                        <a:gd name="connsiteX33" fmla="*/ 865564 w 1264446"/>
                        <a:gd name="connsiteY33" fmla="*/ 870526 h 1018198"/>
                        <a:gd name="connsiteX34" fmla="*/ 431040 w 1264446"/>
                        <a:gd name="connsiteY34" fmla="*/ 436008 h 1018198"/>
                        <a:gd name="connsiteX35" fmla="*/ 429661 w 1264446"/>
                        <a:gd name="connsiteY35" fmla="*/ 434630 h 1018198"/>
                        <a:gd name="connsiteX36" fmla="*/ 314829 w 1264446"/>
                        <a:gd name="connsiteY36" fmla="*/ 319800 h 1018198"/>
                        <a:gd name="connsiteX37" fmla="*/ 315748 w 1264446"/>
                        <a:gd name="connsiteY37" fmla="*/ 428200 h 1018198"/>
                        <a:gd name="connsiteX38" fmla="*/ 375461 w 1264446"/>
                        <a:gd name="connsiteY38" fmla="*/ 487911 h 1018198"/>
                        <a:gd name="connsiteX39" fmla="*/ 369030 w 1264446"/>
                        <a:gd name="connsiteY39" fmla="*/ 494342 h 1018198"/>
                        <a:gd name="connsiteX40" fmla="*/ 306561 w 1264446"/>
                        <a:gd name="connsiteY40" fmla="*/ 431874 h 1018198"/>
                        <a:gd name="connsiteX41" fmla="*/ 305643 w 1264446"/>
                        <a:gd name="connsiteY41" fmla="*/ 310154 h 1018198"/>
                        <a:gd name="connsiteX42" fmla="*/ 2027 w 1264446"/>
                        <a:gd name="connsiteY42" fmla="*/ 6083 h 1018198"/>
                        <a:gd name="connsiteX43" fmla="*/ 0 w 1264446"/>
                        <a:gd name="connsiteY43" fmla="*/ 6068 h 10181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1264446" h="1018198">
                          <a:moveTo>
                            <a:pt x="0" y="6068"/>
                          </a:moveTo>
                          <a:lnTo>
                            <a:pt x="8811" y="0"/>
                          </a:lnTo>
                          <a:lnTo>
                            <a:pt x="190351" y="181085"/>
                          </a:lnTo>
                          <a:lnTo>
                            <a:pt x="191729" y="180166"/>
                          </a:lnTo>
                          <a:lnTo>
                            <a:pt x="500672" y="182498"/>
                          </a:lnTo>
                          <a:lnTo>
                            <a:pt x="510409" y="192237"/>
                          </a:lnTo>
                          <a:lnTo>
                            <a:pt x="321719" y="190731"/>
                          </a:lnTo>
                          <a:lnTo>
                            <a:pt x="435633" y="304642"/>
                          </a:lnTo>
                          <a:lnTo>
                            <a:pt x="557355" y="305561"/>
                          </a:lnTo>
                          <a:lnTo>
                            <a:pt x="1238998" y="987194"/>
                          </a:lnTo>
                          <a:cubicBezTo>
                            <a:pt x="1245429" y="983519"/>
                            <a:pt x="1253697" y="984897"/>
                            <a:pt x="1259209" y="990409"/>
                          </a:cubicBezTo>
                          <a:cubicBezTo>
                            <a:pt x="1265639" y="995921"/>
                            <a:pt x="1266558" y="1006485"/>
                            <a:pt x="1259668" y="1013375"/>
                          </a:cubicBezTo>
                          <a:cubicBezTo>
                            <a:pt x="1253238" y="1019806"/>
                            <a:pt x="1241754" y="1019806"/>
                            <a:pt x="1235324" y="1013375"/>
                          </a:cubicBezTo>
                          <a:cubicBezTo>
                            <a:pt x="1229812" y="1007863"/>
                            <a:pt x="1228434" y="999595"/>
                            <a:pt x="1232108" y="993165"/>
                          </a:cubicBezTo>
                          <a:lnTo>
                            <a:pt x="553221" y="313369"/>
                          </a:lnTo>
                          <a:lnTo>
                            <a:pt x="431499" y="312451"/>
                          </a:lnTo>
                          <a:lnTo>
                            <a:pt x="308858" y="189812"/>
                          </a:lnTo>
                          <a:lnTo>
                            <a:pt x="200457" y="188893"/>
                          </a:lnTo>
                          <a:lnTo>
                            <a:pt x="315289" y="303724"/>
                          </a:lnTo>
                          <a:lnTo>
                            <a:pt x="316667" y="305102"/>
                          </a:lnTo>
                          <a:lnTo>
                            <a:pt x="436092" y="424525"/>
                          </a:lnTo>
                          <a:lnTo>
                            <a:pt x="557814" y="425444"/>
                          </a:lnTo>
                          <a:lnTo>
                            <a:pt x="781048" y="649133"/>
                          </a:lnTo>
                          <a:cubicBezTo>
                            <a:pt x="787478" y="645459"/>
                            <a:pt x="795746" y="646837"/>
                            <a:pt x="801258" y="652349"/>
                          </a:cubicBezTo>
                          <a:cubicBezTo>
                            <a:pt x="807689" y="658779"/>
                            <a:pt x="808148" y="670262"/>
                            <a:pt x="801258" y="676693"/>
                          </a:cubicBezTo>
                          <a:cubicBezTo>
                            <a:pt x="794368" y="683123"/>
                            <a:pt x="783344" y="683123"/>
                            <a:pt x="776914" y="676693"/>
                          </a:cubicBezTo>
                          <a:cubicBezTo>
                            <a:pt x="771402" y="671181"/>
                            <a:pt x="770024" y="662913"/>
                            <a:pt x="773699" y="656482"/>
                          </a:cubicBezTo>
                          <a:lnTo>
                            <a:pt x="553221" y="436008"/>
                          </a:lnTo>
                          <a:lnTo>
                            <a:pt x="444819" y="435089"/>
                          </a:lnTo>
                          <a:lnTo>
                            <a:pt x="872914" y="863177"/>
                          </a:lnTo>
                          <a:cubicBezTo>
                            <a:pt x="879344" y="859502"/>
                            <a:pt x="887612" y="860880"/>
                            <a:pt x="893124" y="866392"/>
                          </a:cubicBezTo>
                          <a:cubicBezTo>
                            <a:pt x="899555" y="872823"/>
                            <a:pt x="900014" y="884306"/>
                            <a:pt x="893124" y="890736"/>
                          </a:cubicBezTo>
                          <a:cubicBezTo>
                            <a:pt x="886693" y="897167"/>
                            <a:pt x="875210" y="897167"/>
                            <a:pt x="868780" y="890736"/>
                          </a:cubicBezTo>
                          <a:cubicBezTo>
                            <a:pt x="863268" y="885224"/>
                            <a:pt x="861890" y="876957"/>
                            <a:pt x="865564" y="870526"/>
                          </a:cubicBezTo>
                          <a:lnTo>
                            <a:pt x="431040" y="436008"/>
                          </a:lnTo>
                          <a:lnTo>
                            <a:pt x="429661" y="434630"/>
                          </a:lnTo>
                          <a:lnTo>
                            <a:pt x="314829" y="319800"/>
                          </a:lnTo>
                          <a:lnTo>
                            <a:pt x="315748" y="428200"/>
                          </a:lnTo>
                          <a:lnTo>
                            <a:pt x="375461" y="487911"/>
                          </a:lnTo>
                          <a:lnTo>
                            <a:pt x="369030" y="494342"/>
                          </a:lnTo>
                          <a:lnTo>
                            <a:pt x="306561" y="431874"/>
                          </a:lnTo>
                          <a:lnTo>
                            <a:pt x="305643" y="310154"/>
                          </a:lnTo>
                          <a:lnTo>
                            <a:pt x="2027" y="6083"/>
                          </a:lnTo>
                          <a:lnTo>
                            <a:pt x="0" y="6068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Freeform: Shape 531">
                      <a:extLst>
                        <a:ext uri="{FF2B5EF4-FFF2-40B4-BE49-F238E27FC236}">
                          <a16:creationId xmlns:a16="http://schemas.microsoft.com/office/drawing/2014/main" id="{B20044BD-A8C3-0EDB-A282-30052B555A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6854543" y="3214540"/>
                      <a:ext cx="781479" cy="778777"/>
                    </a:xfrm>
                    <a:custGeom>
                      <a:avLst/>
                      <a:gdLst>
                        <a:gd name="connsiteX0" fmla="*/ 0 w 781479"/>
                        <a:gd name="connsiteY0" fmla="*/ 4834 h 778777"/>
                        <a:gd name="connsiteX1" fmla="*/ 7828 w 781479"/>
                        <a:gd name="connsiteY1" fmla="*/ 1324 h 778777"/>
                        <a:gd name="connsiteX2" fmla="*/ 11702 w 781479"/>
                        <a:gd name="connsiteY2" fmla="*/ 0 h 778777"/>
                        <a:gd name="connsiteX3" fmla="*/ 118035 w 781479"/>
                        <a:gd name="connsiteY3" fmla="*/ 106331 h 778777"/>
                        <a:gd name="connsiteX4" fmla="*/ 119873 w 781479"/>
                        <a:gd name="connsiteY4" fmla="*/ 108169 h 778777"/>
                        <a:gd name="connsiteX5" fmla="*/ 256293 w 781479"/>
                        <a:gd name="connsiteY5" fmla="*/ 244587 h 778777"/>
                        <a:gd name="connsiteX6" fmla="*/ 395011 w 781479"/>
                        <a:gd name="connsiteY6" fmla="*/ 245506 h 778777"/>
                        <a:gd name="connsiteX7" fmla="*/ 648101 w 781479"/>
                        <a:gd name="connsiteY7" fmla="*/ 498592 h 778777"/>
                        <a:gd name="connsiteX8" fmla="*/ 671067 w 781479"/>
                        <a:gd name="connsiteY8" fmla="*/ 502267 h 778777"/>
                        <a:gd name="connsiteX9" fmla="*/ 671067 w 781479"/>
                        <a:gd name="connsiteY9" fmla="*/ 529826 h 778777"/>
                        <a:gd name="connsiteX10" fmla="*/ 643507 w 781479"/>
                        <a:gd name="connsiteY10" fmla="*/ 529826 h 778777"/>
                        <a:gd name="connsiteX11" fmla="*/ 639833 w 781479"/>
                        <a:gd name="connsiteY11" fmla="*/ 506860 h 778777"/>
                        <a:gd name="connsiteX12" fmla="*/ 389039 w 781479"/>
                        <a:gd name="connsiteY12" fmla="*/ 256070 h 778777"/>
                        <a:gd name="connsiteX13" fmla="*/ 265480 w 781479"/>
                        <a:gd name="connsiteY13" fmla="*/ 255152 h 778777"/>
                        <a:gd name="connsiteX14" fmla="*/ 752827 w 781479"/>
                        <a:gd name="connsiteY14" fmla="*/ 742032 h 778777"/>
                        <a:gd name="connsiteX15" fmla="*/ 775794 w 781479"/>
                        <a:gd name="connsiteY15" fmla="*/ 745707 h 778777"/>
                        <a:gd name="connsiteX16" fmla="*/ 775794 w 781479"/>
                        <a:gd name="connsiteY16" fmla="*/ 773266 h 778777"/>
                        <a:gd name="connsiteX17" fmla="*/ 748234 w 781479"/>
                        <a:gd name="connsiteY17" fmla="*/ 773266 h 778777"/>
                        <a:gd name="connsiteX18" fmla="*/ 744560 w 781479"/>
                        <a:gd name="connsiteY18" fmla="*/ 750300 h 778777"/>
                        <a:gd name="connsiteX19" fmla="*/ 250322 w 781479"/>
                        <a:gd name="connsiteY19" fmla="*/ 255152 h 778777"/>
                        <a:gd name="connsiteX20" fmla="*/ 248485 w 781479"/>
                        <a:gd name="connsiteY20" fmla="*/ 253314 h 778777"/>
                        <a:gd name="connsiteX21" fmla="*/ 117576 w 781479"/>
                        <a:gd name="connsiteY21" fmla="*/ 122408 h 778777"/>
                        <a:gd name="connsiteX22" fmla="*/ 118127 w 781479"/>
                        <a:gd name="connsiteY22" fmla="*/ 196450 h 778777"/>
                        <a:gd name="connsiteX23" fmla="*/ 107501 w 781479"/>
                        <a:gd name="connsiteY23" fmla="*/ 185825 h 778777"/>
                        <a:gd name="connsiteX24" fmla="*/ 107011 w 781479"/>
                        <a:gd name="connsiteY24" fmla="*/ 111843 h 778777"/>
                        <a:gd name="connsiteX25" fmla="*/ 0 w 781479"/>
                        <a:gd name="connsiteY25" fmla="*/ 4834 h 778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781479" h="778777">
                          <a:moveTo>
                            <a:pt x="0" y="4834"/>
                          </a:moveTo>
                          <a:lnTo>
                            <a:pt x="7828" y="1324"/>
                          </a:lnTo>
                          <a:lnTo>
                            <a:pt x="11702" y="0"/>
                          </a:lnTo>
                          <a:lnTo>
                            <a:pt x="118035" y="106331"/>
                          </a:lnTo>
                          <a:lnTo>
                            <a:pt x="119873" y="108169"/>
                          </a:lnTo>
                          <a:lnTo>
                            <a:pt x="256293" y="244587"/>
                          </a:lnTo>
                          <a:lnTo>
                            <a:pt x="395011" y="245506"/>
                          </a:lnTo>
                          <a:lnTo>
                            <a:pt x="648101" y="498592"/>
                          </a:lnTo>
                          <a:cubicBezTo>
                            <a:pt x="655450" y="494458"/>
                            <a:pt x="664636" y="495836"/>
                            <a:pt x="671067" y="502267"/>
                          </a:cubicBezTo>
                          <a:cubicBezTo>
                            <a:pt x="678416" y="509616"/>
                            <a:pt x="678876" y="522477"/>
                            <a:pt x="671067" y="529826"/>
                          </a:cubicBezTo>
                          <a:cubicBezTo>
                            <a:pt x="663718" y="537175"/>
                            <a:pt x="650857" y="537175"/>
                            <a:pt x="643507" y="529826"/>
                          </a:cubicBezTo>
                          <a:cubicBezTo>
                            <a:pt x="637077" y="523395"/>
                            <a:pt x="635699" y="514209"/>
                            <a:pt x="639833" y="506860"/>
                          </a:cubicBezTo>
                          <a:lnTo>
                            <a:pt x="389039" y="256070"/>
                          </a:lnTo>
                          <a:lnTo>
                            <a:pt x="265480" y="255152"/>
                          </a:lnTo>
                          <a:lnTo>
                            <a:pt x="752827" y="742032"/>
                          </a:lnTo>
                          <a:cubicBezTo>
                            <a:pt x="760177" y="737898"/>
                            <a:pt x="769363" y="739276"/>
                            <a:pt x="775794" y="745707"/>
                          </a:cubicBezTo>
                          <a:cubicBezTo>
                            <a:pt x="783143" y="753056"/>
                            <a:pt x="783603" y="765917"/>
                            <a:pt x="775794" y="773266"/>
                          </a:cubicBezTo>
                          <a:cubicBezTo>
                            <a:pt x="767985" y="780615"/>
                            <a:pt x="755583" y="780615"/>
                            <a:pt x="748234" y="773266"/>
                          </a:cubicBezTo>
                          <a:cubicBezTo>
                            <a:pt x="741804" y="766836"/>
                            <a:pt x="740426" y="757649"/>
                            <a:pt x="744560" y="750300"/>
                          </a:cubicBezTo>
                          <a:lnTo>
                            <a:pt x="250322" y="255152"/>
                          </a:lnTo>
                          <a:lnTo>
                            <a:pt x="248485" y="253314"/>
                          </a:lnTo>
                          <a:lnTo>
                            <a:pt x="117576" y="122408"/>
                          </a:lnTo>
                          <a:lnTo>
                            <a:pt x="118127" y="196450"/>
                          </a:lnTo>
                          <a:lnTo>
                            <a:pt x="107501" y="185825"/>
                          </a:lnTo>
                          <a:lnTo>
                            <a:pt x="107011" y="111843"/>
                          </a:lnTo>
                          <a:lnTo>
                            <a:pt x="0" y="4834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Freeform: Shape 530">
                      <a:extLst>
                        <a:ext uri="{FF2B5EF4-FFF2-40B4-BE49-F238E27FC236}">
                          <a16:creationId xmlns:a16="http://schemas.microsoft.com/office/drawing/2014/main" id="{A8A63CCB-505C-9ED5-1EA3-E33B9776048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6633648" y="3376903"/>
                      <a:ext cx="1117272" cy="952970"/>
                    </a:xfrm>
                    <a:custGeom>
                      <a:avLst/>
                      <a:gdLst>
                        <a:gd name="connsiteX0" fmla="*/ 0 w 1117272"/>
                        <a:gd name="connsiteY0" fmla="*/ 10227 h 952970"/>
                        <a:gd name="connsiteX1" fmla="*/ 29926 w 1117272"/>
                        <a:gd name="connsiteY1" fmla="*/ 0 h 952970"/>
                        <a:gd name="connsiteX2" fmla="*/ 311151 w 1117272"/>
                        <a:gd name="connsiteY2" fmla="*/ 2175 h 952970"/>
                        <a:gd name="connsiteX3" fmla="*/ 425064 w 1117272"/>
                        <a:gd name="connsiteY3" fmla="*/ 116086 h 952970"/>
                        <a:gd name="connsiteX4" fmla="*/ 448031 w 1117272"/>
                        <a:gd name="connsiteY4" fmla="*/ 119761 h 952970"/>
                        <a:gd name="connsiteX5" fmla="*/ 448031 w 1117272"/>
                        <a:gd name="connsiteY5" fmla="*/ 147320 h 952970"/>
                        <a:gd name="connsiteX6" fmla="*/ 420471 w 1117272"/>
                        <a:gd name="connsiteY6" fmla="*/ 147320 h 952970"/>
                        <a:gd name="connsiteX7" fmla="*/ 416796 w 1117272"/>
                        <a:gd name="connsiteY7" fmla="*/ 124354 h 952970"/>
                        <a:gd name="connsiteX8" fmla="*/ 305639 w 1117272"/>
                        <a:gd name="connsiteY8" fmla="*/ 13199 h 952970"/>
                        <a:gd name="connsiteX9" fmla="*/ 43362 w 1117272"/>
                        <a:gd name="connsiteY9" fmla="*/ 11361 h 952970"/>
                        <a:gd name="connsiteX10" fmla="*/ 173352 w 1117272"/>
                        <a:gd name="connsiteY10" fmla="*/ 140430 h 952970"/>
                        <a:gd name="connsiteX11" fmla="*/ 312070 w 1117272"/>
                        <a:gd name="connsiteY11" fmla="*/ 141349 h 952970"/>
                        <a:gd name="connsiteX12" fmla="*/ 1088335 w 1117272"/>
                        <a:gd name="connsiteY12" fmla="*/ 917602 h 952970"/>
                        <a:gd name="connsiteX13" fmla="*/ 1111301 w 1117272"/>
                        <a:gd name="connsiteY13" fmla="*/ 921277 h 952970"/>
                        <a:gd name="connsiteX14" fmla="*/ 1117272 w 1117272"/>
                        <a:gd name="connsiteY14" fmla="*/ 933851 h 952970"/>
                        <a:gd name="connsiteX15" fmla="*/ 1112221 w 1117272"/>
                        <a:gd name="connsiteY15" fmla="*/ 947456 h 952970"/>
                        <a:gd name="connsiteX16" fmla="*/ 1112218 w 1117272"/>
                        <a:gd name="connsiteY16" fmla="*/ 947459 h 952970"/>
                        <a:gd name="connsiteX17" fmla="*/ 1098440 w 1117272"/>
                        <a:gd name="connsiteY17" fmla="*/ 952970 h 952970"/>
                        <a:gd name="connsiteX18" fmla="*/ 1084660 w 1117272"/>
                        <a:gd name="connsiteY18" fmla="*/ 947458 h 952970"/>
                        <a:gd name="connsiteX19" fmla="*/ 1080986 w 1117272"/>
                        <a:gd name="connsiteY19" fmla="*/ 924492 h 952970"/>
                        <a:gd name="connsiteX20" fmla="*/ 307476 w 1117272"/>
                        <a:gd name="connsiteY20" fmla="*/ 150995 h 952970"/>
                        <a:gd name="connsiteX21" fmla="*/ 168759 w 1117272"/>
                        <a:gd name="connsiteY21" fmla="*/ 150076 h 952970"/>
                        <a:gd name="connsiteX22" fmla="*/ 29123 w 1117272"/>
                        <a:gd name="connsiteY22" fmla="*/ 10443 h 952970"/>
                        <a:gd name="connsiteX23" fmla="*/ 0 w 1117272"/>
                        <a:gd name="connsiteY23" fmla="*/ 10227 h 9529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117272" h="952970">
                          <a:moveTo>
                            <a:pt x="0" y="10227"/>
                          </a:moveTo>
                          <a:lnTo>
                            <a:pt x="29926" y="0"/>
                          </a:lnTo>
                          <a:lnTo>
                            <a:pt x="311151" y="2175"/>
                          </a:lnTo>
                          <a:lnTo>
                            <a:pt x="425064" y="116086"/>
                          </a:lnTo>
                          <a:cubicBezTo>
                            <a:pt x="432414" y="111953"/>
                            <a:pt x="441600" y="113331"/>
                            <a:pt x="448031" y="119761"/>
                          </a:cubicBezTo>
                          <a:cubicBezTo>
                            <a:pt x="455380" y="127110"/>
                            <a:pt x="455839" y="139971"/>
                            <a:pt x="448031" y="147320"/>
                          </a:cubicBezTo>
                          <a:cubicBezTo>
                            <a:pt x="440682" y="154670"/>
                            <a:pt x="427820" y="154670"/>
                            <a:pt x="420471" y="147320"/>
                          </a:cubicBezTo>
                          <a:cubicBezTo>
                            <a:pt x="414041" y="140890"/>
                            <a:pt x="412662" y="131704"/>
                            <a:pt x="416796" y="124354"/>
                          </a:cubicBezTo>
                          <a:lnTo>
                            <a:pt x="305639" y="13199"/>
                          </a:lnTo>
                          <a:lnTo>
                            <a:pt x="43362" y="11361"/>
                          </a:lnTo>
                          <a:lnTo>
                            <a:pt x="173352" y="140430"/>
                          </a:lnTo>
                          <a:lnTo>
                            <a:pt x="312070" y="141349"/>
                          </a:lnTo>
                          <a:lnTo>
                            <a:pt x="1088335" y="917602"/>
                          </a:lnTo>
                          <a:cubicBezTo>
                            <a:pt x="1095684" y="913468"/>
                            <a:pt x="1104871" y="914846"/>
                            <a:pt x="1111301" y="921277"/>
                          </a:cubicBezTo>
                          <a:cubicBezTo>
                            <a:pt x="1114975" y="924492"/>
                            <a:pt x="1117043" y="929085"/>
                            <a:pt x="1117272" y="933851"/>
                          </a:cubicBezTo>
                          <a:lnTo>
                            <a:pt x="1112221" y="947456"/>
                          </a:lnTo>
                          <a:lnTo>
                            <a:pt x="1112218" y="947459"/>
                          </a:lnTo>
                          <a:lnTo>
                            <a:pt x="1098440" y="952970"/>
                          </a:lnTo>
                          <a:cubicBezTo>
                            <a:pt x="1093387" y="952970"/>
                            <a:pt x="1088335" y="951133"/>
                            <a:pt x="1084660" y="947458"/>
                          </a:cubicBezTo>
                          <a:cubicBezTo>
                            <a:pt x="1078230" y="941028"/>
                            <a:pt x="1076852" y="931841"/>
                            <a:pt x="1080986" y="924492"/>
                          </a:cubicBezTo>
                          <a:lnTo>
                            <a:pt x="307476" y="150995"/>
                          </a:lnTo>
                          <a:lnTo>
                            <a:pt x="168759" y="150076"/>
                          </a:lnTo>
                          <a:lnTo>
                            <a:pt x="29123" y="10443"/>
                          </a:lnTo>
                          <a:lnTo>
                            <a:pt x="0" y="10227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Freeform: Shape 520">
                      <a:extLst>
                        <a:ext uri="{FF2B5EF4-FFF2-40B4-BE49-F238E27FC236}">
                          <a16:creationId xmlns:a16="http://schemas.microsoft.com/office/drawing/2014/main" id="{497E9BC2-A15C-3976-26A7-C4C8FEE619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5966069" y="2436026"/>
                      <a:ext cx="738814" cy="427361"/>
                    </a:xfrm>
                    <a:custGeom>
                      <a:avLst/>
                      <a:gdLst>
                        <a:gd name="connsiteX0" fmla="*/ 0 w 916402"/>
                        <a:gd name="connsiteY0" fmla="*/ 12261 h 530085"/>
                        <a:gd name="connsiteX1" fmla="*/ 4275 w 916402"/>
                        <a:gd name="connsiteY1" fmla="*/ 0 h 530085"/>
                        <a:gd name="connsiteX2" fmla="*/ 20482 w 916402"/>
                        <a:gd name="connsiteY2" fmla="*/ 16206 h 530085"/>
                        <a:gd name="connsiteX3" fmla="*/ 21860 w 916402"/>
                        <a:gd name="connsiteY3" fmla="*/ 12991 h 530085"/>
                        <a:gd name="connsiteX4" fmla="*/ 170223 w 916402"/>
                        <a:gd name="connsiteY4" fmla="*/ 12991 h 530085"/>
                        <a:gd name="connsiteX5" fmla="*/ 392997 w 916402"/>
                        <a:gd name="connsiteY5" fmla="*/ 235762 h 530085"/>
                        <a:gd name="connsiteX6" fmla="*/ 690183 w 916402"/>
                        <a:gd name="connsiteY6" fmla="*/ 235762 h 530085"/>
                        <a:gd name="connsiteX7" fmla="*/ 885397 w 916402"/>
                        <a:gd name="connsiteY7" fmla="*/ 430974 h 530085"/>
                        <a:gd name="connsiteX8" fmla="*/ 910201 w 916402"/>
                        <a:gd name="connsiteY8" fmla="*/ 434648 h 530085"/>
                        <a:gd name="connsiteX9" fmla="*/ 910201 w 916402"/>
                        <a:gd name="connsiteY9" fmla="*/ 464504 h 530085"/>
                        <a:gd name="connsiteX10" fmla="*/ 880345 w 916402"/>
                        <a:gd name="connsiteY10" fmla="*/ 464504 h 530085"/>
                        <a:gd name="connsiteX11" fmla="*/ 876670 w 916402"/>
                        <a:gd name="connsiteY11" fmla="*/ 439701 h 530085"/>
                        <a:gd name="connsiteX12" fmla="*/ 766431 w 916402"/>
                        <a:gd name="connsiteY12" fmla="*/ 329464 h 530085"/>
                        <a:gd name="connsiteX13" fmla="*/ 766431 w 916402"/>
                        <a:gd name="connsiteY13" fmla="*/ 461748 h 530085"/>
                        <a:gd name="connsiteX14" fmla="*/ 834769 w 916402"/>
                        <a:gd name="connsiteY14" fmla="*/ 530085 h 530085"/>
                        <a:gd name="connsiteX15" fmla="*/ 817315 w 916402"/>
                        <a:gd name="connsiteY15" fmla="*/ 530085 h 530085"/>
                        <a:gd name="connsiteX16" fmla="*/ 754489 w 916402"/>
                        <a:gd name="connsiteY16" fmla="*/ 467260 h 530085"/>
                        <a:gd name="connsiteX17" fmla="*/ 754489 w 916402"/>
                        <a:gd name="connsiteY17" fmla="*/ 318899 h 530085"/>
                        <a:gd name="connsiteX18" fmla="*/ 683293 w 916402"/>
                        <a:gd name="connsiteY18" fmla="*/ 247704 h 530085"/>
                        <a:gd name="connsiteX19" fmla="*/ 542279 w 916402"/>
                        <a:gd name="connsiteY19" fmla="*/ 247704 h 530085"/>
                        <a:gd name="connsiteX20" fmla="*/ 542279 w 916402"/>
                        <a:gd name="connsiteY20" fmla="*/ 388716 h 530085"/>
                        <a:gd name="connsiteX21" fmla="*/ 586374 w 916402"/>
                        <a:gd name="connsiteY21" fmla="*/ 432811 h 530085"/>
                        <a:gd name="connsiteX22" fmla="*/ 611178 w 916402"/>
                        <a:gd name="connsiteY22" fmla="*/ 436485 h 530085"/>
                        <a:gd name="connsiteX23" fmla="*/ 611178 w 916402"/>
                        <a:gd name="connsiteY23" fmla="*/ 466341 h 530085"/>
                        <a:gd name="connsiteX24" fmla="*/ 581322 w 916402"/>
                        <a:gd name="connsiteY24" fmla="*/ 466341 h 530085"/>
                        <a:gd name="connsiteX25" fmla="*/ 577647 w 916402"/>
                        <a:gd name="connsiteY25" fmla="*/ 441538 h 530085"/>
                        <a:gd name="connsiteX26" fmla="*/ 530796 w 916402"/>
                        <a:gd name="connsiteY26" fmla="*/ 394687 h 530085"/>
                        <a:gd name="connsiteX27" fmla="*/ 530796 w 916402"/>
                        <a:gd name="connsiteY27" fmla="*/ 250001 h 530085"/>
                        <a:gd name="connsiteX28" fmla="*/ 386107 w 916402"/>
                        <a:gd name="connsiteY28" fmla="*/ 250001 h 530085"/>
                        <a:gd name="connsiteX29" fmla="*/ 163333 w 916402"/>
                        <a:gd name="connsiteY29" fmla="*/ 27230 h 530085"/>
                        <a:gd name="connsiteX30" fmla="*/ 14970 w 916402"/>
                        <a:gd name="connsiteY30" fmla="*/ 27230 h 530085"/>
                        <a:gd name="connsiteX31" fmla="*/ 0 w 916402"/>
                        <a:gd name="connsiteY31" fmla="*/ 12261 h 530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916402" h="530085">
                          <a:moveTo>
                            <a:pt x="0" y="12261"/>
                          </a:moveTo>
                          <a:lnTo>
                            <a:pt x="4275" y="0"/>
                          </a:lnTo>
                          <a:lnTo>
                            <a:pt x="20482" y="16206"/>
                          </a:lnTo>
                          <a:lnTo>
                            <a:pt x="21860" y="12991"/>
                          </a:lnTo>
                          <a:lnTo>
                            <a:pt x="170223" y="12991"/>
                          </a:lnTo>
                          <a:lnTo>
                            <a:pt x="392997" y="235762"/>
                          </a:lnTo>
                          <a:lnTo>
                            <a:pt x="690183" y="235762"/>
                          </a:lnTo>
                          <a:lnTo>
                            <a:pt x="885397" y="430974"/>
                          </a:lnTo>
                          <a:cubicBezTo>
                            <a:pt x="893665" y="426840"/>
                            <a:pt x="903311" y="427758"/>
                            <a:pt x="910201" y="434648"/>
                          </a:cubicBezTo>
                          <a:cubicBezTo>
                            <a:pt x="918469" y="442916"/>
                            <a:pt x="918469" y="456236"/>
                            <a:pt x="910201" y="464504"/>
                          </a:cubicBezTo>
                          <a:cubicBezTo>
                            <a:pt x="901933" y="472772"/>
                            <a:pt x="888613" y="472772"/>
                            <a:pt x="880345" y="464504"/>
                          </a:cubicBezTo>
                          <a:cubicBezTo>
                            <a:pt x="873455" y="457614"/>
                            <a:pt x="872077" y="447968"/>
                            <a:pt x="876670" y="439701"/>
                          </a:cubicBezTo>
                          <a:lnTo>
                            <a:pt x="766431" y="329464"/>
                          </a:lnTo>
                          <a:lnTo>
                            <a:pt x="766431" y="461748"/>
                          </a:lnTo>
                          <a:lnTo>
                            <a:pt x="834769" y="530085"/>
                          </a:lnTo>
                          <a:lnTo>
                            <a:pt x="817315" y="530085"/>
                          </a:lnTo>
                          <a:lnTo>
                            <a:pt x="754489" y="467260"/>
                          </a:lnTo>
                          <a:lnTo>
                            <a:pt x="754489" y="318899"/>
                          </a:lnTo>
                          <a:lnTo>
                            <a:pt x="683293" y="247704"/>
                          </a:lnTo>
                          <a:lnTo>
                            <a:pt x="542279" y="247704"/>
                          </a:lnTo>
                          <a:lnTo>
                            <a:pt x="542279" y="388716"/>
                          </a:lnTo>
                          <a:lnTo>
                            <a:pt x="586374" y="432811"/>
                          </a:lnTo>
                          <a:cubicBezTo>
                            <a:pt x="594642" y="428677"/>
                            <a:pt x="604288" y="429596"/>
                            <a:pt x="611178" y="436485"/>
                          </a:cubicBezTo>
                          <a:cubicBezTo>
                            <a:pt x="619446" y="444753"/>
                            <a:pt x="619446" y="458074"/>
                            <a:pt x="611178" y="466341"/>
                          </a:cubicBezTo>
                          <a:cubicBezTo>
                            <a:pt x="602910" y="474609"/>
                            <a:pt x="589590" y="474609"/>
                            <a:pt x="581322" y="466341"/>
                          </a:cubicBezTo>
                          <a:cubicBezTo>
                            <a:pt x="574432" y="459451"/>
                            <a:pt x="573054" y="449806"/>
                            <a:pt x="577647" y="441538"/>
                          </a:cubicBezTo>
                          <a:lnTo>
                            <a:pt x="530796" y="394687"/>
                          </a:lnTo>
                          <a:lnTo>
                            <a:pt x="530796" y="250001"/>
                          </a:lnTo>
                          <a:lnTo>
                            <a:pt x="386107" y="250001"/>
                          </a:lnTo>
                          <a:lnTo>
                            <a:pt x="163333" y="27230"/>
                          </a:lnTo>
                          <a:lnTo>
                            <a:pt x="14970" y="27230"/>
                          </a:lnTo>
                          <a:lnTo>
                            <a:pt x="0" y="12261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" name="Freeform: Shape 518">
                      <a:extLst>
                        <a:ext uri="{FF2B5EF4-FFF2-40B4-BE49-F238E27FC236}">
                          <a16:creationId xmlns:a16="http://schemas.microsoft.com/office/drawing/2014/main" id="{32402D86-5099-3009-FC86-8FCB3A45A7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6463347" y="2324832"/>
                      <a:ext cx="333496" cy="484151"/>
                    </a:xfrm>
                    <a:custGeom>
                      <a:avLst/>
                      <a:gdLst>
                        <a:gd name="connsiteX0" fmla="*/ 0 w 333496"/>
                        <a:gd name="connsiteY0" fmla="*/ 9649 h 484151"/>
                        <a:gd name="connsiteX1" fmla="*/ 5509 w 333496"/>
                        <a:gd name="connsiteY1" fmla="*/ 0 h 484151"/>
                        <a:gd name="connsiteX2" fmla="*/ 258395 w 333496"/>
                        <a:gd name="connsiteY2" fmla="*/ 252883 h 484151"/>
                        <a:gd name="connsiteX3" fmla="*/ 258395 w 333496"/>
                        <a:gd name="connsiteY3" fmla="*/ 400325 h 484151"/>
                        <a:gd name="connsiteX4" fmla="*/ 302491 w 333496"/>
                        <a:gd name="connsiteY4" fmla="*/ 444420 h 484151"/>
                        <a:gd name="connsiteX5" fmla="*/ 327295 w 333496"/>
                        <a:gd name="connsiteY5" fmla="*/ 448094 h 484151"/>
                        <a:gd name="connsiteX6" fmla="*/ 327295 w 333496"/>
                        <a:gd name="connsiteY6" fmla="*/ 477950 h 484151"/>
                        <a:gd name="connsiteX7" fmla="*/ 297439 w 333496"/>
                        <a:gd name="connsiteY7" fmla="*/ 477950 h 484151"/>
                        <a:gd name="connsiteX8" fmla="*/ 293763 w 333496"/>
                        <a:gd name="connsiteY8" fmla="*/ 453147 h 484151"/>
                        <a:gd name="connsiteX9" fmla="*/ 246913 w 333496"/>
                        <a:gd name="connsiteY9" fmla="*/ 406296 h 484151"/>
                        <a:gd name="connsiteX10" fmla="*/ 246913 w 333496"/>
                        <a:gd name="connsiteY10" fmla="*/ 257935 h 484151"/>
                        <a:gd name="connsiteX11" fmla="*/ 35161 w 333496"/>
                        <a:gd name="connsiteY11" fmla="*/ 46188 h 484151"/>
                        <a:gd name="connsiteX12" fmla="*/ 33783 w 333496"/>
                        <a:gd name="connsiteY12" fmla="*/ 181229 h 484151"/>
                        <a:gd name="connsiteX13" fmla="*/ 153209 w 333496"/>
                        <a:gd name="connsiteY13" fmla="*/ 298356 h 484151"/>
                        <a:gd name="connsiteX14" fmla="*/ 178013 w 333496"/>
                        <a:gd name="connsiteY14" fmla="*/ 300652 h 484151"/>
                        <a:gd name="connsiteX15" fmla="*/ 178473 w 333496"/>
                        <a:gd name="connsiteY15" fmla="*/ 329589 h 484151"/>
                        <a:gd name="connsiteX16" fmla="*/ 149535 w 333496"/>
                        <a:gd name="connsiteY16" fmla="*/ 330049 h 484151"/>
                        <a:gd name="connsiteX17" fmla="*/ 145859 w 333496"/>
                        <a:gd name="connsiteY17" fmla="*/ 305245 h 484151"/>
                        <a:gd name="connsiteX18" fmla="*/ 23219 w 333496"/>
                        <a:gd name="connsiteY18" fmla="*/ 185362 h 484151"/>
                        <a:gd name="connsiteX19" fmla="*/ 25057 w 333496"/>
                        <a:gd name="connsiteY19" fmla="*/ 34705 h 484151"/>
                        <a:gd name="connsiteX20" fmla="*/ 0 w 333496"/>
                        <a:gd name="connsiteY20" fmla="*/ 9649 h 4841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33496" h="484151">
                          <a:moveTo>
                            <a:pt x="0" y="9649"/>
                          </a:moveTo>
                          <a:lnTo>
                            <a:pt x="5509" y="0"/>
                          </a:lnTo>
                          <a:lnTo>
                            <a:pt x="258395" y="252883"/>
                          </a:lnTo>
                          <a:lnTo>
                            <a:pt x="258395" y="400325"/>
                          </a:lnTo>
                          <a:lnTo>
                            <a:pt x="302491" y="444420"/>
                          </a:lnTo>
                          <a:cubicBezTo>
                            <a:pt x="310759" y="440286"/>
                            <a:pt x="320405" y="441204"/>
                            <a:pt x="327295" y="448094"/>
                          </a:cubicBezTo>
                          <a:cubicBezTo>
                            <a:pt x="335563" y="456362"/>
                            <a:pt x="335563" y="469682"/>
                            <a:pt x="327295" y="477950"/>
                          </a:cubicBezTo>
                          <a:cubicBezTo>
                            <a:pt x="319027" y="486218"/>
                            <a:pt x="305707" y="486218"/>
                            <a:pt x="297439" y="477950"/>
                          </a:cubicBezTo>
                          <a:cubicBezTo>
                            <a:pt x="290549" y="471060"/>
                            <a:pt x="289171" y="461415"/>
                            <a:pt x="293763" y="453147"/>
                          </a:cubicBezTo>
                          <a:lnTo>
                            <a:pt x="246913" y="406296"/>
                          </a:lnTo>
                          <a:lnTo>
                            <a:pt x="246913" y="257935"/>
                          </a:lnTo>
                          <a:lnTo>
                            <a:pt x="35161" y="46188"/>
                          </a:lnTo>
                          <a:lnTo>
                            <a:pt x="33783" y="181229"/>
                          </a:lnTo>
                          <a:lnTo>
                            <a:pt x="153209" y="298356"/>
                          </a:lnTo>
                          <a:cubicBezTo>
                            <a:pt x="161477" y="294222"/>
                            <a:pt x="171123" y="295140"/>
                            <a:pt x="178013" y="300652"/>
                          </a:cubicBezTo>
                          <a:cubicBezTo>
                            <a:pt x="186281" y="308920"/>
                            <a:pt x="186739" y="321781"/>
                            <a:pt x="178473" y="329589"/>
                          </a:cubicBezTo>
                          <a:cubicBezTo>
                            <a:pt x="170205" y="337857"/>
                            <a:pt x="157343" y="338316"/>
                            <a:pt x="149535" y="330049"/>
                          </a:cubicBezTo>
                          <a:cubicBezTo>
                            <a:pt x="142645" y="323159"/>
                            <a:pt x="141267" y="313513"/>
                            <a:pt x="145859" y="305245"/>
                          </a:cubicBezTo>
                          <a:lnTo>
                            <a:pt x="23219" y="185362"/>
                          </a:lnTo>
                          <a:lnTo>
                            <a:pt x="25057" y="34705"/>
                          </a:lnTo>
                          <a:lnTo>
                            <a:pt x="0" y="9649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4" name="Freeform: Shape 517">
                      <a:extLst>
                        <a:ext uri="{FF2B5EF4-FFF2-40B4-BE49-F238E27FC236}">
                          <a16:creationId xmlns:a16="http://schemas.microsoft.com/office/drawing/2014/main" id="{1A41B7E0-A343-F031-8DBE-C4F08E644D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5953659" y="2634916"/>
                      <a:ext cx="1236909" cy="930616"/>
                    </a:xfrm>
                    <a:custGeom>
                      <a:avLst/>
                      <a:gdLst>
                        <a:gd name="connsiteX0" fmla="*/ 0 w 1236909"/>
                        <a:gd name="connsiteY0" fmla="*/ 9741 h 930616"/>
                        <a:gd name="connsiteX1" fmla="*/ 6796 w 1236909"/>
                        <a:gd name="connsiteY1" fmla="*/ 0 h 930616"/>
                        <a:gd name="connsiteX2" fmla="*/ 199845 w 1236909"/>
                        <a:gd name="connsiteY2" fmla="*/ 193046 h 930616"/>
                        <a:gd name="connsiteX3" fmla="*/ 201683 w 1236909"/>
                        <a:gd name="connsiteY3" fmla="*/ 190750 h 930616"/>
                        <a:gd name="connsiteX4" fmla="*/ 647231 w 1236909"/>
                        <a:gd name="connsiteY4" fmla="*/ 190750 h 930616"/>
                        <a:gd name="connsiteX5" fmla="*/ 768493 w 1236909"/>
                        <a:gd name="connsiteY5" fmla="*/ 312010 h 930616"/>
                        <a:gd name="connsiteX6" fmla="*/ 793297 w 1236909"/>
                        <a:gd name="connsiteY6" fmla="*/ 315685 h 930616"/>
                        <a:gd name="connsiteX7" fmla="*/ 793297 w 1236909"/>
                        <a:gd name="connsiteY7" fmla="*/ 345541 h 930616"/>
                        <a:gd name="connsiteX8" fmla="*/ 763441 w 1236909"/>
                        <a:gd name="connsiteY8" fmla="*/ 345541 h 930616"/>
                        <a:gd name="connsiteX9" fmla="*/ 759767 w 1236909"/>
                        <a:gd name="connsiteY9" fmla="*/ 320737 h 930616"/>
                        <a:gd name="connsiteX10" fmla="*/ 641719 w 1236909"/>
                        <a:gd name="connsiteY10" fmla="*/ 202692 h 930616"/>
                        <a:gd name="connsiteX11" fmla="*/ 360611 w 1236909"/>
                        <a:gd name="connsiteY11" fmla="*/ 202692 h 930616"/>
                        <a:gd name="connsiteX12" fmla="*/ 497949 w 1236909"/>
                        <a:gd name="connsiteY12" fmla="*/ 340029 h 930616"/>
                        <a:gd name="connsiteX13" fmla="*/ 646313 w 1236909"/>
                        <a:gd name="connsiteY13" fmla="*/ 340029 h 930616"/>
                        <a:gd name="connsiteX14" fmla="*/ 1236909 w 1236909"/>
                        <a:gd name="connsiteY14" fmla="*/ 930616 h 930616"/>
                        <a:gd name="connsiteX15" fmla="*/ 1220832 w 1236909"/>
                        <a:gd name="connsiteY15" fmla="*/ 930616 h 930616"/>
                        <a:gd name="connsiteX16" fmla="*/ 640801 w 1236909"/>
                        <a:gd name="connsiteY16" fmla="*/ 350593 h 930616"/>
                        <a:gd name="connsiteX17" fmla="*/ 492437 w 1236909"/>
                        <a:gd name="connsiteY17" fmla="*/ 350593 h 930616"/>
                        <a:gd name="connsiteX18" fmla="*/ 344075 w 1236909"/>
                        <a:gd name="connsiteY18" fmla="*/ 202233 h 930616"/>
                        <a:gd name="connsiteX19" fmla="*/ 211787 w 1236909"/>
                        <a:gd name="connsiteY19" fmla="*/ 202233 h 930616"/>
                        <a:gd name="connsiteX20" fmla="*/ 350505 w 1236909"/>
                        <a:gd name="connsiteY20" fmla="*/ 341407 h 930616"/>
                        <a:gd name="connsiteX21" fmla="*/ 352343 w 1236909"/>
                        <a:gd name="connsiteY21" fmla="*/ 343244 h 930616"/>
                        <a:gd name="connsiteX22" fmla="*/ 497491 w 1236909"/>
                        <a:gd name="connsiteY22" fmla="*/ 487930 h 930616"/>
                        <a:gd name="connsiteX23" fmla="*/ 645853 w 1236909"/>
                        <a:gd name="connsiteY23" fmla="*/ 487930 h 930616"/>
                        <a:gd name="connsiteX24" fmla="*/ 915939 w 1236909"/>
                        <a:gd name="connsiteY24" fmla="*/ 758011 h 930616"/>
                        <a:gd name="connsiteX25" fmla="*/ 940743 w 1236909"/>
                        <a:gd name="connsiteY25" fmla="*/ 761686 h 930616"/>
                        <a:gd name="connsiteX26" fmla="*/ 940743 w 1236909"/>
                        <a:gd name="connsiteY26" fmla="*/ 791542 h 930616"/>
                        <a:gd name="connsiteX27" fmla="*/ 910885 w 1236909"/>
                        <a:gd name="connsiteY27" fmla="*/ 791542 h 930616"/>
                        <a:gd name="connsiteX28" fmla="*/ 907211 w 1236909"/>
                        <a:gd name="connsiteY28" fmla="*/ 766738 h 930616"/>
                        <a:gd name="connsiteX29" fmla="*/ 640341 w 1236909"/>
                        <a:gd name="connsiteY29" fmla="*/ 499873 h 930616"/>
                        <a:gd name="connsiteX30" fmla="*/ 508055 w 1236909"/>
                        <a:gd name="connsiteY30" fmla="*/ 499873 h 930616"/>
                        <a:gd name="connsiteX31" fmla="*/ 938805 w 1236909"/>
                        <a:gd name="connsiteY31" fmla="*/ 930616 h 930616"/>
                        <a:gd name="connsiteX32" fmla="*/ 921351 w 1236909"/>
                        <a:gd name="connsiteY32" fmla="*/ 930616 h 930616"/>
                        <a:gd name="connsiteX33" fmla="*/ 491059 w 1236909"/>
                        <a:gd name="connsiteY33" fmla="*/ 500332 h 930616"/>
                        <a:gd name="connsiteX34" fmla="*/ 489223 w 1236909"/>
                        <a:gd name="connsiteY34" fmla="*/ 498495 h 930616"/>
                        <a:gd name="connsiteX35" fmla="*/ 350045 w 1236909"/>
                        <a:gd name="connsiteY35" fmla="*/ 359320 h 930616"/>
                        <a:gd name="connsiteX36" fmla="*/ 350045 w 1236909"/>
                        <a:gd name="connsiteY36" fmla="*/ 491605 h 930616"/>
                        <a:gd name="connsiteX37" fmla="*/ 422619 w 1236909"/>
                        <a:gd name="connsiteY37" fmla="*/ 564178 h 930616"/>
                        <a:gd name="connsiteX38" fmla="*/ 414351 w 1236909"/>
                        <a:gd name="connsiteY38" fmla="*/ 572446 h 930616"/>
                        <a:gd name="connsiteX39" fmla="*/ 339021 w 1236909"/>
                        <a:gd name="connsiteY39" fmla="*/ 497117 h 930616"/>
                        <a:gd name="connsiteX40" fmla="*/ 339021 w 1236909"/>
                        <a:gd name="connsiteY40" fmla="*/ 348756 h 930616"/>
                        <a:gd name="connsiteX41" fmla="*/ 0 w 1236909"/>
                        <a:gd name="connsiteY41" fmla="*/ 9741 h 9306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1236909" h="930616">
                          <a:moveTo>
                            <a:pt x="0" y="9741"/>
                          </a:moveTo>
                          <a:lnTo>
                            <a:pt x="6796" y="0"/>
                          </a:lnTo>
                          <a:lnTo>
                            <a:pt x="199845" y="193046"/>
                          </a:lnTo>
                          <a:lnTo>
                            <a:pt x="201683" y="190750"/>
                          </a:lnTo>
                          <a:lnTo>
                            <a:pt x="647231" y="190750"/>
                          </a:lnTo>
                          <a:lnTo>
                            <a:pt x="768493" y="312010"/>
                          </a:lnTo>
                          <a:cubicBezTo>
                            <a:pt x="776761" y="307876"/>
                            <a:pt x="786407" y="308795"/>
                            <a:pt x="793297" y="315685"/>
                          </a:cubicBezTo>
                          <a:cubicBezTo>
                            <a:pt x="801565" y="323953"/>
                            <a:pt x="801565" y="337273"/>
                            <a:pt x="793297" y="345541"/>
                          </a:cubicBezTo>
                          <a:cubicBezTo>
                            <a:pt x="785029" y="353809"/>
                            <a:pt x="771709" y="353809"/>
                            <a:pt x="763441" y="345541"/>
                          </a:cubicBezTo>
                          <a:cubicBezTo>
                            <a:pt x="756551" y="338651"/>
                            <a:pt x="755173" y="329005"/>
                            <a:pt x="759767" y="320737"/>
                          </a:cubicBezTo>
                          <a:lnTo>
                            <a:pt x="641719" y="202692"/>
                          </a:lnTo>
                          <a:lnTo>
                            <a:pt x="360611" y="202692"/>
                          </a:lnTo>
                          <a:lnTo>
                            <a:pt x="497949" y="340029"/>
                          </a:lnTo>
                          <a:lnTo>
                            <a:pt x="646313" y="340029"/>
                          </a:lnTo>
                          <a:lnTo>
                            <a:pt x="1236909" y="930616"/>
                          </a:lnTo>
                          <a:lnTo>
                            <a:pt x="1220832" y="930616"/>
                          </a:lnTo>
                          <a:lnTo>
                            <a:pt x="640801" y="350593"/>
                          </a:lnTo>
                          <a:lnTo>
                            <a:pt x="492437" y="350593"/>
                          </a:lnTo>
                          <a:lnTo>
                            <a:pt x="344075" y="202233"/>
                          </a:lnTo>
                          <a:lnTo>
                            <a:pt x="211787" y="202233"/>
                          </a:lnTo>
                          <a:lnTo>
                            <a:pt x="350505" y="341407"/>
                          </a:lnTo>
                          <a:lnTo>
                            <a:pt x="352343" y="343244"/>
                          </a:lnTo>
                          <a:lnTo>
                            <a:pt x="497491" y="487930"/>
                          </a:lnTo>
                          <a:lnTo>
                            <a:pt x="645853" y="487930"/>
                          </a:lnTo>
                          <a:lnTo>
                            <a:pt x="915939" y="758011"/>
                          </a:lnTo>
                          <a:cubicBezTo>
                            <a:pt x="924207" y="753877"/>
                            <a:pt x="933853" y="754796"/>
                            <a:pt x="940743" y="761686"/>
                          </a:cubicBezTo>
                          <a:cubicBezTo>
                            <a:pt x="949009" y="769954"/>
                            <a:pt x="949009" y="783274"/>
                            <a:pt x="940743" y="791542"/>
                          </a:cubicBezTo>
                          <a:cubicBezTo>
                            <a:pt x="932475" y="799810"/>
                            <a:pt x="919153" y="799810"/>
                            <a:pt x="910885" y="791542"/>
                          </a:cubicBezTo>
                          <a:cubicBezTo>
                            <a:pt x="903995" y="784652"/>
                            <a:pt x="902617" y="775006"/>
                            <a:pt x="907211" y="766738"/>
                          </a:cubicBezTo>
                          <a:lnTo>
                            <a:pt x="640341" y="499873"/>
                          </a:lnTo>
                          <a:lnTo>
                            <a:pt x="508055" y="499873"/>
                          </a:lnTo>
                          <a:lnTo>
                            <a:pt x="938805" y="930616"/>
                          </a:lnTo>
                          <a:lnTo>
                            <a:pt x="921351" y="930616"/>
                          </a:lnTo>
                          <a:lnTo>
                            <a:pt x="491059" y="500332"/>
                          </a:lnTo>
                          <a:lnTo>
                            <a:pt x="489223" y="498495"/>
                          </a:lnTo>
                          <a:lnTo>
                            <a:pt x="350045" y="359320"/>
                          </a:lnTo>
                          <a:lnTo>
                            <a:pt x="350045" y="491605"/>
                          </a:lnTo>
                          <a:lnTo>
                            <a:pt x="422619" y="564178"/>
                          </a:lnTo>
                          <a:lnTo>
                            <a:pt x="414351" y="572446"/>
                          </a:lnTo>
                          <a:lnTo>
                            <a:pt x="339021" y="497117"/>
                          </a:lnTo>
                          <a:lnTo>
                            <a:pt x="339021" y="348756"/>
                          </a:lnTo>
                          <a:lnTo>
                            <a:pt x="0" y="9741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5" name="Freeform: Shape 516">
                      <a:extLst>
                        <a:ext uri="{FF2B5EF4-FFF2-40B4-BE49-F238E27FC236}">
                          <a16:creationId xmlns:a16="http://schemas.microsoft.com/office/drawing/2014/main" id="{2A654707-C302-7FD1-D4A6-B2C53C8108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6998624" y="2546411"/>
                      <a:ext cx="150975" cy="299590"/>
                    </a:xfrm>
                    <a:custGeom>
                      <a:avLst/>
                      <a:gdLst>
                        <a:gd name="connsiteX0" fmla="*/ 0 w 150975"/>
                        <a:gd name="connsiteY0" fmla="*/ 8985 h 299590"/>
                        <a:gd name="connsiteX1" fmla="*/ 7551 w 150975"/>
                        <a:gd name="connsiteY1" fmla="*/ 0 h 299590"/>
                        <a:gd name="connsiteX2" fmla="*/ 75875 w 150975"/>
                        <a:gd name="connsiteY2" fmla="*/ 68322 h 299590"/>
                        <a:gd name="connsiteX3" fmla="*/ 75875 w 150975"/>
                        <a:gd name="connsiteY3" fmla="*/ 216682 h 299590"/>
                        <a:gd name="connsiteX4" fmla="*/ 119970 w 150975"/>
                        <a:gd name="connsiteY4" fmla="*/ 260777 h 299590"/>
                        <a:gd name="connsiteX5" fmla="*/ 119970 w 150975"/>
                        <a:gd name="connsiteY5" fmla="*/ 259859 h 299590"/>
                        <a:gd name="connsiteX6" fmla="*/ 144774 w 150975"/>
                        <a:gd name="connsiteY6" fmla="*/ 263533 h 299590"/>
                        <a:gd name="connsiteX7" fmla="*/ 144774 w 150975"/>
                        <a:gd name="connsiteY7" fmla="*/ 293389 h 299590"/>
                        <a:gd name="connsiteX8" fmla="*/ 114918 w 150975"/>
                        <a:gd name="connsiteY8" fmla="*/ 293389 h 299590"/>
                        <a:gd name="connsiteX9" fmla="*/ 111243 w 150975"/>
                        <a:gd name="connsiteY9" fmla="*/ 268586 h 299590"/>
                        <a:gd name="connsiteX10" fmla="*/ 64391 w 150975"/>
                        <a:gd name="connsiteY10" fmla="*/ 221735 h 299590"/>
                        <a:gd name="connsiteX11" fmla="*/ 64391 w 150975"/>
                        <a:gd name="connsiteY11" fmla="*/ 73374 h 299590"/>
                        <a:gd name="connsiteX12" fmla="*/ 0 w 150975"/>
                        <a:gd name="connsiteY12" fmla="*/ 8985 h 299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50975" h="299590">
                          <a:moveTo>
                            <a:pt x="0" y="8985"/>
                          </a:moveTo>
                          <a:lnTo>
                            <a:pt x="7551" y="0"/>
                          </a:lnTo>
                          <a:lnTo>
                            <a:pt x="75875" y="68322"/>
                          </a:lnTo>
                          <a:lnTo>
                            <a:pt x="75875" y="216682"/>
                          </a:lnTo>
                          <a:lnTo>
                            <a:pt x="119970" y="260777"/>
                          </a:lnTo>
                          <a:lnTo>
                            <a:pt x="119970" y="259859"/>
                          </a:lnTo>
                          <a:cubicBezTo>
                            <a:pt x="128238" y="255725"/>
                            <a:pt x="137884" y="256643"/>
                            <a:pt x="144774" y="263533"/>
                          </a:cubicBezTo>
                          <a:cubicBezTo>
                            <a:pt x="153042" y="271801"/>
                            <a:pt x="153042" y="285121"/>
                            <a:pt x="144774" y="293389"/>
                          </a:cubicBezTo>
                          <a:cubicBezTo>
                            <a:pt x="136506" y="301657"/>
                            <a:pt x="123186" y="301657"/>
                            <a:pt x="114918" y="293389"/>
                          </a:cubicBezTo>
                          <a:cubicBezTo>
                            <a:pt x="108028" y="286499"/>
                            <a:pt x="106650" y="276854"/>
                            <a:pt x="111243" y="268586"/>
                          </a:cubicBezTo>
                          <a:lnTo>
                            <a:pt x="64391" y="221735"/>
                          </a:lnTo>
                          <a:lnTo>
                            <a:pt x="64391" y="73374"/>
                          </a:lnTo>
                          <a:lnTo>
                            <a:pt x="0" y="8985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6" name="Freeform: Shape 506">
                      <a:extLst>
                        <a:ext uri="{FF2B5EF4-FFF2-40B4-BE49-F238E27FC236}">
                          <a16:creationId xmlns:a16="http://schemas.microsoft.com/office/drawing/2014/main" id="{6CABE006-961C-6D3F-F63E-16377398ED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7133124" y="3430681"/>
                      <a:ext cx="181565" cy="132938"/>
                    </a:xfrm>
                    <a:custGeom>
                      <a:avLst/>
                      <a:gdLst>
                        <a:gd name="connsiteX0" fmla="*/ 0 w 181565"/>
                        <a:gd name="connsiteY0" fmla="*/ 0 h 132938"/>
                        <a:gd name="connsiteX1" fmla="*/ 56223 w 181565"/>
                        <a:gd name="connsiteY1" fmla="*/ 424 h 132938"/>
                        <a:gd name="connsiteX2" fmla="*/ 156357 w 181565"/>
                        <a:gd name="connsiteY2" fmla="*/ 100556 h 132938"/>
                        <a:gd name="connsiteX3" fmla="*/ 166807 w 181565"/>
                        <a:gd name="connsiteY3" fmla="*/ 98719 h 132938"/>
                        <a:gd name="connsiteX4" fmla="*/ 176567 w 181565"/>
                        <a:gd name="connsiteY4" fmla="*/ 103771 h 132938"/>
                        <a:gd name="connsiteX5" fmla="*/ 176568 w 181565"/>
                        <a:gd name="connsiteY5" fmla="*/ 103772 h 132938"/>
                        <a:gd name="connsiteX6" fmla="*/ 181563 w 181565"/>
                        <a:gd name="connsiteY6" fmla="*/ 115943 h 132938"/>
                        <a:gd name="connsiteX7" fmla="*/ 176568 w 181565"/>
                        <a:gd name="connsiteY7" fmla="*/ 128115 h 132938"/>
                        <a:gd name="connsiteX8" fmla="*/ 152223 w 181565"/>
                        <a:gd name="connsiteY8" fmla="*/ 128115 h 132938"/>
                        <a:gd name="connsiteX9" fmla="*/ 149008 w 181565"/>
                        <a:gd name="connsiteY9" fmla="*/ 107905 h 132938"/>
                        <a:gd name="connsiteX10" fmla="*/ 51171 w 181565"/>
                        <a:gd name="connsiteY10" fmla="*/ 10070 h 132938"/>
                        <a:gd name="connsiteX11" fmla="*/ 9737 w 181565"/>
                        <a:gd name="connsiteY11" fmla="*/ 9739 h 132938"/>
                        <a:gd name="connsiteX12" fmla="*/ 0 w 181565"/>
                        <a:gd name="connsiteY12" fmla="*/ 0 h 132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1565" h="132938">
                          <a:moveTo>
                            <a:pt x="0" y="0"/>
                          </a:moveTo>
                          <a:lnTo>
                            <a:pt x="56223" y="424"/>
                          </a:lnTo>
                          <a:lnTo>
                            <a:pt x="156357" y="100556"/>
                          </a:lnTo>
                          <a:cubicBezTo>
                            <a:pt x="159573" y="98719"/>
                            <a:pt x="163247" y="98145"/>
                            <a:pt x="166807" y="98719"/>
                          </a:cubicBezTo>
                          <a:lnTo>
                            <a:pt x="176567" y="103771"/>
                          </a:lnTo>
                          <a:lnTo>
                            <a:pt x="176568" y="103772"/>
                          </a:lnTo>
                          <a:lnTo>
                            <a:pt x="181563" y="115943"/>
                          </a:lnTo>
                          <a:cubicBezTo>
                            <a:pt x="181620" y="120422"/>
                            <a:pt x="180013" y="124900"/>
                            <a:pt x="176568" y="128115"/>
                          </a:cubicBezTo>
                          <a:cubicBezTo>
                            <a:pt x="169678" y="134546"/>
                            <a:pt x="158654" y="134546"/>
                            <a:pt x="152223" y="128115"/>
                          </a:cubicBezTo>
                          <a:cubicBezTo>
                            <a:pt x="146711" y="122604"/>
                            <a:pt x="145333" y="114336"/>
                            <a:pt x="149008" y="107905"/>
                          </a:cubicBezTo>
                          <a:lnTo>
                            <a:pt x="51171" y="10070"/>
                          </a:lnTo>
                          <a:lnTo>
                            <a:pt x="9737" y="97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7" name="Freeform: Shape 505">
                      <a:extLst>
                        <a:ext uri="{FF2B5EF4-FFF2-40B4-BE49-F238E27FC236}">
                          <a16:creationId xmlns:a16="http://schemas.microsoft.com/office/drawing/2014/main" id="{09EDF98B-9854-A39E-C842-9B01B4BF89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6196269" y="3979232"/>
                      <a:ext cx="1590473" cy="1496042"/>
                    </a:xfrm>
                    <a:custGeom>
                      <a:avLst/>
                      <a:gdLst>
                        <a:gd name="connsiteX0" fmla="*/ 0 w 1590473"/>
                        <a:gd name="connsiteY0" fmla="*/ 96328 h 1496042"/>
                        <a:gd name="connsiteX1" fmla="*/ 7235 w 1590473"/>
                        <a:gd name="connsiteY1" fmla="*/ 78644 h 1496042"/>
                        <a:gd name="connsiteX2" fmla="*/ 42604 w 1590473"/>
                        <a:gd name="connsiteY2" fmla="*/ 78644 h 1496042"/>
                        <a:gd name="connsiteX3" fmla="*/ 47197 w 1590473"/>
                        <a:gd name="connsiteY3" fmla="*/ 108041 h 1496042"/>
                        <a:gd name="connsiteX4" fmla="*/ 671884 w 1590473"/>
                        <a:gd name="connsiteY4" fmla="*/ 732718 h 1496042"/>
                        <a:gd name="connsiteX5" fmla="*/ 828974 w 1590473"/>
                        <a:gd name="connsiteY5" fmla="*/ 732718 h 1496042"/>
                        <a:gd name="connsiteX6" fmla="*/ 95861 w 1590473"/>
                        <a:gd name="connsiteY6" fmla="*/ 0 h 1496042"/>
                        <a:gd name="connsiteX7" fmla="*/ 116675 w 1590473"/>
                        <a:gd name="connsiteY7" fmla="*/ 2976 h 1496042"/>
                        <a:gd name="connsiteX8" fmla="*/ 939672 w 1590473"/>
                        <a:gd name="connsiteY8" fmla="*/ 825960 h 1496042"/>
                        <a:gd name="connsiteX9" fmla="*/ 939672 w 1590473"/>
                        <a:gd name="connsiteY9" fmla="*/ 1002339 h 1496042"/>
                        <a:gd name="connsiteX10" fmla="*/ 1376034 w 1590473"/>
                        <a:gd name="connsiteY10" fmla="*/ 1438695 h 1496042"/>
                        <a:gd name="connsiteX11" fmla="*/ 1552417 w 1590473"/>
                        <a:gd name="connsiteY11" fmla="*/ 1438695 h 1496042"/>
                        <a:gd name="connsiteX12" fmla="*/ 1587084 w 1590473"/>
                        <a:gd name="connsiteY12" fmla="*/ 1473361 h 1496042"/>
                        <a:gd name="connsiteX13" fmla="*/ 1590473 w 1590473"/>
                        <a:gd name="connsiteY13" fmla="*/ 1496042 h 1496042"/>
                        <a:gd name="connsiteX14" fmla="*/ 1546445 w 1590473"/>
                        <a:gd name="connsiteY14" fmla="*/ 1452015 h 1496042"/>
                        <a:gd name="connsiteX15" fmla="*/ 1370063 w 1590473"/>
                        <a:gd name="connsiteY15" fmla="*/ 1452015 h 1496042"/>
                        <a:gd name="connsiteX16" fmla="*/ 925433 w 1590473"/>
                        <a:gd name="connsiteY16" fmla="*/ 1007392 h 1496042"/>
                        <a:gd name="connsiteX17" fmla="*/ 925433 w 1590473"/>
                        <a:gd name="connsiteY17" fmla="*/ 831012 h 1496042"/>
                        <a:gd name="connsiteX18" fmla="*/ 840917 w 1590473"/>
                        <a:gd name="connsiteY18" fmla="*/ 746497 h 1496042"/>
                        <a:gd name="connsiteX19" fmla="*/ 664534 w 1590473"/>
                        <a:gd name="connsiteY19" fmla="*/ 746497 h 1496042"/>
                        <a:gd name="connsiteX20" fmla="*/ 36632 w 1590473"/>
                        <a:gd name="connsiteY20" fmla="*/ 118605 h 1496042"/>
                        <a:gd name="connsiteX21" fmla="*/ 7235 w 1590473"/>
                        <a:gd name="connsiteY21" fmla="*/ 114012 h 1496042"/>
                        <a:gd name="connsiteX22" fmla="*/ 0 w 1590473"/>
                        <a:gd name="connsiteY22" fmla="*/ 96328 h 1496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590473" h="1496042">
                          <a:moveTo>
                            <a:pt x="0" y="96328"/>
                          </a:moveTo>
                          <a:cubicBezTo>
                            <a:pt x="0" y="89898"/>
                            <a:pt x="2412" y="83467"/>
                            <a:pt x="7235" y="78644"/>
                          </a:cubicBezTo>
                          <a:cubicBezTo>
                            <a:pt x="16881" y="68998"/>
                            <a:pt x="32958" y="68998"/>
                            <a:pt x="42604" y="78644"/>
                          </a:cubicBezTo>
                          <a:cubicBezTo>
                            <a:pt x="50871" y="86912"/>
                            <a:pt x="52249" y="98395"/>
                            <a:pt x="47197" y="108041"/>
                          </a:cubicBezTo>
                          <a:lnTo>
                            <a:pt x="671884" y="732718"/>
                          </a:lnTo>
                          <a:lnTo>
                            <a:pt x="828974" y="732718"/>
                          </a:lnTo>
                          <a:lnTo>
                            <a:pt x="95861" y="0"/>
                          </a:lnTo>
                          <a:lnTo>
                            <a:pt x="116675" y="2976"/>
                          </a:lnTo>
                          <a:lnTo>
                            <a:pt x="939672" y="825960"/>
                          </a:lnTo>
                          <a:lnTo>
                            <a:pt x="939672" y="1002339"/>
                          </a:lnTo>
                          <a:lnTo>
                            <a:pt x="1376034" y="1438695"/>
                          </a:lnTo>
                          <a:lnTo>
                            <a:pt x="1552417" y="1438695"/>
                          </a:lnTo>
                          <a:lnTo>
                            <a:pt x="1587084" y="1473361"/>
                          </a:lnTo>
                          <a:lnTo>
                            <a:pt x="1590473" y="1496042"/>
                          </a:lnTo>
                          <a:lnTo>
                            <a:pt x="1546445" y="1452015"/>
                          </a:lnTo>
                          <a:lnTo>
                            <a:pt x="1370063" y="1452015"/>
                          </a:lnTo>
                          <a:lnTo>
                            <a:pt x="925433" y="1007392"/>
                          </a:lnTo>
                          <a:lnTo>
                            <a:pt x="925433" y="831012"/>
                          </a:lnTo>
                          <a:lnTo>
                            <a:pt x="840917" y="746497"/>
                          </a:lnTo>
                          <a:lnTo>
                            <a:pt x="664534" y="746497"/>
                          </a:lnTo>
                          <a:lnTo>
                            <a:pt x="36632" y="118605"/>
                          </a:lnTo>
                          <a:cubicBezTo>
                            <a:pt x="26986" y="123658"/>
                            <a:pt x="15503" y="122280"/>
                            <a:pt x="7235" y="114012"/>
                          </a:cubicBezTo>
                          <a:cubicBezTo>
                            <a:pt x="2412" y="109189"/>
                            <a:pt x="0" y="102759"/>
                            <a:pt x="0" y="96328"/>
                          </a:cubicBez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8" name="Freeform: Shape 504">
                      <a:extLst>
                        <a:ext uri="{FF2B5EF4-FFF2-40B4-BE49-F238E27FC236}">
                          <a16:creationId xmlns:a16="http://schemas.microsoft.com/office/drawing/2014/main" id="{CE824DD8-0DDB-D852-9C60-617BEBCDDB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5400000">
                      <a:off x="6115966" y="4520524"/>
                      <a:ext cx="851686" cy="860351"/>
                    </a:xfrm>
                    <a:custGeom>
                      <a:avLst/>
                      <a:gdLst>
                        <a:gd name="connsiteX0" fmla="*/ 0 w 851686"/>
                        <a:gd name="connsiteY0" fmla="*/ 24918 h 860351"/>
                        <a:gd name="connsiteX1" fmla="*/ 7233 w 851686"/>
                        <a:gd name="connsiteY1" fmla="*/ 7234 h 860351"/>
                        <a:gd name="connsiteX2" fmla="*/ 42603 w 851686"/>
                        <a:gd name="connsiteY2" fmla="*/ 7234 h 860351"/>
                        <a:gd name="connsiteX3" fmla="*/ 47195 w 851686"/>
                        <a:gd name="connsiteY3" fmla="*/ 36631 h 860351"/>
                        <a:gd name="connsiteX4" fmla="*/ 103233 w 851686"/>
                        <a:gd name="connsiteY4" fmla="*/ 92668 h 860351"/>
                        <a:gd name="connsiteX5" fmla="*/ 103233 w 851686"/>
                        <a:gd name="connsiteY5" fmla="*/ 269047 h 860351"/>
                        <a:gd name="connsiteX6" fmla="*/ 627787 w 851686"/>
                        <a:gd name="connsiteY6" fmla="*/ 793592 h 860351"/>
                        <a:gd name="connsiteX7" fmla="*/ 804169 w 851686"/>
                        <a:gd name="connsiteY7" fmla="*/ 793592 h 860351"/>
                        <a:gd name="connsiteX8" fmla="*/ 850663 w 851686"/>
                        <a:gd name="connsiteY8" fmla="*/ 840085 h 860351"/>
                        <a:gd name="connsiteX9" fmla="*/ 851686 w 851686"/>
                        <a:gd name="connsiteY9" fmla="*/ 860351 h 860351"/>
                        <a:gd name="connsiteX10" fmla="*/ 851637 w 851686"/>
                        <a:gd name="connsiteY10" fmla="*/ 860351 h 860351"/>
                        <a:gd name="connsiteX11" fmla="*/ 798197 w 851686"/>
                        <a:gd name="connsiteY11" fmla="*/ 806913 h 860351"/>
                        <a:gd name="connsiteX12" fmla="*/ 621815 w 851686"/>
                        <a:gd name="connsiteY12" fmla="*/ 806913 h 860351"/>
                        <a:gd name="connsiteX13" fmla="*/ 534543 w 851686"/>
                        <a:gd name="connsiteY13" fmla="*/ 719642 h 860351"/>
                        <a:gd name="connsiteX14" fmla="*/ 532705 w 851686"/>
                        <a:gd name="connsiteY14" fmla="*/ 721479 h 860351"/>
                        <a:gd name="connsiteX15" fmla="*/ 356323 w 851686"/>
                        <a:gd name="connsiteY15" fmla="*/ 721479 h 860351"/>
                        <a:gd name="connsiteX16" fmla="*/ 212095 w 851686"/>
                        <a:gd name="connsiteY16" fmla="*/ 577252 h 860351"/>
                        <a:gd name="connsiteX17" fmla="*/ 182697 w 851686"/>
                        <a:gd name="connsiteY17" fmla="*/ 572659 h 860351"/>
                        <a:gd name="connsiteX18" fmla="*/ 182697 w 851686"/>
                        <a:gd name="connsiteY18" fmla="*/ 537291 h 860351"/>
                        <a:gd name="connsiteX19" fmla="*/ 218065 w 851686"/>
                        <a:gd name="connsiteY19" fmla="*/ 537291 h 860351"/>
                        <a:gd name="connsiteX20" fmla="*/ 222659 w 851686"/>
                        <a:gd name="connsiteY20" fmla="*/ 566688 h 860351"/>
                        <a:gd name="connsiteX21" fmla="*/ 363213 w 851686"/>
                        <a:gd name="connsiteY21" fmla="*/ 707240 h 860351"/>
                        <a:gd name="connsiteX22" fmla="*/ 520303 w 851686"/>
                        <a:gd name="connsiteY22" fmla="*/ 707240 h 860351"/>
                        <a:gd name="connsiteX23" fmla="*/ 88995 w 851686"/>
                        <a:gd name="connsiteY23" fmla="*/ 275937 h 860351"/>
                        <a:gd name="connsiteX24" fmla="*/ 88995 w 851686"/>
                        <a:gd name="connsiteY24" fmla="*/ 99558 h 860351"/>
                        <a:gd name="connsiteX25" fmla="*/ 36631 w 851686"/>
                        <a:gd name="connsiteY25" fmla="*/ 47195 h 860351"/>
                        <a:gd name="connsiteX26" fmla="*/ 7233 w 851686"/>
                        <a:gd name="connsiteY26" fmla="*/ 42602 h 860351"/>
                        <a:gd name="connsiteX27" fmla="*/ 0 w 851686"/>
                        <a:gd name="connsiteY27" fmla="*/ 24918 h 860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51686" h="860351">
                          <a:moveTo>
                            <a:pt x="0" y="24918"/>
                          </a:moveTo>
                          <a:cubicBezTo>
                            <a:pt x="0" y="18488"/>
                            <a:pt x="2411" y="12057"/>
                            <a:pt x="7233" y="7234"/>
                          </a:cubicBezTo>
                          <a:cubicBezTo>
                            <a:pt x="16879" y="-2411"/>
                            <a:pt x="32957" y="-2411"/>
                            <a:pt x="42603" y="7234"/>
                          </a:cubicBezTo>
                          <a:cubicBezTo>
                            <a:pt x="50871" y="15502"/>
                            <a:pt x="52249" y="26985"/>
                            <a:pt x="47195" y="36631"/>
                          </a:cubicBezTo>
                          <a:lnTo>
                            <a:pt x="103233" y="92668"/>
                          </a:lnTo>
                          <a:lnTo>
                            <a:pt x="103233" y="269047"/>
                          </a:lnTo>
                          <a:lnTo>
                            <a:pt x="627787" y="793592"/>
                          </a:lnTo>
                          <a:lnTo>
                            <a:pt x="804169" y="793592"/>
                          </a:lnTo>
                          <a:lnTo>
                            <a:pt x="850663" y="840085"/>
                          </a:lnTo>
                          <a:lnTo>
                            <a:pt x="851686" y="860351"/>
                          </a:lnTo>
                          <a:lnTo>
                            <a:pt x="851637" y="860351"/>
                          </a:lnTo>
                          <a:lnTo>
                            <a:pt x="798197" y="806913"/>
                          </a:lnTo>
                          <a:lnTo>
                            <a:pt x="621815" y="806913"/>
                          </a:lnTo>
                          <a:lnTo>
                            <a:pt x="534543" y="719642"/>
                          </a:lnTo>
                          <a:lnTo>
                            <a:pt x="532705" y="721479"/>
                          </a:lnTo>
                          <a:lnTo>
                            <a:pt x="356323" y="721479"/>
                          </a:lnTo>
                          <a:lnTo>
                            <a:pt x="212095" y="577252"/>
                          </a:lnTo>
                          <a:cubicBezTo>
                            <a:pt x="202449" y="582305"/>
                            <a:pt x="190965" y="580927"/>
                            <a:pt x="182697" y="572659"/>
                          </a:cubicBezTo>
                          <a:cubicBezTo>
                            <a:pt x="173051" y="563013"/>
                            <a:pt x="173051" y="546937"/>
                            <a:pt x="182697" y="537291"/>
                          </a:cubicBezTo>
                          <a:cubicBezTo>
                            <a:pt x="192343" y="527646"/>
                            <a:pt x="208419" y="527646"/>
                            <a:pt x="218065" y="537291"/>
                          </a:cubicBezTo>
                          <a:cubicBezTo>
                            <a:pt x="226333" y="545559"/>
                            <a:pt x="227711" y="557042"/>
                            <a:pt x="222659" y="566688"/>
                          </a:cubicBezTo>
                          <a:lnTo>
                            <a:pt x="363213" y="707240"/>
                          </a:lnTo>
                          <a:lnTo>
                            <a:pt x="520303" y="707240"/>
                          </a:lnTo>
                          <a:lnTo>
                            <a:pt x="88995" y="275937"/>
                          </a:lnTo>
                          <a:lnTo>
                            <a:pt x="88995" y="99558"/>
                          </a:lnTo>
                          <a:lnTo>
                            <a:pt x="36631" y="47195"/>
                          </a:lnTo>
                          <a:cubicBezTo>
                            <a:pt x="26985" y="52248"/>
                            <a:pt x="15501" y="50870"/>
                            <a:pt x="7233" y="42602"/>
                          </a:cubicBezTo>
                          <a:cubicBezTo>
                            <a:pt x="2411" y="37779"/>
                            <a:pt x="0" y="31349"/>
                            <a:pt x="0" y="24918"/>
                          </a:cubicBezTo>
                          <a:close/>
                        </a:path>
                      </a:pathLst>
                    </a:custGeom>
                    <a:grpFill/>
                    <a:ln w="208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P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pic>
              <p:nvPicPr>
                <p:cNvPr id="126" name="Picture 125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BFF47382-627A-E002-F74F-9E51CFE3AD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54171"/>
                <a:stretch/>
              </p:blipFill>
              <p:spPr>
                <a:xfrm>
                  <a:off x="4652535" y="2389841"/>
                  <a:ext cx="1450158" cy="2925490"/>
                </a:xfrm>
                <a:prstGeom prst="rect">
                  <a:avLst/>
                </a:prstGeom>
              </p:spPr>
            </p:pic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09B89B93-13F9-5DC5-2624-F049BB3F1B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8819" y="3400934"/>
                <a:ext cx="2940261" cy="622601"/>
              </a:xfrm>
              <a:custGeom>
                <a:avLst/>
                <a:gdLst>
                  <a:gd name="connsiteX0" fmla="*/ 42332 w 3406970"/>
                  <a:gd name="connsiteY0" fmla="*/ 0 h 721428"/>
                  <a:gd name="connsiteX1" fmla="*/ 3364639 w 3406970"/>
                  <a:gd name="connsiteY1" fmla="*/ 0 h 721428"/>
                  <a:gd name="connsiteX2" fmla="*/ 3372361 w 3406970"/>
                  <a:gd name="connsiteY2" fmla="*/ 28514 h 721428"/>
                  <a:gd name="connsiteX3" fmla="*/ 3406970 w 3406970"/>
                  <a:gd name="connsiteY3" fmla="*/ 354437 h 721428"/>
                  <a:gd name="connsiteX4" fmla="*/ 3372361 w 3406970"/>
                  <a:gd name="connsiteY4" fmla="*/ 680360 h 721428"/>
                  <a:gd name="connsiteX5" fmla="*/ 3361238 w 3406970"/>
                  <a:gd name="connsiteY5" fmla="*/ 721428 h 721428"/>
                  <a:gd name="connsiteX6" fmla="*/ 45732 w 3406970"/>
                  <a:gd name="connsiteY6" fmla="*/ 721428 h 721428"/>
                  <a:gd name="connsiteX7" fmla="*/ 34609 w 3406970"/>
                  <a:gd name="connsiteY7" fmla="*/ 680360 h 721428"/>
                  <a:gd name="connsiteX8" fmla="*/ 0 w 3406970"/>
                  <a:gd name="connsiteY8" fmla="*/ 354437 h 721428"/>
                  <a:gd name="connsiteX9" fmla="*/ 34609 w 3406970"/>
                  <a:gd name="connsiteY9" fmla="*/ 28514 h 72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06970" h="721428">
                    <a:moveTo>
                      <a:pt x="42332" y="0"/>
                    </a:moveTo>
                    <a:lnTo>
                      <a:pt x="3364639" y="0"/>
                    </a:lnTo>
                    <a:lnTo>
                      <a:pt x="3372361" y="28514"/>
                    </a:lnTo>
                    <a:cubicBezTo>
                      <a:pt x="3395053" y="133790"/>
                      <a:pt x="3406970" y="242792"/>
                      <a:pt x="3406970" y="354437"/>
                    </a:cubicBezTo>
                    <a:cubicBezTo>
                      <a:pt x="3406970" y="466082"/>
                      <a:pt x="3395053" y="575084"/>
                      <a:pt x="3372361" y="680360"/>
                    </a:cubicBezTo>
                    <a:lnTo>
                      <a:pt x="3361238" y="721428"/>
                    </a:lnTo>
                    <a:lnTo>
                      <a:pt x="45732" y="721428"/>
                    </a:lnTo>
                    <a:lnTo>
                      <a:pt x="34609" y="680360"/>
                    </a:lnTo>
                    <a:cubicBezTo>
                      <a:pt x="11917" y="575084"/>
                      <a:pt x="0" y="466082"/>
                      <a:pt x="0" y="354437"/>
                    </a:cubicBezTo>
                    <a:cubicBezTo>
                      <a:pt x="0" y="242792"/>
                      <a:pt x="11917" y="133790"/>
                      <a:pt x="34609" y="28514"/>
                    </a:cubicBezTo>
                    <a:close/>
                  </a:path>
                </a:pathLst>
              </a:custGeom>
              <a:noFill/>
            </p:spPr>
            <p:txBody>
              <a:bodyPr wrap="square" lIns="0" tIns="0" rIns="0" bIns="0" anchor="ctr" anchorCtr="0">
                <a:noAutofit/>
              </a:bodyPr>
              <a:lstStyle>
                <a:defPPr>
                  <a:defRPr lang="en-SE"/>
                </a:defPPr>
                <a:lvl1pPr algn="ctr">
                  <a:defRPr sz="2000" b="1">
                    <a:solidFill>
                      <a:srgbClr val="FFFFFF"/>
                    </a:solidFill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" panose="020B0504020202020204" pitchFamily="34" charset="0"/>
                    <a:cs typeface="Arial" panose="020B0604020202020204" pitchFamily="34" charset="0"/>
                  </a:rPr>
                  <a:t>Cost Management</a:t>
                </a: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14EED51-1C57-DC4A-1A25-917A0D40FB34}"/>
              </a:ext>
            </a:extLst>
          </p:cNvPr>
          <p:cNvGrpSpPr/>
          <p:nvPr/>
        </p:nvGrpSpPr>
        <p:grpSpPr>
          <a:xfrm>
            <a:off x="5865836" y="2964301"/>
            <a:ext cx="460531" cy="323451"/>
            <a:chOff x="1743708" y="3820387"/>
            <a:chExt cx="457217" cy="334253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689EBB6-CDFD-3C43-0E17-4ACAF17391CC}"/>
                </a:ext>
              </a:extLst>
            </p:cNvPr>
            <p:cNvSpPr/>
            <p:nvPr/>
          </p:nvSpPr>
          <p:spPr>
            <a:xfrm flipH="1">
              <a:off x="1743708" y="3820387"/>
              <a:ext cx="235497" cy="333553"/>
            </a:xfrm>
            <a:custGeom>
              <a:avLst/>
              <a:gdLst>
                <a:gd name="connsiteX0" fmla="*/ 130969 w 224409"/>
                <a:gd name="connsiteY0" fmla="*/ 317849 h 317849"/>
                <a:gd name="connsiteX1" fmla="*/ 224409 w 224409"/>
                <a:gd name="connsiteY1" fmla="*/ 317659 h 317849"/>
                <a:gd name="connsiteX2" fmla="*/ 93345 w 224409"/>
                <a:gd name="connsiteY2" fmla="*/ 159258 h 317849"/>
                <a:gd name="connsiteX3" fmla="*/ 223456 w 224409"/>
                <a:gd name="connsiteY3" fmla="*/ 0 h 317849"/>
                <a:gd name="connsiteX4" fmla="*/ 130207 w 224409"/>
                <a:gd name="connsiteY4" fmla="*/ 286 h 317849"/>
                <a:gd name="connsiteX5" fmla="*/ 0 w 224409"/>
                <a:gd name="connsiteY5" fmla="*/ 159448 h 317849"/>
                <a:gd name="connsiteX6" fmla="*/ 130969 w 224409"/>
                <a:gd name="connsiteY6" fmla="*/ 317849 h 31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09" h="317849">
                  <a:moveTo>
                    <a:pt x="130969" y="317849"/>
                  </a:moveTo>
                  <a:lnTo>
                    <a:pt x="224409" y="317659"/>
                  </a:lnTo>
                  <a:lnTo>
                    <a:pt x="93345" y="159258"/>
                  </a:lnTo>
                  <a:lnTo>
                    <a:pt x="223456" y="0"/>
                  </a:lnTo>
                  <a:lnTo>
                    <a:pt x="130207" y="286"/>
                  </a:lnTo>
                  <a:lnTo>
                    <a:pt x="0" y="159448"/>
                  </a:lnTo>
                  <a:lnTo>
                    <a:pt x="130969" y="3178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DC95E0-2FE3-2307-44A3-5569C76062C2}"/>
                </a:ext>
              </a:extLst>
            </p:cNvPr>
            <p:cNvSpPr/>
            <p:nvPr/>
          </p:nvSpPr>
          <p:spPr>
            <a:xfrm flipH="1">
              <a:off x="1965328" y="3820987"/>
              <a:ext cx="235597" cy="333653"/>
            </a:xfrm>
            <a:custGeom>
              <a:avLst/>
              <a:gdLst>
                <a:gd name="connsiteX0" fmla="*/ 131064 w 224504"/>
                <a:gd name="connsiteY0" fmla="*/ 317945 h 317944"/>
                <a:gd name="connsiteX1" fmla="*/ 224504 w 224504"/>
                <a:gd name="connsiteY1" fmla="*/ 317659 h 317944"/>
                <a:gd name="connsiteX2" fmla="*/ 93536 w 224504"/>
                <a:gd name="connsiteY2" fmla="*/ 159258 h 317944"/>
                <a:gd name="connsiteX3" fmla="*/ 223456 w 224504"/>
                <a:gd name="connsiteY3" fmla="*/ 0 h 317944"/>
                <a:gd name="connsiteX4" fmla="*/ 130207 w 224504"/>
                <a:gd name="connsiteY4" fmla="*/ 286 h 317944"/>
                <a:gd name="connsiteX5" fmla="*/ 0 w 224504"/>
                <a:gd name="connsiteY5" fmla="*/ 159544 h 317944"/>
                <a:gd name="connsiteX6" fmla="*/ 131064 w 224504"/>
                <a:gd name="connsiteY6" fmla="*/ 317945 h 31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504" h="317944">
                  <a:moveTo>
                    <a:pt x="131064" y="317945"/>
                  </a:moveTo>
                  <a:lnTo>
                    <a:pt x="224504" y="317659"/>
                  </a:lnTo>
                  <a:lnTo>
                    <a:pt x="93536" y="159258"/>
                  </a:lnTo>
                  <a:lnTo>
                    <a:pt x="223456" y="0"/>
                  </a:lnTo>
                  <a:lnTo>
                    <a:pt x="130207" y="286"/>
                  </a:lnTo>
                  <a:lnTo>
                    <a:pt x="0" y="159544"/>
                  </a:lnTo>
                  <a:lnTo>
                    <a:pt x="131064" y="317945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B3D9350-F520-C5A4-DE89-55E7A2A1D245}"/>
              </a:ext>
            </a:extLst>
          </p:cNvPr>
          <p:cNvGrpSpPr/>
          <p:nvPr/>
        </p:nvGrpSpPr>
        <p:grpSpPr>
          <a:xfrm rot="2338253">
            <a:off x="4714236" y="4355646"/>
            <a:ext cx="460531" cy="323451"/>
            <a:chOff x="1743708" y="3820387"/>
            <a:chExt cx="457217" cy="334253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C72421C-07BD-CF0B-6B1A-5814422478DF}"/>
                </a:ext>
              </a:extLst>
            </p:cNvPr>
            <p:cNvSpPr/>
            <p:nvPr/>
          </p:nvSpPr>
          <p:spPr>
            <a:xfrm flipH="1">
              <a:off x="1743708" y="3820387"/>
              <a:ext cx="235497" cy="333553"/>
            </a:xfrm>
            <a:custGeom>
              <a:avLst/>
              <a:gdLst>
                <a:gd name="connsiteX0" fmla="*/ 130969 w 224409"/>
                <a:gd name="connsiteY0" fmla="*/ 317849 h 317849"/>
                <a:gd name="connsiteX1" fmla="*/ 224409 w 224409"/>
                <a:gd name="connsiteY1" fmla="*/ 317659 h 317849"/>
                <a:gd name="connsiteX2" fmla="*/ 93345 w 224409"/>
                <a:gd name="connsiteY2" fmla="*/ 159258 h 317849"/>
                <a:gd name="connsiteX3" fmla="*/ 223456 w 224409"/>
                <a:gd name="connsiteY3" fmla="*/ 0 h 317849"/>
                <a:gd name="connsiteX4" fmla="*/ 130207 w 224409"/>
                <a:gd name="connsiteY4" fmla="*/ 286 h 317849"/>
                <a:gd name="connsiteX5" fmla="*/ 0 w 224409"/>
                <a:gd name="connsiteY5" fmla="*/ 159448 h 317849"/>
                <a:gd name="connsiteX6" fmla="*/ 130969 w 224409"/>
                <a:gd name="connsiteY6" fmla="*/ 317849 h 31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09" h="317849">
                  <a:moveTo>
                    <a:pt x="130969" y="317849"/>
                  </a:moveTo>
                  <a:lnTo>
                    <a:pt x="224409" y="317659"/>
                  </a:lnTo>
                  <a:lnTo>
                    <a:pt x="93345" y="159258"/>
                  </a:lnTo>
                  <a:lnTo>
                    <a:pt x="223456" y="0"/>
                  </a:lnTo>
                  <a:lnTo>
                    <a:pt x="130207" y="286"/>
                  </a:lnTo>
                  <a:lnTo>
                    <a:pt x="0" y="159448"/>
                  </a:lnTo>
                  <a:lnTo>
                    <a:pt x="130969" y="3178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F286C18-CE11-82EF-3A6E-A55665F5A67B}"/>
                </a:ext>
              </a:extLst>
            </p:cNvPr>
            <p:cNvSpPr/>
            <p:nvPr/>
          </p:nvSpPr>
          <p:spPr>
            <a:xfrm flipH="1">
              <a:off x="1965328" y="3820987"/>
              <a:ext cx="235597" cy="333653"/>
            </a:xfrm>
            <a:custGeom>
              <a:avLst/>
              <a:gdLst>
                <a:gd name="connsiteX0" fmla="*/ 131064 w 224504"/>
                <a:gd name="connsiteY0" fmla="*/ 317945 h 317944"/>
                <a:gd name="connsiteX1" fmla="*/ 224504 w 224504"/>
                <a:gd name="connsiteY1" fmla="*/ 317659 h 317944"/>
                <a:gd name="connsiteX2" fmla="*/ 93536 w 224504"/>
                <a:gd name="connsiteY2" fmla="*/ 159258 h 317944"/>
                <a:gd name="connsiteX3" fmla="*/ 223456 w 224504"/>
                <a:gd name="connsiteY3" fmla="*/ 0 h 317944"/>
                <a:gd name="connsiteX4" fmla="*/ 130207 w 224504"/>
                <a:gd name="connsiteY4" fmla="*/ 286 h 317944"/>
                <a:gd name="connsiteX5" fmla="*/ 0 w 224504"/>
                <a:gd name="connsiteY5" fmla="*/ 159544 h 317944"/>
                <a:gd name="connsiteX6" fmla="*/ 131064 w 224504"/>
                <a:gd name="connsiteY6" fmla="*/ 317945 h 31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504" h="317944">
                  <a:moveTo>
                    <a:pt x="131064" y="317945"/>
                  </a:moveTo>
                  <a:lnTo>
                    <a:pt x="224504" y="317659"/>
                  </a:lnTo>
                  <a:lnTo>
                    <a:pt x="93536" y="159258"/>
                  </a:lnTo>
                  <a:lnTo>
                    <a:pt x="223456" y="0"/>
                  </a:lnTo>
                  <a:lnTo>
                    <a:pt x="130207" y="286"/>
                  </a:lnTo>
                  <a:lnTo>
                    <a:pt x="0" y="159544"/>
                  </a:lnTo>
                  <a:lnTo>
                    <a:pt x="131064" y="317945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CBBF5A3-76F2-5F4F-63A2-3E73CEC74862}"/>
              </a:ext>
            </a:extLst>
          </p:cNvPr>
          <p:cNvGrpSpPr/>
          <p:nvPr/>
        </p:nvGrpSpPr>
        <p:grpSpPr>
          <a:xfrm rot="19473927">
            <a:off x="7245663" y="4367859"/>
            <a:ext cx="460531" cy="323451"/>
            <a:chOff x="10022482" y="3878022"/>
            <a:chExt cx="457217" cy="334253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1EF8E4A-7FBB-774B-2C9A-F7AA9D3A869F}"/>
                </a:ext>
              </a:extLst>
            </p:cNvPr>
            <p:cNvSpPr/>
            <p:nvPr/>
          </p:nvSpPr>
          <p:spPr>
            <a:xfrm>
              <a:off x="10244202" y="3878022"/>
              <a:ext cx="235497" cy="333553"/>
            </a:xfrm>
            <a:custGeom>
              <a:avLst/>
              <a:gdLst>
                <a:gd name="connsiteX0" fmla="*/ 130969 w 224409"/>
                <a:gd name="connsiteY0" fmla="*/ 317849 h 317849"/>
                <a:gd name="connsiteX1" fmla="*/ 224409 w 224409"/>
                <a:gd name="connsiteY1" fmla="*/ 317659 h 317849"/>
                <a:gd name="connsiteX2" fmla="*/ 93345 w 224409"/>
                <a:gd name="connsiteY2" fmla="*/ 159258 h 317849"/>
                <a:gd name="connsiteX3" fmla="*/ 223456 w 224409"/>
                <a:gd name="connsiteY3" fmla="*/ 0 h 317849"/>
                <a:gd name="connsiteX4" fmla="*/ 130207 w 224409"/>
                <a:gd name="connsiteY4" fmla="*/ 286 h 317849"/>
                <a:gd name="connsiteX5" fmla="*/ 0 w 224409"/>
                <a:gd name="connsiteY5" fmla="*/ 159448 h 317849"/>
                <a:gd name="connsiteX6" fmla="*/ 130969 w 224409"/>
                <a:gd name="connsiteY6" fmla="*/ 317849 h 31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409" h="317849">
                  <a:moveTo>
                    <a:pt x="130969" y="317849"/>
                  </a:moveTo>
                  <a:lnTo>
                    <a:pt x="224409" y="317659"/>
                  </a:lnTo>
                  <a:lnTo>
                    <a:pt x="93345" y="159258"/>
                  </a:lnTo>
                  <a:lnTo>
                    <a:pt x="223456" y="0"/>
                  </a:lnTo>
                  <a:lnTo>
                    <a:pt x="130207" y="286"/>
                  </a:lnTo>
                  <a:lnTo>
                    <a:pt x="0" y="159448"/>
                  </a:lnTo>
                  <a:lnTo>
                    <a:pt x="130969" y="31784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38D801A-50FC-0404-983A-8B1C4536C545}"/>
                </a:ext>
              </a:extLst>
            </p:cNvPr>
            <p:cNvSpPr/>
            <p:nvPr/>
          </p:nvSpPr>
          <p:spPr>
            <a:xfrm>
              <a:off x="10022482" y="3878622"/>
              <a:ext cx="235597" cy="333653"/>
            </a:xfrm>
            <a:custGeom>
              <a:avLst/>
              <a:gdLst>
                <a:gd name="connsiteX0" fmla="*/ 131064 w 224504"/>
                <a:gd name="connsiteY0" fmla="*/ 317945 h 317944"/>
                <a:gd name="connsiteX1" fmla="*/ 224504 w 224504"/>
                <a:gd name="connsiteY1" fmla="*/ 317659 h 317944"/>
                <a:gd name="connsiteX2" fmla="*/ 93536 w 224504"/>
                <a:gd name="connsiteY2" fmla="*/ 159258 h 317944"/>
                <a:gd name="connsiteX3" fmla="*/ 223456 w 224504"/>
                <a:gd name="connsiteY3" fmla="*/ 0 h 317944"/>
                <a:gd name="connsiteX4" fmla="*/ 130207 w 224504"/>
                <a:gd name="connsiteY4" fmla="*/ 286 h 317944"/>
                <a:gd name="connsiteX5" fmla="*/ 0 w 224504"/>
                <a:gd name="connsiteY5" fmla="*/ 159544 h 317944"/>
                <a:gd name="connsiteX6" fmla="*/ 131064 w 224504"/>
                <a:gd name="connsiteY6" fmla="*/ 317945 h 31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504" h="317944">
                  <a:moveTo>
                    <a:pt x="131064" y="317945"/>
                  </a:moveTo>
                  <a:lnTo>
                    <a:pt x="224504" y="317659"/>
                  </a:lnTo>
                  <a:lnTo>
                    <a:pt x="93536" y="159258"/>
                  </a:lnTo>
                  <a:lnTo>
                    <a:pt x="223456" y="0"/>
                  </a:lnTo>
                  <a:lnTo>
                    <a:pt x="130207" y="286"/>
                  </a:lnTo>
                  <a:lnTo>
                    <a:pt x="0" y="159544"/>
                  </a:lnTo>
                  <a:lnTo>
                    <a:pt x="131064" y="31794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9332D9B-85E4-5A25-3771-4D14EFAEAF81}"/>
              </a:ext>
            </a:extLst>
          </p:cNvPr>
          <p:cNvGrpSpPr/>
          <p:nvPr/>
        </p:nvGrpSpPr>
        <p:grpSpPr>
          <a:xfrm>
            <a:off x="10964383" y="4658145"/>
            <a:ext cx="719754" cy="691481"/>
            <a:chOff x="10632283" y="3481750"/>
            <a:chExt cx="714575" cy="714575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5A959D7-3846-8800-1012-8DC205042547}"/>
                </a:ext>
              </a:extLst>
            </p:cNvPr>
            <p:cNvSpPr/>
            <p:nvPr/>
          </p:nvSpPr>
          <p:spPr>
            <a:xfrm>
              <a:off x="10632283" y="3481750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F143FF5-2E53-B685-5B43-01E3E09E0B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8930" y="3518997"/>
              <a:ext cx="641280" cy="640080"/>
            </a:xfrm>
            <a:prstGeom prst="ellipse">
              <a:avLst/>
            </a:prstGeom>
            <a:solidFill>
              <a:srgbClr val="1F3D13"/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3" name="Graphic 1">
              <a:extLst>
                <a:ext uri="{FF2B5EF4-FFF2-40B4-BE49-F238E27FC236}">
                  <a16:creationId xmlns:a16="http://schemas.microsoft.com/office/drawing/2014/main" id="{9DE19001-B6A7-E357-DD5A-69A2A03A35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27753" y="3640746"/>
              <a:ext cx="323634" cy="365760"/>
              <a:chOff x="3074323" y="0"/>
              <a:chExt cx="6067261" cy="6857000"/>
            </a:xfrm>
            <a:solidFill>
              <a:schemeClr val="bg1"/>
            </a:solidFill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9FE56010-84F5-4DEE-F6F2-0A1C5FE930AB}"/>
                  </a:ext>
                </a:extLst>
              </p:cNvPr>
              <p:cNvSpPr/>
              <p:nvPr/>
            </p:nvSpPr>
            <p:spPr>
              <a:xfrm>
                <a:off x="3074323" y="0"/>
                <a:ext cx="8312" cy="831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8312"/>
                </a:pathLst>
              </a:custGeom>
              <a:grpFill/>
              <a:ln w="167119" cap="rnd">
                <a:solidFill>
                  <a:srgbClr val="02020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345FD06-450A-C25C-476E-8434040EAB6E}"/>
                  </a:ext>
                </a:extLst>
              </p:cNvPr>
              <p:cNvSpPr/>
              <p:nvPr/>
            </p:nvSpPr>
            <p:spPr>
              <a:xfrm>
                <a:off x="4710766" y="2171866"/>
                <a:ext cx="2944324" cy="2541865"/>
              </a:xfrm>
              <a:custGeom>
                <a:avLst/>
                <a:gdLst>
                  <a:gd name="connsiteX0" fmla="*/ 1470272 w 2944324"/>
                  <a:gd name="connsiteY0" fmla="*/ 2541866 h 2541865"/>
                  <a:gd name="connsiteX1" fmla="*/ 908082 w 2944324"/>
                  <a:gd name="connsiteY1" fmla="*/ 2387748 h 2541865"/>
                  <a:gd name="connsiteX2" fmla="*/ 259773 w 2944324"/>
                  <a:gd name="connsiteY2" fmla="*/ 1628962 h 2541865"/>
                  <a:gd name="connsiteX3" fmla="*/ 0 w 2944324"/>
                  <a:gd name="connsiteY3" fmla="*/ 260604 h 2541865"/>
                  <a:gd name="connsiteX4" fmla="*/ 0 w 2944324"/>
                  <a:gd name="connsiteY4" fmla="*/ 258277 h 2541865"/>
                  <a:gd name="connsiteX5" fmla="*/ 14132 w 2944324"/>
                  <a:gd name="connsiteY5" fmla="*/ 73152 h 2541865"/>
                  <a:gd name="connsiteX6" fmla="*/ 107567 w 2944324"/>
                  <a:gd name="connsiteY6" fmla="*/ 665 h 2541865"/>
                  <a:gd name="connsiteX7" fmla="*/ 180054 w 2944324"/>
                  <a:gd name="connsiteY7" fmla="*/ 94100 h 2541865"/>
                  <a:gd name="connsiteX8" fmla="*/ 167169 w 2944324"/>
                  <a:gd name="connsiteY8" fmla="*/ 261851 h 2541865"/>
                  <a:gd name="connsiteX9" fmla="*/ 991459 w 2944324"/>
                  <a:gd name="connsiteY9" fmla="*/ 2242857 h 2541865"/>
                  <a:gd name="connsiteX10" fmla="*/ 1956068 w 2944324"/>
                  <a:gd name="connsiteY10" fmla="*/ 2239449 h 2541865"/>
                  <a:gd name="connsiteX11" fmla="*/ 2777033 w 2944324"/>
                  <a:gd name="connsiteY11" fmla="*/ 267254 h 2541865"/>
                  <a:gd name="connsiteX12" fmla="*/ 2777033 w 2944324"/>
                  <a:gd name="connsiteY12" fmla="*/ 83626 h 2541865"/>
                  <a:gd name="connsiteX13" fmla="*/ 2860659 w 2944324"/>
                  <a:gd name="connsiteY13" fmla="*/ 0 h 2541865"/>
                  <a:gd name="connsiteX14" fmla="*/ 2860659 w 2944324"/>
                  <a:gd name="connsiteY14" fmla="*/ 0 h 2541865"/>
                  <a:gd name="connsiteX15" fmla="*/ 2944285 w 2944324"/>
                  <a:gd name="connsiteY15" fmla="*/ 83626 h 2541865"/>
                  <a:gd name="connsiteX16" fmla="*/ 2944285 w 2944324"/>
                  <a:gd name="connsiteY16" fmla="*/ 266922 h 2541865"/>
                  <a:gd name="connsiteX17" fmla="*/ 2688336 w 2944324"/>
                  <a:gd name="connsiteY17" fmla="*/ 1623808 h 2541865"/>
                  <a:gd name="connsiteX18" fmla="*/ 2040026 w 2944324"/>
                  <a:gd name="connsiteY18" fmla="*/ 2384090 h 2541865"/>
                  <a:gd name="connsiteX19" fmla="*/ 1470272 w 2944324"/>
                  <a:gd name="connsiteY19" fmla="*/ 2541866 h 2541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44324" h="2541865">
                    <a:moveTo>
                      <a:pt x="1470272" y="2541866"/>
                    </a:moveTo>
                    <a:cubicBezTo>
                      <a:pt x="1278331" y="2541866"/>
                      <a:pt x="1086640" y="2490493"/>
                      <a:pt x="908082" y="2387748"/>
                    </a:cubicBezTo>
                    <a:cubicBezTo>
                      <a:pt x="640246" y="2233630"/>
                      <a:pt x="416052" y="1971197"/>
                      <a:pt x="259773" y="1628962"/>
                    </a:cubicBezTo>
                    <a:cubicBezTo>
                      <a:pt x="87367" y="1251481"/>
                      <a:pt x="0" y="791122"/>
                      <a:pt x="0" y="260604"/>
                    </a:cubicBezTo>
                    <a:cubicBezTo>
                      <a:pt x="0" y="259856"/>
                      <a:pt x="0" y="259025"/>
                      <a:pt x="0" y="258277"/>
                    </a:cubicBezTo>
                    <a:cubicBezTo>
                      <a:pt x="1746" y="195848"/>
                      <a:pt x="6484" y="133586"/>
                      <a:pt x="14132" y="73152"/>
                    </a:cubicBezTo>
                    <a:cubicBezTo>
                      <a:pt x="19867" y="27349"/>
                      <a:pt x="61764" y="-5071"/>
                      <a:pt x="107567" y="665"/>
                    </a:cubicBezTo>
                    <a:cubicBezTo>
                      <a:pt x="153370" y="6484"/>
                      <a:pt x="185873" y="48297"/>
                      <a:pt x="180054" y="94100"/>
                    </a:cubicBezTo>
                    <a:cubicBezTo>
                      <a:pt x="173154" y="148798"/>
                      <a:pt x="168831" y="205241"/>
                      <a:pt x="167169" y="261851"/>
                    </a:cubicBezTo>
                    <a:cubicBezTo>
                      <a:pt x="167418" y="1219477"/>
                      <a:pt x="467840" y="1941438"/>
                      <a:pt x="991459" y="2242857"/>
                    </a:cubicBezTo>
                    <a:cubicBezTo>
                      <a:pt x="1297534" y="2419004"/>
                      <a:pt x="1649162" y="2417757"/>
                      <a:pt x="1956068" y="2239449"/>
                    </a:cubicBezTo>
                    <a:cubicBezTo>
                      <a:pt x="2473951" y="1938528"/>
                      <a:pt x="2780857" y="1201272"/>
                      <a:pt x="2777033" y="267254"/>
                    </a:cubicBezTo>
                    <a:lnTo>
                      <a:pt x="2777033" y="83626"/>
                    </a:lnTo>
                    <a:cubicBezTo>
                      <a:pt x="2777033" y="37490"/>
                      <a:pt x="2814440" y="0"/>
                      <a:pt x="2860659" y="0"/>
                    </a:cubicBezTo>
                    <a:cubicBezTo>
                      <a:pt x="2860659" y="0"/>
                      <a:pt x="2860659" y="0"/>
                      <a:pt x="2860659" y="0"/>
                    </a:cubicBezTo>
                    <a:cubicBezTo>
                      <a:pt x="2906878" y="0"/>
                      <a:pt x="2944285" y="37490"/>
                      <a:pt x="2944285" y="83626"/>
                    </a:cubicBezTo>
                    <a:lnTo>
                      <a:pt x="2944285" y="266922"/>
                    </a:lnTo>
                    <a:cubicBezTo>
                      <a:pt x="2946446" y="790624"/>
                      <a:pt x="2860327" y="1247242"/>
                      <a:pt x="2688336" y="1623808"/>
                    </a:cubicBezTo>
                    <a:cubicBezTo>
                      <a:pt x="2532306" y="1965378"/>
                      <a:pt x="2308112" y="2228310"/>
                      <a:pt x="2040026" y="2384090"/>
                    </a:cubicBezTo>
                    <a:cubicBezTo>
                      <a:pt x="1858975" y="2489246"/>
                      <a:pt x="1664541" y="2541866"/>
                      <a:pt x="1470272" y="2541866"/>
                    </a:cubicBez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DEA59AF-E792-0F3C-A80F-4CABDF16B393}"/>
                  </a:ext>
                </a:extLst>
              </p:cNvPr>
              <p:cNvSpPr/>
              <p:nvPr/>
            </p:nvSpPr>
            <p:spPr>
              <a:xfrm>
                <a:off x="4349079" y="0"/>
                <a:ext cx="3667492" cy="2339035"/>
              </a:xfrm>
              <a:custGeom>
                <a:avLst/>
                <a:gdLst>
                  <a:gd name="connsiteX0" fmla="*/ 3313038 w 3667492"/>
                  <a:gd name="connsiteY0" fmla="*/ 2339035 h 2339035"/>
                  <a:gd name="connsiteX1" fmla="*/ 354455 w 3667492"/>
                  <a:gd name="connsiteY1" fmla="*/ 2339035 h 2339035"/>
                  <a:gd name="connsiteX2" fmla="*/ 0 w 3667492"/>
                  <a:gd name="connsiteY2" fmla="*/ 1984747 h 2339035"/>
                  <a:gd name="connsiteX3" fmla="*/ 254702 w 3667492"/>
                  <a:gd name="connsiteY3" fmla="*/ 1645920 h 2339035"/>
                  <a:gd name="connsiteX4" fmla="*/ 576654 w 3667492"/>
                  <a:gd name="connsiteY4" fmla="*/ 788878 h 2339035"/>
                  <a:gd name="connsiteX5" fmla="*/ 1349654 w 3667492"/>
                  <a:gd name="connsiteY5" fmla="*/ 260937 h 2339035"/>
                  <a:gd name="connsiteX6" fmla="*/ 1735033 w 3667492"/>
                  <a:gd name="connsiteY6" fmla="*/ 0 h 2339035"/>
                  <a:gd name="connsiteX7" fmla="*/ 1932543 w 3667492"/>
                  <a:gd name="connsiteY7" fmla="*/ 0 h 2339035"/>
                  <a:gd name="connsiteX8" fmla="*/ 2318004 w 3667492"/>
                  <a:gd name="connsiteY8" fmla="*/ 260937 h 2339035"/>
                  <a:gd name="connsiteX9" fmla="*/ 3091005 w 3667492"/>
                  <a:gd name="connsiteY9" fmla="*/ 788878 h 2339035"/>
                  <a:gd name="connsiteX10" fmla="*/ 3412957 w 3667492"/>
                  <a:gd name="connsiteY10" fmla="*/ 1646003 h 2339035"/>
                  <a:gd name="connsiteX11" fmla="*/ 3667492 w 3667492"/>
                  <a:gd name="connsiteY11" fmla="*/ 1984747 h 2339035"/>
                  <a:gd name="connsiteX12" fmla="*/ 3313038 w 3667492"/>
                  <a:gd name="connsiteY12" fmla="*/ 2339035 h 2339035"/>
                  <a:gd name="connsiteX13" fmla="*/ 1735033 w 3667492"/>
                  <a:gd name="connsiteY13" fmla="*/ 167252 h 2339035"/>
                  <a:gd name="connsiteX14" fmla="*/ 1495044 w 3667492"/>
                  <a:gd name="connsiteY14" fmla="*/ 351462 h 2339035"/>
                  <a:gd name="connsiteX15" fmla="*/ 1437104 w 3667492"/>
                  <a:gd name="connsiteY15" fmla="*/ 409402 h 2339035"/>
                  <a:gd name="connsiteX16" fmla="*/ 420292 w 3667492"/>
                  <a:gd name="connsiteY16" fmla="*/ 1713918 h 2339035"/>
                  <a:gd name="connsiteX17" fmla="*/ 420292 w 3667492"/>
                  <a:gd name="connsiteY17" fmla="*/ 1715747 h 2339035"/>
                  <a:gd name="connsiteX18" fmla="*/ 342235 w 3667492"/>
                  <a:gd name="connsiteY18" fmla="*/ 1799207 h 2339035"/>
                  <a:gd name="connsiteX19" fmla="*/ 167086 w 3667492"/>
                  <a:gd name="connsiteY19" fmla="*/ 1984747 h 2339035"/>
                  <a:gd name="connsiteX20" fmla="*/ 354288 w 3667492"/>
                  <a:gd name="connsiteY20" fmla="*/ 2171783 h 2339035"/>
                  <a:gd name="connsiteX21" fmla="*/ 3313038 w 3667492"/>
                  <a:gd name="connsiteY21" fmla="*/ 2171783 h 2339035"/>
                  <a:gd name="connsiteX22" fmla="*/ 3500240 w 3667492"/>
                  <a:gd name="connsiteY22" fmla="*/ 1984747 h 2339035"/>
                  <a:gd name="connsiteX23" fmla="*/ 3325174 w 3667492"/>
                  <a:gd name="connsiteY23" fmla="*/ 1799207 h 2339035"/>
                  <a:gd name="connsiteX24" fmla="*/ 3247201 w 3667492"/>
                  <a:gd name="connsiteY24" fmla="*/ 1715747 h 2339035"/>
                  <a:gd name="connsiteX25" fmla="*/ 3247201 w 3667492"/>
                  <a:gd name="connsiteY25" fmla="*/ 1713918 h 2339035"/>
                  <a:gd name="connsiteX26" fmla="*/ 2230388 w 3667492"/>
                  <a:gd name="connsiteY26" fmla="*/ 409402 h 2339035"/>
                  <a:gd name="connsiteX27" fmla="*/ 2172448 w 3667492"/>
                  <a:gd name="connsiteY27" fmla="*/ 351462 h 2339035"/>
                  <a:gd name="connsiteX28" fmla="*/ 1932460 w 3667492"/>
                  <a:gd name="connsiteY28" fmla="*/ 167252 h 2339035"/>
                  <a:gd name="connsiteX29" fmla="*/ 1735033 w 3667492"/>
                  <a:gd name="connsiteY29" fmla="*/ 167252 h 23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7492" h="2339035">
                    <a:moveTo>
                      <a:pt x="3313038" y="2339035"/>
                    </a:moveTo>
                    <a:lnTo>
                      <a:pt x="354455" y="2339035"/>
                    </a:lnTo>
                    <a:cubicBezTo>
                      <a:pt x="159022" y="2339035"/>
                      <a:pt x="0" y="2180096"/>
                      <a:pt x="0" y="1984747"/>
                    </a:cubicBezTo>
                    <a:cubicBezTo>
                      <a:pt x="0" y="1825807"/>
                      <a:pt x="107068" y="1689313"/>
                      <a:pt x="254702" y="1645920"/>
                    </a:cubicBezTo>
                    <a:cubicBezTo>
                      <a:pt x="268750" y="1333528"/>
                      <a:pt x="379310" y="1038426"/>
                      <a:pt x="576654" y="788878"/>
                    </a:cubicBezTo>
                    <a:cubicBezTo>
                      <a:pt x="771837" y="542073"/>
                      <a:pt x="1045076" y="355785"/>
                      <a:pt x="1349654" y="260937"/>
                    </a:cubicBezTo>
                    <a:cubicBezTo>
                      <a:pt x="1413164" y="105156"/>
                      <a:pt x="1565536" y="0"/>
                      <a:pt x="1735033" y="0"/>
                    </a:cubicBezTo>
                    <a:lnTo>
                      <a:pt x="1932543" y="0"/>
                    </a:lnTo>
                    <a:cubicBezTo>
                      <a:pt x="2102123" y="0"/>
                      <a:pt x="2254412" y="105156"/>
                      <a:pt x="2318004" y="260937"/>
                    </a:cubicBezTo>
                    <a:cubicBezTo>
                      <a:pt x="2622582" y="355785"/>
                      <a:pt x="2895739" y="542073"/>
                      <a:pt x="3091005" y="788878"/>
                    </a:cubicBezTo>
                    <a:cubicBezTo>
                      <a:pt x="3288432" y="1038509"/>
                      <a:pt x="3398991" y="1333528"/>
                      <a:pt x="3412957" y="1646003"/>
                    </a:cubicBezTo>
                    <a:cubicBezTo>
                      <a:pt x="3560507" y="1689562"/>
                      <a:pt x="3667492" y="1826057"/>
                      <a:pt x="3667492" y="1984747"/>
                    </a:cubicBezTo>
                    <a:cubicBezTo>
                      <a:pt x="3667492" y="2180179"/>
                      <a:pt x="3508470" y="2339035"/>
                      <a:pt x="3313038" y="2339035"/>
                    </a:cubicBezTo>
                    <a:close/>
                    <a:moveTo>
                      <a:pt x="1735033" y="167252"/>
                    </a:moveTo>
                    <a:cubicBezTo>
                      <a:pt x="1624141" y="167252"/>
                      <a:pt x="1525469" y="242981"/>
                      <a:pt x="1495044" y="351462"/>
                    </a:cubicBezTo>
                    <a:cubicBezTo>
                      <a:pt x="1487147" y="379559"/>
                      <a:pt x="1465201" y="401505"/>
                      <a:pt x="1437104" y="409402"/>
                    </a:cubicBezTo>
                    <a:cubicBezTo>
                      <a:pt x="838422" y="577568"/>
                      <a:pt x="420292" y="1113989"/>
                      <a:pt x="420292" y="1713918"/>
                    </a:cubicBezTo>
                    <a:lnTo>
                      <a:pt x="420292" y="1715747"/>
                    </a:lnTo>
                    <a:cubicBezTo>
                      <a:pt x="420292" y="1759804"/>
                      <a:pt x="386126" y="1796297"/>
                      <a:pt x="342235" y="1799207"/>
                    </a:cubicBezTo>
                    <a:cubicBezTo>
                      <a:pt x="244062" y="1805774"/>
                      <a:pt x="167086" y="1887239"/>
                      <a:pt x="167086" y="1984747"/>
                    </a:cubicBezTo>
                    <a:cubicBezTo>
                      <a:pt x="167086" y="2087908"/>
                      <a:pt x="251044" y="2171783"/>
                      <a:pt x="354288" y="2171783"/>
                    </a:cubicBezTo>
                    <a:lnTo>
                      <a:pt x="3313038" y="2171783"/>
                    </a:lnTo>
                    <a:cubicBezTo>
                      <a:pt x="3416282" y="2171783"/>
                      <a:pt x="3500240" y="2087908"/>
                      <a:pt x="3500240" y="1984747"/>
                    </a:cubicBezTo>
                    <a:cubicBezTo>
                      <a:pt x="3500240" y="1887405"/>
                      <a:pt x="3423347" y="1805857"/>
                      <a:pt x="3325174" y="1799207"/>
                    </a:cubicBezTo>
                    <a:cubicBezTo>
                      <a:pt x="3281283" y="1796214"/>
                      <a:pt x="3247201" y="1759721"/>
                      <a:pt x="3247201" y="1715747"/>
                    </a:cubicBezTo>
                    <a:lnTo>
                      <a:pt x="3247201" y="1713918"/>
                    </a:lnTo>
                    <a:cubicBezTo>
                      <a:pt x="3247201" y="1114072"/>
                      <a:pt x="2829071" y="577568"/>
                      <a:pt x="2230388" y="409402"/>
                    </a:cubicBezTo>
                    <a:cubicBezTo>
                      <a:pt x="2202291" y="401505"/>
                      <a:pt x="2180346" y="379559"/>
                      <a:pt x="2172448" y="351462"/>
                    </a:cubicBezTo>
                    <a:cubicBezTo>
                      <a:pt x="2142024" y="242981"/>
                      <a:pt x="2043352" y="167252"/>
                      <a:pt x="1932460" y="167252"/>
                    </a:cubicBezTo>
                    <a:lnTo>
                      <a:pt x="1735033" y="167252"/>
                    </a:ln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0548A5EF-2BC2-2604-1EF4-310AA4F40F64}"/>
                  </a:ext>
                </a:extLst>
              </p:cNvPr>
              <p:cNvSpPr/>
              <p:nvPr/>
            </p:nvSpPr>
            <p:spPr>
              <a:xfrm>
                <a:off x="3074323" y="0"/>
                <a:ext cx="8312" cy="831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8312"/>
                </a:pathLst>
              </a:custGeom>
              <a:grpFill/>
              <a:ln w="167119" cap="rnd">
                <a:solidFill>
                  <a:srgbClr val="02020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685BBCC-98A8-F0E9-BB88-96AFADBFD7F5}"/>
                  </a:ext>
                </a:extLst>
              </p:cNvPr>
              <p:cNvSpPr/>
              <p:nvPr/>
            </p:nvSpPr>
            <p:spPr>
              <a:xfrm>
                <a:off x="3096571" y="4057360"/>
                <a:ext cx="6045013" cy="2799640"/>
              </a:xfrm>
              <a:custGeom>
                <a:avLst/>
                <a:gdLst>
                  <a:gd name="connsiteX0" fmla="*/ 5587650 w 6045013"/>
                  <a:gd name="connsiteY0" fmla="*/ 2799642 h 2799641"/>
                  <a:gd name="connsiteX1" fmla="*/ 464017 w 6045013"/>
                  <a:gd name="connsiteY1" fmla="*/ 2799642 h 2799641"/>
                  <a:gd name="connsiteX2" fmla="*/ 250048 w 6045013"/>
                  <a:gd name="connsiteY2" fmla="*/ 2620586 h 2799641"/>
                  <a:gd name="connsiteX3" fmla="*/ 3492 w 6045013"/>
                  <a:gd name="connsiteY3" fmla="*/ 1244829 h 2799641"/>
                  <a:gd name="connsiteX4" fmla="*/ 117543 w 6045013"/>
                  <a:gd name="connsiteY4" fmla="*/ 1013403 h 2799641"/>
                  <a:gd name="connsiteX5" fmla="*/ 2057235 w 6045013"/>
                  <a:gd name="connsiteY5" fmla="*/ 9391 h 2799641"/>
                  <a:gd name="connsiteX6" fmla="*/ 2169956 w 6045013"/>
                  <a:gd name="connsiteY6" fmla="*/ 45219 h 2799641"/>
                  <a:gd name="connsiteX7" fmla="*/ 2134128 w 6045013"/>
                  <a:gd name="connsiteY7" fmla="*/ 157940 h 2799641"/>
                  <a:gd name="connsiteX8" fmla="*/ 194436 w 6045013"/>
                  <a:gd name="connsiteY8" fmla="*/ 1161868 h 2799641"/>
                  <a:gd name="connsiteX9" fmla="*/ 168084 w 6045013"/>
                  <a:gd name="connsiteY9" fmla="*/ 1215319 h 2799641"/>
                  <a:gd name="connsiteX10" fmla="*/ 414640 w 6045013"/>
                  <a:gd name="connsiteY10" fmla="*/ 2591075 h 2799641"/>
                  <a:gd name="connsiteX11" fmla="*/ 464017 w 6045013"/>
                  <a:gd name="connsiteY11" fmla="*/ 2632390 h 2799641"/>
                  <a:gd name="connsiteX12" fmla="*/ 5587650 w 6045013"/>
                  <a:gd name="connsiteY12" fmla="*/ 2632390 h 2799641"/>
                  <a:gd name="connsiteX13" fmla="*/ 5637028 w 6045013"/>
                  <a:gd name="connsiteY13" fmla="*/ 2591242 h 2799641"/>
                  <a:gd name="connsiteX14" fmla="*/ 5876933 w 6045013"/>
                  <a:gd name="connsiteY14" fmla="*/ 1282486 h 2799641"/>
                  <a:gd name="connsiteX15" fmla="*/ 5851995 w 6045013"/>
                  <a:gd name="connsiteY15" fmla="*/ 1229617 h 2799641"/>
                  <a:gd name="connsiteX16" fmla="*/ 3953119 w 6045013"/>
                  <a:gd name="connsiteY16" fmla="*/ 174399 h 2799641"/>
                  <a:gd name="connsiteX17" fmla="*/ 3920616 w 6045013"/>
                  <a:gd name="connsiteY17" fmla="*/ 60681 h 2799641"/>
                  <a:gd name="connsiteX18" fmla="*/ 4034334 w 6045013"/>
                  <a:gd name="connsiteY18" fmla="*/ 28178 h 2799641"/>
                  <a:gd name="connsiteX19" fmla="*/ 5933211 w 6045013"/>
                  <a:gd name="connsiteY19" fmla="*/ 1083396 h 2799641"/>
                  <a:gd name="connsiteX20" fmla="*/ 6041442 w 6045013"/>
                  <a:gd name="connsiteY20" fmla="*/ 1312661 h 2799641"/>
                  <a:gd name="connsiteX21" fmla="*/ 5801537 w 6045013"/>
                  <a:gd name="connsiteY21" fmla="*/ 2621417 h 2799641"/>
                  <a:gd name="connsiteX22" fmla="*/ 5587650 w 6045013"/>
                  <a:gd name="connsiteY22" fmla="*/ 2799642 h 279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45013" h="2799641">
                    <a:moveTo>
                      <a:pt x="5587650" y="2799642"/>
                    </a:moveTo>
                    <a:lnTo>
                      <a:pt x="464017" y="2799642"/>
                    </a:lnTo>
                    <a:cubicBezTo>
                      <a:pt x="358612" y="2799642"/>
                      <a:pt x="268585" y="2724328"/>
                      <a:pt x="250048" y="2620586"/>
                    </a:cubicBezTo>
                    <a:lnTo>
                      <a:pt x="3492" y="1244829"/>
                    </a:lnTo>
                    <a:cubicBezTo>
                      <a:pt x="-13466" y="1150396"/>
                      <a:pt x="32421" y="1057460"/>
                      <a:pt x="117543" y="1013403"/>
                    </a:cubicBezTo>
                    <a:lnTo>
                      <a:pt x="2057235" y="9391"/>
                    </a:lnTo>
                    <a:cubicBezTo>
                      <a:pt x="2098217" y="-11889"/>
                      <a:pt x="2148675" y="4238"/>
                      <a:pt x="2169956" y="45219"/>
                    </a:cubicBezTo>
                    <a:cubicBezTo>
                      <a:pt x="2191153" y="86201"/>
                      <a:pt x="2175193" y="136659"/>
                      <a:pt x="2134128" y="157940"/>
                    </a:cubicBezTo>
                    <a:lnTo>
                      <a:pt x="194436" y="1161868"/>
                    </a:lnTo>
                    <a:cubicBezTo>
                      <a:pt x="174818" y="1172010"/>
                      <a:pt x="164177" y="1193539"/>
                      <a:pt x="168084" y="1215319"/>
                    </a:cubicBezTo>
                    <a:lnTo>
                      <a:pt x="414640" y="2591075"/>
                    </a:lnTo>
                    <a:cubicBezTo>
                      <a:pt x="418962" y="2615016"/>
                      <a:pt x="439744" y="2632390"/>
                      <a:pt x="464017" y="2632390"/>
                    </a:cubicBezTo>
                    <a:lnTo>
                      <a:pt x="5587650" y="2632390"/>
                    </a:lnTo>
                    <a:cubicBezTo>
                      <a:pt x="5611841" y="2632390"/>
                      <a:pt x="5632623" y="2615099"/>
                      <a:pt x="5637028" y="2591242"/>
                    </a:cubicBezTo>
                    <a:lnTo>
                      <a:pt x="5876933" y="1282486"/>
                    </a:lnTo>
                    <a:cubicBezTo>
                      <a:pt x="5880840" y="1261288"/>
                      <a:pt x="5870782" y="1240091"/>
                      <a:pt x="5851995" y="1229617"/>
                    </a:cubicBezTo>
                    <a:lnTo>
                      <a:pt x="3953119" y="174399"/>
                    </a:lnTo>
                    <a:cubicBezTo>
                      <a:pt x="3912719" y="151955"/>
                      <a:pt x="3898172" y="101081"/>
                      <a:pt x="3920616" y="60681"/>
                    </a:cubicBezTo>
                    <a:cubicBezTo>
                      <a:pt x="3943060" y="20281"/>
                      <a:pt x="3993934" y="5734"/>
                      <a:pt x="4034334" y="28178"/>
                    </a:cubicBezTo>
                    <a:lnTo>
                      <a:pt x="5933211" y="1083396"/>
                    </a:lnTo>
                    <a:cubicBezTo>
                      <a:pt x="6014758" y="1128700"/>
                      <a:pt x="6058234" y="1220805"/>
                      <a:pt x="6041442" y="1312661"/>
                    </a:cubicBezTo>
                    <a:lnTo>
                      <a:pt x="5801537" y="2621417"/>
                    </a:lnTo>
                    <a:cubicBezTo>
                      <a:pt x="5782584" y="2724661"/>
                      <a:pt x="5692640" y="2799642"/>
                      <a:pt x="5587650" y="2799642"/>
                    </a:cubicBez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030A104-08F9-E752-4187-6DA6864BDE96}"/>
              </a:ext>
            </a:extLst>
          </p:cNvPr>
          <p:cNvGrpSpPr/>
          <p:nvPr/>
        </p:nvGrpSpPr>
        <p:grpSpPr>
          <a:xfrm>
            <a:off x="10978551" y="5633976"/>
            <a:ext cx="719754" cy="691481"/>
            <a:chOff x="10632283" y="3481750"/>
            <a:chExt cx="714575" cy="714575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6562A58-0DC6-5E1D-84A0-55EBADF6D15D}"/>
                </a:ext>
              </a:extLst>
            </p:cNvPr>
            <p:cNvSpPr/>
            <p:nvPr/>
          </p:nvSpPr>
          <p:spPr>
            <a:xfrm>
              <a:off x="10632283" y="3481750"/>
              <a:ext cx="714575" cy="714575"/>
            </a:xfrm>
            <a:custGeom>
              <a:avLst/>
              <a:gdLst>
                <a:gd name="connsiteX0" fmla="*/ 435578 w 871156"/>
                <a:gd name="connsiteY0" fmla="*/ 871157 h 871156"/>
                <a:gd name="connsiteX1" fmla="*/ 0 w 871156"/>
                <a:gd name="connsiteY1" fmla="*/ 435578 h 871156"/>
                <a:gd name="connsiteX2" fmla="*/ 435578 w 871156"/>
                <a:gd name="connsiteY2" fmla="*/ 0 h 871156"/>
                <a:gd name="connsiteX3" fmla="*/ 871156 w 871156"/>
                <a:gd name="connsiteY3" fmla="*/ 435578 h 871156"/>
                <a:gd name="connsiteX4" fmla="*/ 435578 w 871156"/>
                <a:gd name="connsiteY4" fmla="*/ 871157 h 871156"/>
                <a:gd name="connsiteX5" fmla="*/ 435578 w 871156"/>
                <a:gd name="connsiteY5" fmla="*/ 6001 h 871156"/>
                <a:gd name="connsiteX6" fmla="*/ 6001 w 871156"/>
                <a:gd name="connsiteY6" fmla="*/ 435578 h 871156"/>
                <a:gd name="connsiteX7" fmla="*/ 435578 w 871156"/>
                <a:gd name="connsiteY7" fmla="*/ 865156 h 871156"/>
                <a:gd name="connsiteX8" fmla="*/ 865156 w 871156"/>
                <a:gd name="connsiteY8" fmla="*/ 435578 h 871156"/>
                <a:gd name="connsiteX9" fmla="*/ 435578 w 871156"/>
                <a:gd name="connsiteY9" fmla="*/ 6001 h 87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156" h="871156">
                  <a:moveTo>
                    <a:pt x="435578" y="871157"/>
                  </a:moveTo>
                  <a:cubicBezTo>
                    <a:pt x="195358" y="871157"/>
                    <a:pt x="0" y="675703"/>
                    <a:pt x="0" y="435578"/>
                  </a:cubicBezTo>
                  <a:cubicBezTo>
                    <a:pt x="0" y="195358"/>
                    <a:pt x="195453" y="0"/>
                    <a:pt x="435578" y="0"/>
                  </a:cubicBezTo>
                  <a:cubicBezTo>
                    <a:pt x="675704" y="0"/>
                    <a:pt x="871156" y="195453"/>
                    <a:pt x="871156" y="435578"/>
                  </a:cubicBezTo>
                  <a:cubicBezTo>
                    <a:pt x="871252" y="675799"/>
                    <a:pt x="675799" y="871157"/>
                    <a:pt x="435578" y="871157"/>
                  </a:cubicBezTo>
                  <a:close/>
                  <a:moveTo>
                    <a:pt x="435578" y="6001"/>
                  </a:moveTo>
                  <a:cubicBezTo>
                    <a:pt x="198691" y="6001"/>
                    <a:pt x="6001" y="198692"/>
                    <a:pt x="6001" y="435578"/>
                  </a:cubicBezTo>
                  <a:cubicBezTo>
                    <a:pt x="6001" y="672465"/>
                    <a:pt x="198691" y="865156"/>
                    <a:pt x="435578" y="865156"/>
                  </a:cubicBezTo>
                  <a:cubicBezTo>
                    <a:pt x="672465" y="865156"/>
                    <a:pt x="865156" y="672465"/>
                    <a:pt x="865156" y="435578"/>
                  </a:cubicBezTo>
                  <a:cubicBezTo>
                    <a:pt x="865156" y="198692"/>
                    <a:pt x="672465" y="6001"/>
                    <a:pt x="435578" y="600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89FC3C13-7C2F-8560-E753-953FC10199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8930" y="3518997"/>
              <a:ext cx="641280" cy="640080"/>
            </a:xfrm>
            <a:prstGeom prst="ellipse">
              <a:avLst/>
            </a:prstGeom>
            <a:solidFill>
              <a:srgbClr val="1F3D13"/>
            </a:solidFill>
            <a:ln>
              <a:noFill/>
            </a:ln>
            <a:effectLst>
              <a:outerShdw blurRad="63500" dist="25400" dir="2700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2" name="Graphic 1">
              <a:extLst>
                <a:ext uri="{FF2B5EF4-FFF2-40B4-BE49-F238E27FC236}">
                  <a16:creationId xmlns:a16="http://schemas.microsoft.com/office/drawing/2014/main" id="{728826E7-ED25-4D29-C455-A1AA0874F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27753" y="3640746"/>
              <a:ext cx="323634" cy="365760"/>
              <a:chOff x="3074323" y="0"/>
              <a:chExt cx="6067261" cy="6857000"/>
            </a:xfrm>
            <a:solidFill>
              <a:schemeClr val="bg1"/>
            </a:solidFill>
          </p:grpSpPr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D9EE770B-23A8-074E-3BD3-7CD4FC3B7A18}"/>
                  </a:ext>
                </a:extLst>
              </p:cNvPr>
              <p:cNvSpPr/>
              <p:nvPr/>
            </p:nvSpPr>
            <p:spPr>
              <a:xfrm>
                <a:off x="3074323" y="0"/>
                <a:ext cx="8312" cy="831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8312"/>
                </a:pathLst>
              </a:custGeom>
              <a:grpFill/>
              <a:ln w="167119" cap="rnd">
                <a:solidFill>
                  <a:srgbClr val="02020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1FBBA8B-2CB7-175C-19D8-FBC53FE6EADD}"/>
                  </a:ext>
                </a:extLst>
              </p:cNvPr>
              <p:cNvSpPr/>
              <p:nvPr/>
            </p:nvSpPr>
            <p:spPr>
              <a:xfrm>
                <a:off x="4710766" y="2171866"/>
                <a:ext cx="2944324" cy="2541865"/>
              </a:xfrm>
              <a:custGeom>
                <a:avLst/>
                <a:gdLst>
                  <a:gd name="connsiteX0" fmla="*/ 1470272 w 2944324"/>
                  <a:gd name="connsiteY0" fmla="*/ 2541866 h 2541865"/>
                  <a:gd name="connsiteX1" fmla="*/ 908082 w 2944324"/>
                  <a:gd name="connsiteY1" fmla="*/ 2387748 h 2541865"/>
                  <a:gd name="connsiteX2" fmla="*/ 259773 w 2944324"/>
                  <a:gd name="connsiteY2" fmla="*/ 1628962 h 2541865"/>
                  <a:gd name="connsiteX3" fmla="*/ 0 w 2944324"/>
                  <a:gd name="connsiteY3" fmla="*/ 260604 h 2541865"/>
                  <a:gd name="connsiteX4" fmla="*/ 0 w 2944324"/>
                  <a:gd name="connsiteY4" fmla="*/ 258277 h 2541865"/>
                  <a:gd name="connsiteX5" fmla="*/ 14132 w 2944324"/>
                  <a:gd name="connsiteY5" fmla="*/ 73152 h 2541865"/>
                  <a:gd name="connsiteX6" fmla="*/ 107567 w 2944324"/>
                  <a:gd name="connsiteY6" fmla="*/ 665 h 2541865"/>
                  <a:gd name="connsiteX7" fmla="*/ 180054 w 2944324"/>
                  <a:gd name="connsiteY7" fmla="*/ 94100 h 2541865"/>
                  <a:gd name="connsiteX8" fmla="*/ 167169 w 2944324"/>
                  <a:gd name="connsiteY8" fmla="*/ 261851 h 2541865"/>
                  <a:gd name="connsiteX9" fmla="*/ 991459 w 2944324"/>
                  <a:gd name="connsiteY9" fmla="*/ 2242857 h 2541865"/>
                  <a:gd name="connsiteX10" fmla="*/ 1956068 w 2944324"/>
                  <a:gd name="connsiteY10" fmla="*/ 2239449 h 2541865"/>
                  <a:gd name="connsiteX11" fmla="*/ 2777033 w 2944324"/>
                  <a:gd name="connsiteY11" fmla="*/ 267254 h 2541865"/>
                  <a:gd name="connsiteX12" fmla="*/ 2777033 w 2944324"/>
                  <a:gd name="connsiteY12" fmla="*/ 83626 h 2541865"/>
                  <a:gd name="connsiteX13" fmla="*/ 2860659 w 2944324"/>
                  <a:gd name="connsiteY13" fmla="*/ 0 h 2541865"/>
                  <a:gd name="connsiteX14" fmla="*/ 2860659 w 2944324"/>
                  <a:gd name="connsiteY14" fmla="*/ 0 h 2541865"/>
                  <a:gd name="connsiteX15" fmla="*/ 2944285 w 2944324"/>
                  <a:gd name="connsiteY15" fmla="*/ 83626 h 2541865"/>
                  <a:gd name="connsiteX16" fmla="*/ 2944285 w 2944324"/>
                  <a:gd name="connsiteY16" fmla="*/ 266922 h 2541865"/>
                  <a:gd name="connsiteX17" fmla="*/ 2688336 w 2944324"/>
                  <a:gd name="connsiteY17" fmla="*/ 1623808 h 2541865"/>
                  <a:gd name="connsiteX18" fmla="*/ 2040026 w 2944324"/>
                  <a:gd name="connsiteY18" fmla="*/ 2384090 h 2541865"/>
                  <a:gd name="connsiteX19" fmla="*/ 1470272 w 2944324"/>
                  <a:gd name="connsiteY19" fmla="*/ 2541866 h 2541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44324" h="2541865">
                    <a:moveTo>
                      <a:pt x="1470272" y="2541866"/>
                    </a:moveTo>
                    <a:cubicBezTo>
                      <a:pt x="1278331" y="2541866"/>
                      <a:pt x="1086640" y="2490493"/>
                      <a:pt x="908082" y="2387748"/>
                    </a:cubicBezTo>
                    <a:cubicBezTo>
                      <a:pt x="640246" y="2233630"/>
                      <a:pt x="416052" y="1971197"/>
                      <a:pt x="259773" y="1628962"/>
                    </a:cubicBezTo>
                    <a:cubicBezTo>
                      <a:pt x="87367" y="1251481"/>
                      <a:pt x="0" y="791122"/>
                      <a:pt x="0" y="260604"/>
                    </a:cubicBezTo>
                    <a:cubicBezTo>
                      <a:pt x="0" y="259856"/>
                      <a:pt x="0" y="259025"/>
                      <a:pt x="0" y="258277"/>
                    </a:cubicBezTo>
                    <a:cubicBezTo>
                      <a:pt x="1746" y="195848"/>
                      <a:pt x="6484" y="133586"/>
                      <a:pt x="14132" y="73152"/>
                    </a:cubicBezTo>
                    <a:cubicBezTo>
                      <a:pt x="19867" y="27349"/>
                      <a:pt x="61764" y="-5071"/>
                      <a:pt x="107567" y="665"/>
                    </a:cubicBezTo>
                    <a:cubicBezTo>
                      <a:pt x="153370" y="6484"/>
                      <a:pt x="185873" y="48297"/>
                      <a:pt x="180054" y="94100"/>
                    </a:cubicBezTo>
                    <a:cubicBezTo>
                      <a:pt x="173154" y="148798"/>
                      <a:pt x="168831" y="205241"/>
                      <a:pt x="167169" y="261851"/>
                    </a:cubicBezTo>
                    <a:cubicBezTo>
                      <a:pt x="167418" y="1219477"/>
                      <a:pt x="467840" y="1941438"/>
                      <a:pt x="991459" y="2242857"/>
                    </a:cubicBezTo>
                    <a:cubicBezTo>
                      <a:pt x="1297534" y="2419004"/>
                      <a:pt x="1649162" y="2417757"/>
                      <a:pt x="1956068" y="2239449"/>
                    </a:cubicBezTo>
                    <a:cubicBezTo>
                      <a:pt x="2473951" y="1938528"/>
                      <a:pt x="2780857" y="1201272"/>
                      <a:pt x="2777033" y="267254"/>
                    </a:cubicBezTo>
                    <a:lnTo>
                      <a:pt x="2777033" y="83626"/>
                    </a:lnTo>
                    <a:cubicBezTo>
                      <a:pt x="2777033" y="37490"/>
                      <a:pt x="2814440" y="0"/>
                      <a:pt x="2860659" y="0"/>
                    </a:cubicBezTo>
                    <a:cubicBezTo>
                      <a:pt x="2860659" y="0"/>
                      <a:pt x="2860659" y="0"/>
                      <a:pt x="2860659" y="0"/>
                    </a:cubicBezTo>
                    <a:cubicBezTo>
                      <a:pt x="2906878" y="0"/>
                      <a:pt x="2944285" y="37490"/>
                      <a:pt x="2944285" y="83626"/>
                    </a:cubicBezTo>
                    <a:lnTo>
                      <a:pt x="2944285" y="266922"/>
                    </a:lnTo>
                    <a:cubicBezTo>
                      <a:pt x="2946446" y="790624"/>
                      <a:pt x="2860327" y="1247242"/>
                      <a:pt x="2688336" y="1623808"/>
                    </a:cubicBezTo>
                    <a:cubicBezTo>
                      <a:pt x="2532306" y="1965378"/>
                      <a:pt x="2308112" y="2228310"/>
                      <a:pt x="2040026" y="2384090"/>
                    </a:cubicBezTo>
                    <a:cubicBezTo>
                      <a:pt x="1858975" y="2489246"/>
                      <a:pt x="1664541" y="2541866"/>
                      <a:pt x="1470272" y="2541866"/>
                    </a:cubicBez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3C64214-53CB-CA0B-DFEA-FFBDA057EDC9}"/>
                  </a:ext>
                </a:extLst>
              </p:cNvPr>
              <p:cNvSpPr/>
              <p:nvPr/>
            </p:nvSpPr>
            <p:spPr>
              <a:xfrm>
                <a:off x="4349079" y="0"/>
                <a:ext cx="3667492" cy="2339035"/>
              </a:xfrm>
              <a:custGeom>
                <a:avLst/>
                <a:gdLst>
                  <a:gd name="connsiteX0" fmla="*/ 3313038 w 3667492"/>
                  <a:gd name="connsiteY0" fmla="*/ 2339035 h 2339035"/>
                  <a:gd name="connsiteX1" fmla="*/ 354455 w 3667492"/>
                  <a:gd name="connsiteY1" fmla="*/ 2339035 h 2339035"/>
                  <a:gd name="connsiteX2" fmla="*/ 0 w 3667492"/>
                  <a:gd name="connsiteY2" fmla="*/ 1984747 h 2339035"/>
                  <a:gd name="connsiteX3" fmla="*/ 254702 w 3667492"/>
                  <a:gd name="connsiteY3" fmla="*/ 1645920 h 2339035"/>
                  <a:gd name="connsiteX4" fmla="*/ 576654 w 3667492"/>
                  <a:gd name="connsiteY4" fmla="*/ 788878 h 2339035"/>
                  <a:gd name="connsiteX5" fmla="*/ 1349654 w 3667492"/>
                  <a:gd name="connsiteY5" fmla="*/ 260937 h 2339035"/>
                  <a:gd name="connsiteX6" fmla="*/ 1735033 w 3667492"/>
                  <a:gd name="connsiteY6" fmla="*/ 0 h 2339035"/>
                  <a:gd name="connsiteX7" fmla="*/ 1932543 w 3667492"/>
                  <a:gd name="connsiteY7" fmla="*/ 0 h 2339035"/>
                  <a:gd name="connsiteX8" fmla="*/ 2318004 w 3667492"/>
                  <a:gd name="connsiteY8" fmla="*/ 260937 h 2339035"/>
                  <a:gd name="connsiteX9" fmla="*/ 3091005 w 3667492"/>
                  <a:gd name="connsiteY9" fmla="*/ 788878 h 2339035"/>
                  <a:gd name="connsiteX10" fmla="*/ 3412957 w 3667492"/>
                  <a:gd name="connsiteY10" fmla="*/ 1646003 h 2339035"/>
                  <a:gd name="connsiteX11" fmla="*/ 3667492 w 3667492"/>
                  <a:gd name="connsiteY11" fmla="*/ 1984747 h 2339035"/>
                  <a:gd name="connsiteX12" fmla="*/ 3313038 w 3667492"/>
                  <a:gd name="connsiteY12" fmla="*/ 2339035 h 2339035"/>
                  <a:gd name="connsiteX13" fmla="*/ 1735033 w 3667492"/>
                  <a:gd name="connsiteY13" fmla="*/ 167252 h 2339035"/>
                  <a:gd name="connsiteX14" fmla="*/ 1495044 w 3667492"/>
                  <a:gd name="connsiteY14" fmla="*/ 351462 h 2339035"/>
                  <a:gd name="connsiteX15" fmla="*/ 1437104 w 3667492"/>
                  <a:gd name="connsiteY15" fmla="*/ 409402 h 2339035"/>
                  <a:gd name="connsiteX16" fmla="*/ 420292 w 3667492"/>
                  <a:gd name="connsiteY16" fmla="*/ 1713918 h 2339035"/>
                  <a:gd name="connsiteX17" fmla="*/ 420292 w 3667492"/>
                  <a:gd name="connsiteY17" fmla="*/ 1715747 h 2339035"/>
                  <a:gd name="connsiteX18" fmla="*/ 342235 w 3667492"/>
                  <a:gd name="connsiteY18" fmla="*/ 1799207 h 2339035"/>
                  <a:gd name="connsiteX19" fmla="*/ 167086 w 3667492"/>
                  <a:gd name="connsiteY19" fmla="*/ 1984747 h 2339035"/>
                  <a:gd name="connsiteX20" fmla="*/ 354288 w 3667492"/>
                  <a:gd name="connsiteY20" fmla="*/ 2171783 h 2339035"/>
                  <a:gd name="connsiteX21" fmla="*/ 3313038 w 3667492"/>
                  <a:gd name="connsiteY21" fmla="*/ 2171783 h 2339035"/>
                  <a:gd name="connsiteX22" fmla="*/ 3500240 w 3667492"/>
                  <a:gd name="connsiteY22" fmla="*/ 1984747 h 2339035"/>
                  <a:gd name="connsiteX23" fmla="*/ 3325174 w 3667492"/>
                  <a:gd name="connsiteY23" fmla="*/ 1799207 h 2339035"/>
                  <a:gd name="connsiteX24" fmla="*/ 3247201 w 3667492"/>
                  <a:gd name="connsiteY24" fmla="*/ 1715747 h 2339035"/>
                  <a:gd name="connsiteX25" fmla="*/ 3247201 w 3667492"/>
                  <a:gd name="connsiteY25" fmla="*/ 1713918 h 2339035"/>
                  <a:gd name="connsiteX26" fmla="*/ 2230388 w 3667492"/>
                  <a:gd name="connsiteY26" fmla="*/ 409402 h 2339035"/>
                  <a:gd name="connsiteX27" fmla="*/ 2172448 w 3667492"/>
                  <a:gd name="connsiteY27" fmla="*/ 351462 h 2339035"/>
                  <a:gd name="connsiteX28" fmla="*/ 1932460 w 3667492"/>
                  <a:gd name="connsiteY28" fmla="*/ 167252 h 2339035"/>
                  <a:gd name="connsiteX29" fmla="*/ 1735033 w 3667492"/>
                  <a:gd name="connsiteY29" fmla="*/ 167252 h 23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7492" h="2339035">
                    <a:moveTo>
                      <a:pt x="3313038" y="2339035"/>
                    </a:moveTo>
                    <a:lnTo>
                      <a:pt x="354455" y="2339035"/>
                    </a:lnTo>
                    <a:cubicBezTo>
                      <a:pt x="159022" y="2339035"/>
                      <a:pt x="0" y="2180096"/>
                      <a:pt x="0" y="1984747"/>
                    </a:cubicBezTo>
                    <a:cubicBezTo>
                      <a:pt x="0" y="1825807"/>
                      <a:pt x="107068" y="1689313"/>
                      <a:pt x="254702" y="1645920"/>
                    </a:cubicBezTo>
                    <a:cubicBezTo>
                      <a:pt x="268750" y="1333528"/>
                      <a:pt x="379310" y="1038426"/>
                      <a:pt x="576654" y="788878"/>
                    </a:cubicBezTo>
                    <a:cubicBezTo>
                      <a:pt x="771837" y="542073"/>
                      <a:pt x="1045076" y="355785"/>
                      <a:pt x="1349654" y="260937"/>
                    </a:cubicBezTo>
                    <a:cubicBezTo>
                      <a:pt x="1413164" y="105156"/>
                      <a:pt x="1565536" y="0"/>
                      <a:pt x="1735033" y="0"/>
                    </a:cubicBezTo>
                    <a:lnTo>
                      <a:pt x="1932543" y="0"/>
                    </a:lnTo>
                    <a:cubicBezTo>
                      <a:pt x="2102123" y="0"/>
                      <a:pt x="2254412" y="105156"/>
                      <a:pt x="2318004" y="260937"/>
                    </a:cubicBezTo>
                    <a:cubicBezTo>
                      <a:pt x="2622582" y="355785"/>
                      <a:pt x="2895739" y="542073"/>
                      <a:pt x="3091005" y="788878"/>
                    </a:cubicBezTo>
                    <a:cubicBezTo>
                      <a:pt x="3288432" y="1038509"/>
                      <a:pt x="3398991" y="1333528"/>
                      <a:pt x="3412957" y="1646003"/>
                    </a:cubicBezTo>
                    <a:cubicBezTo>
                      <a:pt x="3560507" y="1689562"/>
                      <a:pt x="3667492" y="1826057"/>
                      <a:pt x="3667492" y="1984747"/>
                    </a:cubicBezTo>
                    <a:cubicBezTo>
                      <a:pt x="3667492" y="2180179"/>
                      <a:pt x="3508470" y="2339035"/>
                      <a:pt x="3313038" y="2339035"/>
                    </a:cubicBezTo>
                    <a:close/>
                    <a:moveTo>
                      <a:pt x="1735033" y="167252"/>
                    </a:moveTo>
                    <a:cubicBezTo>
                      <a:pt x="1624141" y="167252"/>
                      <a:pt x="1525469" y="242981"/>
                      <a:pt x="1495044" y="351462"/>
                    </a:cubicBezTo>
                    <a:cubicBezTo>
                      <a:pt x="1487147" y="379559"/>
                      <a:pt x="1465201" y="401505"/>
                      <a:pt x="1437104" y="409402"/>
                    </a:cubicBezTo>
                    <a:cubicBezTo>
                      <a:pt x="838422" y="577568"/>
                      <a:pt x="420292" y="1113989"/>
                      <a:pt x="420292" y="1713918"/>
                    </a:cubicBezTo>
                    <a:lnTo>
                      <a:pt x="420292" y="1715747"/>
                    </a:lnTo>
                    <a:cubicBezTo>
                      <a:pt x="420292" y="1759804"/>
                      <a:pt x="386126" y="1796297"/>
                      <a:pt x="342235" y="1799207"/>
                    </a:cubicBezTo>
                    <a:cubicBezTo>
                      <a:pt x="244062" y="1805774"/>
                      <a:pt x="167086" y="1887239"/>
                      <a:pt x="167086" y="1984747"/>
                    </a:cubicBezTo>
                    <a:cubicBezTo>
                      <a:pt x="167086" y="2087908"/>
                      <a:pt x="251044" y="2171783"/>
                      <a:pt x="354288" y="2171783"/>
                    </a:cubicBezTo>
                    <a:lnTo>
                      <a:pt x="3313038" y="2171783"/>
                    </a:lnTo>
                    <a:cubicBezTo>
                      <a:pt x="3416282" y="2171783"/>
                      <a:pt x="3500240" y="2087908"/>
                      <a:pt x="3500240" y="1984747"/>
                    </a:cubicBezTo>
                    <a:cubicBezTo>
                      <a:pt x="3500240" y="1887405"/>
                      <a:pt x="3423347" y="1805857"/>
                      <a:pt x="3325174" y="1799207"/>
                    </a:cubicBezTo>
                    <a:cubicBezTo>
                      <a:pt x="3281283" y="1796214"/>
                      <a:pt x="3247201" y="1759721"/>
                      <a:pt x="3247201" y="1715747"/>
                    </a:cubicBezTo>
                    <a:lnTo>
                      <a:pt x="3247201" y="1713918"/>
                    </a:lnTo>
                    <a:cubicBezTo>
                      <a:pt x="3247201" y="1114072"/>
                      <a:pt x="2829071" y="577568"/>
                      <a:pt x="2230388" y="409402"/>
                    </a:cubicBezTo>
                    <a:cubicBezTo>
                      <a:pt x="2202291" y="401505"/>
                      <a:pt x="2180346" y="379559"/>
                      <a:pt x="2172448" y="351462"/>
                    </a:cubicBezTo>
                    <a:cubicBezTo>
                      <a:pt x="2142024" y="242981"/>
                      <a:pt x="2043352" y="167252"/>
                      <a:pt x="1932460" y="167252"/>
                    </a:cubicBezTo>
                    <a:lnTo>
                      <a:pt x="1735033" y="167252"/>
                    </a:ln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207C7EF-854F-79FE-9B4A-1D796E7CA3D7}"/>
                  </a:ext>
                </a:extLst>
              </p:cNvPr>
              <p:cNvSpPr/>
              <p:nvPr/>
            </p:nvSpPr>
            <p:spPr>
              <a:xfrm>
                <a:off x="3074323" y="0"/>
                <a:ext cx="8312" cy="8312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8312"/>
                </a:pathLst>
              </a:custGeom>
              <a:grpFill/>
              <a:ln w="167119" cap="rnd">
                <a:solidFill>
                  <a:srgbClr val="020202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0D2A5A20-8435-CB0D-7AA0-72A78BD2543B}"/>
                  </a:ext>
                </a:extLst>
              </p:cNvPr>
              <p:cNvSpPr/>
              <p:nvPr/>
            </p:nvSpPr>
            <p:spPr>
              <a:xfrm>
                <a:off x="3096571" y="4057360"/>
                <a:ext cx="6045013" cy="2799640"/>
              </a:xfrm>
              <a:custGeom>
                <a:avLst/>
                <a:gdLst>
                  <a:gd name="connsiteX0" fmla="*/ 5587650 w 6045013"/>
                  <a:gd name="connsiteY0" fmla="*/ 2799642 h 2799641"/>
                  <a:gd name="connsiteX1" fmla="*/ 464017 w 6045013"/>
                  <a:gd name="connsiteY1" fmla="*/ 2799642 h 2799641"/>
                  <a:gd name="connsiteX2" fmla="*/ 250048 w 6045013"/>
                  <a:gd name="connsiteY2" fmla="*/ 2620586 h 2799641"/>
                  <a:gd name="connsiteX3" fmla="*/ 3492 w 6045013"/>
                  <a:gd name="connsiteY3" fmla="*/ 1244829 h 2799641"/>
                  <a:gd name="connsiteX4" fmla="*/ 117543 w 6045013"/>
                  <a:gd name="connsiteY4" fmla="*/ 1013403 h 2799641"/>
                  <a:gd name="connsiteX5" fmla="*/ 2057235 w 6045013"/>
                  <a:gd name="connsiteY5" fmla="*/ 9391 h 2799641"/>
                  <a:gd name="connsiteX6" fmla="*/ 2169956 w 6045013"/>
                  <a:gd name="connsiteY6" fmla="*/ 45219 h 2799641"/>
                  <a:gd name="connsiteX7" fmla="*/ 2134128 w 6045013"/>
                  <a:gd name="connsiteY7" fmla="*/ 157940 h 2799641"/>
                  <a:gd name="connsiteX8" fmla="*/ 194436 w 6045013"/>
                  <a:gd name="connsiteY8" fmla="*/ 1161868 h 2799641"/>
                  <a:gd name="connsiteX9" fmla="*/ 168084 w 6045013"/>
                  <a:gd name="connsiteY9" fmla="*/ 1215319 h 2799641"/>
                  <a:gd name="connsiteX10" fmla="*/ 414640 w 6045013"/>
                  <a:gd name="connsiteY10" fmla="*/ 2591075 h 2799641"/>
                  <a:gd name="connsiteX11" fmla="*/ 464017 w 6045013"/>
                  <a:gd name="connsiteY11" fmla="*/ 2632390 h 2799641"/>
                  <a:gd name="connsiteX12" fmla="*/ 5587650 w 6045013"/>
                  <a:gd name="connsiteY12" fmla="*/ 2632390 h 2799641"/>
                  <a:gd name="connsiteX13" fmla="*/ 5637028 w 6045013"/>
                  <a:gd name="connsiteY13" fmla="*/ 2591242 h 2799641"/>
                  <a:gd name="connsiteX14" fmla="*/ 5876933 w 6045013"/>
                  <a:gd name="connsiteY14" fmla="*/ 1282486 h 2799641"/>
                  <a:gd name="connsiteX15" fmla="*/ 5851995 w 6045013"/>
                  <a:gd name="connsiteY15" fmla="*/ 1229617 h 2799641"/>
                  <a:gd name="connsiteX16" fmla="*/ 3953119 w 6045013"/>
                  <a:gd name="connsiteY16" fmla="*/ 174399 h 2799641"/>
                  <a:gd name="connsiteX17" fmla="*/ 3920616 w 6045013"/>
                  <a:gd name="connsiteY17" fmla="*/ 60681 h 2799641"/>
                  <a:gd name="connsiteX18" fmla="*/ 4034334 w 6045013"/>
                  <a:gd name="connsiteY18" fmla="*/ 28178 h 2799641"/>
                  <a:gd name="connsiteX19" fmla="*/ 5933211 w 6045013"/>
                  <a:gd name="connsiteY19" fmla="*/ 1083396 h 2799641"/>
                  <a:gd name="connsiteX20" fmla="*/ 6041442 w 6045013"/>
                  <a:gd name="connsiteY20" fmla="*/ 1312661 h 2799641"/>
                  <a:gd name="connsiteX21" fmla="*/ 5801537 w 6045013"/>
                  <a:gd name="connsiteY21" fmla="*/ 2621417 h 2799641"/>
                  <a:gd name="connsiteX22" fmla="*/ 5587650 w 6045013"/>
                  <a:gd name="connsiteY22" fmla="*/ 2799642 h 279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45013" h="2799641">
                    <a:moveTo>
                      <a:pt x="5587650" y="2799642"/>
                    </a:moveTo>
                    <a:lnTo>
                      <a:pt x="464017" y="2799642"/>
                    </a:lnTo>
                    <a:cubicBezTo>
                      <a:pt x="358612" y="2799642"/>
                      <a:pt x="268585" y="2724328"/>
                      <a:pt x="250048" y="2620586"/>
                    </a:cubicBezTo>
                    <a:lnTo>
                      <a:pt x="3492" y="1244829"/>
                    </a:lnTo>
                    <a:cubicBezTo>
                      <a:pt x="-13466" y="1150396"/>
                      <a:pt x="32421" y="1057460"/>
                      <a:pt x="117543" y="1013403"/>
                    </a:cubicBezTo>
                    <a:lnTo>
                      <a:pt x="2057235" y="9391"/>
                    </a:lnTo>
                    <a:cubicBezTo>
                      <a:pt x="2098217" y="-11889"/>
                      <a:pt x="2148675" y="4238"/>
                      <a:pt x="2169956" y="45219"/>
                    </a:cubicBezTo>
                    <a:cubicBezTo>
                      <a:pt x="2191153" y="86201"/>
                      <a:pt x="2175193" y="136659"/>
                      <a:pt x="2134128" y="157940"/>
                    </a:cubicBezTo>
                    <a:lnTo>
                      <a:pt x="194436" y="1161868"/>
                    </a:lnTo>
                    <a:cubicBezTo>
                      <a:pt x="174818" y="1172010"/>
                      <a:pt x="164177" y="1193539"/>
                      <a:pt x="168084" y="1215319"/>
                    </a:cubicBezTo>
                    <a:lnTo>
                      <a:pt x="414640" y="2591075"/>
                    </a:lnTo>
                    <a:cubicBezTo>
                      <a:pt x="418962" y="2615016"/>
                      <a:pt x="439744" y="2632390"/>
                      <a:pt x="464017" y="2632390"/>
                    </a:cubicBezTo>
                    <a:lnTo>
                      <a:pt x="5587650" y="2632390"/>
                    </a:lnTo>
                    <a:cubicBezTo>
                      <a:pt x="5611841" y="2632390"/>
                      <a:pt x="5632623" y="2615099"/>
                      <a:pt x="5637028" y="2591242"/>
                    </a:cubicBezTo>
                    <a:lnTo>
                      <a:pt x="5876933" y="1282486"/>
                    </a:lnTo>
                    <a:cubicBezTo>
                      <a:pt x="5880840" y="1261288"/>
                      <a:pt x="5870782" y="1240091"/>
                      <a:pt x="5851995" y="1229617"/>
                    </a:cubicBezTo>
                    <a:lnTo>
                      <a:pt x="3953119" y="174399"/>
                    </a:lnTo>
                    <a:cubicBezTo>
                      <a:pt x="3912719" y="151955"/>
                      <a:pt x="3898172" y="101081"/>
                      <a:pt x="3920616" y="60681"/>
                    </a:cubicBezTo>
                    <a:cubicBezTo>
                      <a:pt x="3943060" y="20281"/>
                      <a:pt x="3993934" y="5734"/>
                      <a:pt x="4034334" y="28178"/>
                    </a:cubicBezTo>
                    <a:lnTo>
                      <a:pt x="5933211" y="1083396"/>
                    </a:lnTo>
                    <a:cubicBezTo>
                      <a:pt x="6014758" y="1128700"/>
                      <a:pt x="6058234" y="1220805"/>
                      <a:pt x="6041442" y="1312661"/>
                    </a:cubicBezTo>
                    <a:lnTo>
                      <a:pt x="5801537" y="2621417"/>
                    </a:lnTo>
                    <a:cubicBezTo>
                      <a:pt x="5782584" y="2724661"/>
                      <a:pt x="5692640" y="2799642"/>
                      <a:pt x="5587650" y="2799642"/>
                    </a:cubicBezTo>
                    <a:close/>
                  </a:path>
                </a:pathLst>
              </a:custGeom>
              <a:grpFill/>
              <a:ln w="830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chemeClr val="bg1"/>
                  </a:solidFill>
                  <a:latin typeface="Arial Nova" panose="020B05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945F7D2-2629-7916-E8A3-42222EFB71F0}"/>
              </a:ext>
            </a:extLst>
          </p:cNvPr>
          <p:cNvSpPr/>
          <p:nvPr/>
        </p:nvSpPr>
        <p:spPr>
          <a:xfrm>
            <a:off x="9290599" y="2924382"/>
            <a:ext cx="150440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Process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Storeroom Access &amp; Procedures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7CEB375-9B45-E144-182B-72E7E9491D90}"/>
              </a:ext>
            </a:extLst>
          </p:cNvPr>
          <p:cNvSpPr/>
          <p:nvPr/>
        </p:nvSpPr>
        <p:spPr>
          <a:xfrm>
            <a:off x="9286282" y="2092402"/>
            <a:ext cx="150871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Stock Levels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Reorder Levels</a:t>
            </a: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Min / Max</a:t>
            </a: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Critical Spare ID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98130FD-5862-58F8-8E9A-21079B4365ED}"/>
              </a:ext>
            </a:extLst>
          </p:cNvPr>
          <p:cNvSpPr/>
          <p:nvPr/>
        </p:nvSpPr>
        <p:spPr>
          <a:xfrm>
            <a:off x="9294459" y="3840655"/>
            <a:ext cx="150440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Issue Process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Part / Work Order Association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9B24938-149E-CE04-581F-49D5A87E11F0}"/>
              </a:ext>
            </a:extLst>
          </p:cNvPr>
          <p:cNvSpPr/>
          <p:nvPr/>
        </p:nvSpPr>
        <p:spPr>
          <a:xfrm>
            <a:off x="9286282" y="4780723"/>
            <a:ext cx="150440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Part Association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Bill of Material Management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88B2FBA4-F10F-2416-690A-AF9F02463387}"/>
              </a:ext>
            </a:extLst>
          </p:cNvPr>
          <p:cNvSpPr/>
          <p:nvPr/>
        </p:nvSpPr>
        <p:spPr>
          <a:xfrm>
            <a:off x="9318786" y="5771301"/>
            <a:ext cx="150440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680">
              <a:defRPr/>
            </a:pPr>
            <a:r>
              <a:rPr lang="en-US" sz="1400" b="1" kern="0" dirty="0">
                <a:latin typeface="Arial Nova" panose="020B0504020202020204" pitchFamily="34" charset="0"/>
                <a:cs typeface="Arial" panose="020B0604020202020204" pitchFamily="34" charset="0"/>
              </a:rPr>
              <a:t>Location Control</a:t>
            </a:r>
            <a:endParaRPr lang="en-US" sz="1050" b="1" kern="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ctr" defTabSz="913680">
              <a:defRPr/>
            </a:pPr>
            <a:r>
              <a:rPr lang="en-US" sz="1000" kern="0" dirty="0">
                <a:latin typeface="Arial Nova" panose="020B0504020202020204" pitchFamily="34" charset="0"/>
                <a:cs typeface="Arial" panose="020B0604020202020204" pitchFamily="34" charset="0"/>
              </a:rPr>
              <a:t>Por Part movement / Returns / Staging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47DC1F3-CD43-CB4A-F1D7-6E3AEE0D2675}"/>
              </a:ext>
            </a:extLst>
          </p:cNvPr>
          <p:cNvSpPr txBox="1"/>
          <p:nvPr/>
        </p:nvSpPr>
        <p:spPr>
          <a:xfrm>
            <a:off x="524053" y="1605252"/>
            <a:ext cx="261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 Nova" panose="020B0504020202020204" pitchFamily="34" charset="0"/>
              </a:rPr>
              <a:t>Surface Level Issues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257A905-0861-3926-D788-3E5FE323A175}"/>
              </a:ext>
            </a:extLst>
          </p:cNvPr>
          <p:cNvSpPr txBox="1"/>
          <p:nvPr/>
        </p:nvSpPr>
        <p:spPr>
          <a:xfrm>
            <a:off x="9585166" y="1605252"/>
            <a:ext cx="214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 Nova" panose="020B0504020202020204" pitchFamily="34" charset="0"/>
              </a:rPr>
              <a:t>Root Causes</a:t>
            </a: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2831DFF8-2C67-A088-A27E-97EBA4981735}"/>
              </a:ext>
            </a:extLst>
          </p:cNvPr>
          <p:cNvCxnSpPr>
            <a:cxnSpLocks/>
          </p:cNvCxnSpPr>
          <p:nvPr/>
        </p:nvCxnSpPr>
        <p:spPr>
          <a:xfrm>
            <a:off x="3214731" y="2136644"/>
            <a:ext cx="0" cy="450277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8EE7B497-F57C-0AA1-F342-2DBBEA95B6C5}"/>
              </a:ext>
            </a:extLst>
          </p:cNvPr>
          <p:cNvCxnSpPr>
            <a:cxnSpLocks/>
          </p:cNvCxnSpPr>
          <p:nvPr/>
        </p:nvCxnSpPr>
        <p:spPr>
          <a:xfrm>
            <a:off x="9116978" y="2120860"/>
            <a:ext cx="0" cy="450277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B752B122-5A05-9EDC-D39C-4AF4618DCE83}"/>
              </a:ext>
            </a:extLst>
          </p:cNvPr>
          <p:cNvGrpSpPr/>
          <p:nvPr/>
        </p:nvGrpSpPr>
        <p:grpSpPr>
          <a:xfrm>
            <a:off x="6503753" y="1971289"/>
            <a:ext cx="2194366" cy="2151879"/>
            <a:chOff x="9611781" y="2438400"/>
            <a:chExt cx="2194366" cy="2151879"/>
          </a:xfrm>
        </p:grpSpPr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FD4B927C-9B57-EA90-6EE6-F12F2A092714}"/>
                </a:ext>
              </a:extLst>
            </p:cNvPr>
            <p:cNvSpPr/>
            <p:nvPr/>
          </p:nvSpPr>
          <p:spPr>
            <a:xfrm>
              <a:off x="9611781" y="2438400"/>
              <a:ext cx="2194366" cy="215187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DBFD578F-DE2A-4C00-10DB-9E39E2ADC217}"/>
                </a:ext>
              </a:extLst>
            </p:cNvPr>
            <p:cNvSpPr/>
            <p:nvPr/>
          </p:nvSpPr>
          <p:spPr>
            <a:xfrm>
              <a:off x="9711547" y="2540780"/>
              <a:ext cx="2007402" cy="1971818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Nova" panose="020B0504020202020204" pitchFamily="34" charset="0"/>
                </a:rPr>
                <a:t>Poor Data &amp;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8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7" grpId="0"/>
      <p:bldP spid="80" grpId="0"/>
      <p:bldP spid="85" grpId="0"/>
      <p:bldP spid="168" grpId="0"/>
      <p:bldP spid="169" grpId="0"/>
      <p:bldP spid="170" grpId="0"/>
      <p:bldP spid="171" grpId="0"/>
      <p:bldP spid="172" grpId="0"/>
      <p:bldP spid="173" grpId="0"/>
      <p:bldP spid="1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33780-7867-4B5A-A62F-E8D5CEBB7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CC1A6B5-8A0C-B145-6E87-CDAF21F8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60" y="152159"/>
            <a:ext cx="9948691" cy="649236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b="1" dirty="0">
                <a:cs typeface="Arial" panose="020B0604020202020204" pitchFamily="34" charset="0"/>
              </a:rPr>
              <a:t>Identify Industry Specific Challenges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58453-3014-640A-DD49-17DD2E9F1470}"/>
              </a:ext>
            </a:extLst>
          </p:cNvPr>
          <p:cNvSpPr txBox="1">
            <a:spLocks/>
          </p:cNvSpPr>
          <p:nvPr/>
        </p:nvSpPr>
        <p:spPr>
          <a:xfrm>
            <a:off x="404725" y="814040"/>
            <a:ext cx="8476609" cy="30805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i="1" dirty="0">
                <a:solidFill>
                  <a:schemeClr val="accent3"/>
                </a:solidFill>
                <a:latin typeface="Arial Nova" panose="020B0504020202020204" pitchFamily="34" charset="0"/>
              </a:rPr>
              <a:t>Secret #5: Determine Unique Organizational MRO Needs &amp; Process Development Requirements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B7AA00-B4C9-B6B0-6584-C7F3EFB1756F}"/>
              </a:ext>
            </a:extLst>
          </p:cNvPr>
          <p:cNvSpPr>
            <a:spLocks noChangeAspect="1"/>
          </p:cNvSpPr>
          <p:nvPr/>
        </p:nvSpPr>
        <p:spPr>
          <a:xfrm>
            <a:off x="11387353" y="224321"/>
            <a:ext cx="578154" cy="577073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22000">
                <a:schemeClr val="accent4"/>
              </a:gs>
            </a:gsLst>
            <a:lin ang="2700000" scaled="0"/>
          </a:gradFill>
          <a:ln>
            <a:solidFill>
              <a:schemeClr val="bg1"/>
            </a:solidFill>
          </a:ln>
          <a:effectLst>
            <a:outerShdw blurRad="63500" dist="25400" dir="2700000" algn="tl" rotWithShape="0">
              <a:schemeClr val="tx1">
                <a:alpha val="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5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9FB103D-453E-6B1F-7D21-1637764F65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187285"/>
              </p:ext>
            </p:extLst>
          </p:nvPr>
        </p:nvGraphicFramePr>
        <p:xfrm>
          <a:off x="940937" y="1384026"/>
          <a:ext cx="9948691" cy="4812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1711128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 2024">
  <a:themeElements>
    <a:clrScheme name="Custom 7">
      <a:dk1>
        <a:srgbClr val="000000"/>
      </a:dk1>
      <a:lt1>
        <a:srgbClr val="FFFFFF"/>
      </a:lt1>
      <a:dk2>
        <a:srgbClr val="153C15"/>
      </a:dk2>
      <a:lt2>
        <a:srgbClr val="FCFFFF"/>
      </a:lt2>
      <a:accent1>
        <a:srgbClr val="153C15"/>
      </a:accent1>
      <a:accent2>
        <a:srgbClr val="1F600B"/>
      </a:accent2>
      <a:accent3>
        <a:srgbClr val="3BA30F"/>
      </a:accent3>
      <a:accent4>
        <a:srgbClr val="69CE40"/>
      </a:accent4>
      <a:accent5>
        <a:srgbClr val="D0E9CD"/>
      </a:accent5>
      <a:accent6>
        <a:srgbClr val="70AD47"/>
      </a:accent6>
      <a:hlink>
        <a:srgbClr val="3BA30F"/>
      </a:hlink>
      <a:folHlink>
        <a:srgbClr val="1F6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6507</TotalTime>
  <Words>1967</Words>
  <Application>Microsoft Office PowerPoint</Application>
  <PresentationFormat>Widescreen</PresentationFormat>
  <Paragraphs>389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Nova</vt:lpstr>
      <vt:lpstr>Arial Nova Light</vt:lpstr>
      <vt:lpstr>Calibri</vt:lpstr>
      <vt:lpstr>Candara</vt:lpstr>
      <vt:lpstr>Roboto</vt:lpstr>
      <vt:lpstr>Roboto Medium</vt:lpstr>
      <vt:lpstr>Streamline 2024</vt:lpstr>
      <vt:lpstr>Storeroom Secrets How MRO Drives Profitability &amp; Performance</vt:lpstr>
      <vt:lpstr>Key Components &amp; Takeaways</vt:lpstr>
      <vt:lpstr>Find Your Why: Why Is MRO Important??</vt:lpstr>
      <vt:lpstr>Asset Lifecycle Management Process</vt:lpstr>
      <vt:lpstr>Typical MRO Storeroom Criticisms &amp; Frustrations</vt:lpstr>
      <vt:lpstr>PowerPoint Presentation</vt:lpstr>
      <vt:lpstr>Develop A Strategic Mindset</vt:lpstr>
      <vt:lpstr>PowerPoint Presentation</vt:lpstr>
      <vt:lpstr>Identify Industry Specific Challenges</vt:lpstr>
      <vt:lpstr>Establish The Goals</vt:lpstr>
      <vt:lpstr>PowerPoint Presentation</vt:lpstr>
      <vt:lpstr>MRO Storeroom Management Framework</vt:lpstr>
      <vt:lpstr>PowerPoint Presentation</vt:lpstr>
      <vt:lpstr>PowerPoint Presentation</vt:lpstr>
      <vt:lpstr>PowerPoint Presentation</vt:lpstr>
      <vt:lpstr>PowerPoint Presentation</vt:lpstr>
      <vt:lpstr>This food and beverage organization needed improvement in OEE and determined that a large contributor was lack of control over their MRO processes.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Ashlynn Fowler</dc:creator>
  <cp:lastModifiedBy>John Griggers</cp:lastModifiedBy>
  <cp:revision>7</cp:revision>
  <dcterms:created xsi:type="dcterms:W3CDTF">2023-03-14T15:41:55Z</dcterms:created>
  <dcterms:modified xsi:type="dcterms:W3CDTF">2025-02-20T22:44:55Z</dcterms:modified>
</cp:coreProperties>
</file>