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handoutMasterIdLst>
    <p:handoutMasterId r:id="rId25"/>
  </p:handoutMasterIdLst>
  <p:sldIdLst>
    <p:sldId id="271" r:id="rId5"/>
    <p:sldId id="262" r:id="rId6"/>
    <p:sldId id="289" r:id="rId7"/>
    <p:sldId id="290" r:id="rId8"/>
    <p:sldId id="291" r:id="rId9"/>
    <p:sldId id="292" r:id="rId10"/>
    <p:sldId id="277" r:id="rId11"/>
    <p:sldId id="293" r:id="rId12"/>
    <p:sldId id="294" r:id="rId13"/>
    <p:sldId id="295" r:id="rId14"/>
    <p:sldId id="278" r:id="rId15"/>
    <p:sldId id="280" r:id="rId16"/>
    <p:sldId id="281" r:id="rId17"/>
    <p:sldId id="282" r:id="rId18"/>
    <p:sldId id="267" r:id="rId19"/>
    <p:sldId id="283" r:id="rId20"/>
    <p:sldId id="284" r:id="rId21"/>
    <p:sldId id="288" r:id="rId22"/>
    <p:sldId id="26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A40F"/>
    <a:srgbClr val="1F600A"/>
    <a:srgbClr val="D9D9D9"/>
    <a:srgbClr val="EAEAEA"/>
    <a:srgbClr val="F0F0F0"/>
    <a:srgbClr val="153C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1B6A67-9482-4DFC-989A-78BC0AC56DA5}" v="346" dt="2025-02-24T18:19:03.006"/>
    <p1510:client id="{C538D29A-EA38-4885-B979-FA6AD963743B}" v="116" dt="2025-02-24T18:40:29.7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ylor Dawson" userId="a035ae38-ba53-4c7a-9ad1-676d460c2cc3" providerId="ADAL" clId="{C538D29A-EA38-4885-B979-FA6AD963743B}"/>
    <pc:docChg chg="undo custSel addSld delSld modSld">
      <pc:chgData name="Taylor Dawson" userId="a035ae38-ba53-4c7a-9ad1-676d460c2cc3" providerId="ADAL" clId="{C538D29A-EA38-4885-B979-FA6AD963743B}" dt="2025-02-24T18:40:29.800" v="892" actId="20577"/>
      <pc:docMkLst>
        <pc:docMk/>
      </pc:docMkLst>
      <pc:sldChg chg="del">
        <pc:chgData name="Taylor Dawson" userId="a035ae38-ba53-4c7a-9ad1-676d460c2cc3" providerId="ADAL" clId="{C538D29A-EA38-4885-B979-FA6AD963743B}" dt="2025-02-13T16:28:24.326" v="332" actId="2696"/>
        <pc:sldMkLst>
          <pc:docMk/>
          <pc:sldMk cId="809465056" sldId="259"/>
        </pc:sldMkLst>
      </pc:sldChg>
      <pc:sldChg chg="del">
        <pc:chgData name="Taylor Dawson" userId="a035ae38-ba53-4c7a-9ad1-676d460c2cc3" providerId="ADAL" clId="{C538D29A-EA38-4885-B979-FA6AD963743B}" dt="2025-02-13T16:28:24.326" v="332" actId="2696"/>
        <pc:sldMkLst>
          <pc:docMk/>
          <pc:sldMk cId="3338242940" sldId="260"/>
        </pc:sldMkLst>
      </pc:sldChg>
      <pc:sldChg chg="delSp modSp mod">
        <pc:chgData name="Taylor Dawson" userId="a035ae38-ba53-4c7a-9ad1-676d460c2cc3" providerId="ADAL" clId="{C538D29A-EA38-4885-B979-FA6AD963743B}" dt="2025-02-14T15:32:28.533" v="670" actId="1076"/>
        <pc:sldMkLst>
          <pc:docMk/>
          <pc:sldMk cId="3370251693" sldId="262"/>
        </pc:sldMkLst>
        <pc:spChg chg="mod">
          <ac:chgData name="Taylor Dawson" userId="a035ae38-ba53-4c7a-9ad1-676d460c2cc3" providerId="ADAL" clId="{C538D29A-EA38-4885-B979-FA6AD963743B}" dt="2025-02-13T16:32:45.094" v="511" actId="1076"/>
          <ac:spMkLst>
            <pc:docMk/>
            <pc:sldMk cId="3370251693" sldId="262"/>
            <ac:spMk id="33" creationId="{D77E1590-793B-20EA-EEFC-9BF1A519133F}"/>
          </ac:spMkLst>
        </pc:spChg>
        <pc:spChg chg="mod">
          <ac:chgData name="Taylor Dawson" userId="a035ae38-ba53-4c7a-9ad1-676d460c2cc3" providerId="ADAL" clId="{C538D29A-EA38-4885-B979-FA6AD963743B}" dt="2025-02-14T15:32:28.533" v="670" actId="1076"/>
          <ac:spMkLst>
            <pc:docMk/>
            <pc:sldMk cId="3370251693" sldId="262"/>
            <ac:spMk id="34" creationId="{D46CFCBF-93AC-1CB0-E8C7-0443F75BB81F}"/>
          </ac:spMkLst>
        </pc:spChg>
        <pc:spChg chg="mod">
          <ac:chgData name="Taylor Dawson" userId="a035ae38-ba53-4c7a-9ad1-676d460c2cc3" providerId="ADAL" clId="{C538D29A-EA38-4885-B979-FA6AD963743B}" dt="2025-02-14T15:32:28.533" v="670" actId="1076"/>
          <ac:spMkLst>
            <pc:docMk/>
            <pc:sldMk cId="3370251693" sldId="262"/>
            <ac:spMk id="35" creationId="{B4CA1BC0-DFE6-DB8F-25CA-8EEA37054854}"/>
          </ac:spMkLst>
        </pc:spChg>
        <pc:spChg chg="mod">
          <ac:chgData name="Taylor Dawson" userId="a035ae38-ba53-4c7a-9ad1-676d460c2cc3" providerId="ADAL" clId="{C538D29A-EA38-4885-B979-FA6AD963743B}" dt="2025-02-14T15:32:28.533" v="670" actId="1076"/>
          <ac:spMkLst>
            <pc:docMk/>
            <pc:sldMk cId="3370251693" sldId="262"/>
            <ac:spMk id="36" creationId="{73A98054-FF4A-79DC-2D95-C455F21DB1C9}"/>
          </ac:spMkLst>
        </pc:spChg>
        <pc:spChg chg="mod">
          <ac:chgData name="Taylor Dawson" userId="a035ae38-ba53-4c7a-9ad1-676d460c2cc3" providerId="ADAL" clId="{C538D29A-EA38-4885-B979-FA6AD963743B}" dt="2025-02-14T15:32:28.533" v="670" actId="1076"/>
          <ac:spMkLst>
            <pc:docMk/>
            <pc:sldMk cId="3370251693" sldId="262"/>
            <ac:spMk id="37" creationId="{85B07CC0-5A76-C06C-BFAD-3A21214ADE8C}"/>
          </ac:spMkLst>
        </pc:spChg>
        <pc:spChg chg="mod">
          <ac:chgData name="Taylor Dawson" userId="a035ae38-ba53-4c7a-9ad1-676d460c2cc3" providerId="ADAL" clId="{C538D29A-EA38-4885-B979-FA6AD963743B}" dt="2025-02-14T15:32:28.533" v="670" actId="1076"/>
          <ac:spMkLst>
            <pc:docMk/>
            <pc:sldMk cId="3370251693" sldId="262"/>
            <ac:spMk id="38" creationId="{C9037A58-38B6-AC5C-F393-E7854347266B}"/>
          </ac:spMkLst>
        </pc:spChg>
        <pc:spChg chg="mod">
          <ac:chgData name="Taylor Dawson" userId="a035ae38-ba53-4c7a-9ad1-676d460c2cc3" providerId="ADAL" clId="{C538D29A-EA38-4885-B979-FA6AD963743B}" dt="2025-02-14T15:32:28.533" v="670" actId="1076"/>
          <ac:spMkLst>
            <pc:docMk/>
            <pc:sldMk cId="3370251693" sldId="262"/>
            <ac:spMk id="39" creationId="{D7D5CFF0-1EA1-1572-877B-86CD4AC97B62}"/>
          </ac:spMkLst>
        </pc:spChg>
        <pc:spChg chg="mod">
          <ac:chgData name="Taylor Dawson" userId="a035ae38-ba53-4c7a-9ad1-676d460c2cc3" providerId="ADAL" clId="{C538D29A-EA38-4885-B979-FA6AD963743B}" dt="2025-02-14T15:32:28.533" v="670" actId="1076"/>
          <ac:spMkLst>
            <pc:docMk/>
            <pc:sldMk cId="3370251693" sldId="262"/>
            <ac:spMk id="40" creationId="{1D5D9C0D-F5CB-1FDF-4E06-F5834BE2C1A3}"/>
          </ac:spMkLst>
        </pc:spChg>
        <pc:spChg chg="mod">
          <ac:chgData name="Taylor Dawson" userId="a035ae38-ba53-4c7a-9ad1-676d460c2cc3" providerId="ADAL" clId="{C538D29A-EA38-4885-B979-FA6AD963743B}" dt="2025-02-14T15:32:28.533" v="670" actId="1076"/>
          <ac:spMkLst>
            <pc:docMk/>
            <pc:sldMk cId="3370251693" sldId="262"/>
            <ac:spMk id="41" creationId="{7326449A-2BC7-0BC4-6594-922F51997BF2}"/>
          </ac:spMkLst>
        </pc:spChg>
        <pc:cxnChg chg="mod">
          <ac:chgData name="Taylor Dawson" userId="a035ae38-ba53-4c7a-9ad1-676d460c2cc3" providerId="ADAL" clId="{C538D29A-EA38-4885-B979-FA6AD963743B}" dt="2025-02-14T15:32:28.533" v="670" actId="1076"/>
          <ac:cxnSpMkLst>
            <pc:docMk/>
            <pc:sldMk cId="3370251693" sldId="262"/>
            <ac:cxnSpMk id="44" creationId="{488DA77E-F211-DAD2-B5CF-8E76799454C7}"/>
          </ac:cxnSpMkLst>
        </pc:cxnChg>
        <pc:cxnChg chg="mod">
          <ac:chgData name="Taylor Dawson" userId="a035ae38-ba53-4c7a-9ad1-676d460c2cc3" providerId="ADAL" clId="{C538D29A-EA38-4885-B979-FA6AD963743B}" dt="2025-02-14T15:32:03.719" v="668" actId="14100"/>
          <ac:cxnSpMkLst>
            <pc:docMk/>
            <pc:sldMk cId="3370251693" sldId="262"/>
            <ac:cxnSpMk id="45" creationId="{22196A85-81F1-841B-DE94-C18646BCFACD}"/>
          </ac:cxnSpMkLst>
        </pc:cxnChg>
        <pc:cxnChg chg="mod">
          <ac:chgData name="Taylor Dawson" userId="a035ae38-ba53-4c7a-9ad1-676d460c2cc3" providerId="ADAL" clId="{C538D29A-EA38-4885-B979-FA6AD963743B}" dt="2025-02-14T15:31:31.658" v="666" actId="14100"/>
          <ac:cxnSpMkLst>
            <pc:docMk/>
            <pc:sldMk cId="3370251693" sldId="262"/>
            <ac:cxnSpMk id="46" creationId="{EC71EE7C-2C06-944C-3C99-339ECD4EDAB5}"/>
          </ac:cxnSpMkLst>
        </pc:cxnChg>
        <pc:cxnChg chg="mod">
          <ac:chgData name="Taylor Dawson" userId="a035ae38-ba53-4c7a-9ad1-676d460c2cc3" providerId="ADAL" clId="{C538D29A-EA38-4885-B979-FA6AD963743B}" dt="2025-02-14T15:32:28.533" v="670" actId="1076"/>
          <ac:cxnSpMkLst>
            <pc:docMk/>
            <pc:sldMk cId="3370251693" sldId="262"/>
            <ac:cxnSpMk id="47" creationId="{5369A447-4E07-871F-C2C6-3354C02D9186}"/>
          </ac:cxnSpMkLst>
        </pc:cxnChg>
      </pc:sldChg>
      <pc:sldChg chg="del">
        <pc:chgData name="Taylor Dawson" userId="a035ae38-ba53-4c7a-9ad1-676d460c2cc3" providerId="ADAL" clId="{C538D29A-EA38-4885-B979-FA6AD963743B}" dt="2025-02-13T16:28:24.326" v="332" actId="2696"/>
        <pc:sldMkLst>
          <pc:docMk/>
          <pc:sldMk cId="3016851952" sldId="263"/>
        </pc:sldMkLst>
      </pc:sldChg>
      <pc:sldChg chg="del">
        <pc:chgData name="Taylor Dawson" userId="a035ae38-ba53-4c7a-9ad1-676d460c2cc3" providerId="ADAL" clId="{C538D29A-EA38-4885-B979-FA6AD963743B}" dt="2025-02-13T16:28:24.326" v="332" actId="2696"/>
        <pc:sldMkLst>
          <pc:docMk/>
          <pc:sldMk cId="3668397676" sldId="264"/>
        </pc:sldMkLst>
      </pc:sldChg>
      <pc:sldChg chg="modSp mod">
        <pc:chgData name="Taylor Dawson" userId="a035ae38-ba53-4c7a-9ad1-676d460c2cc3" providerId="ADAL" clId="{C538D29A-EA38-4885-B979-FA6AD963743B}" dt="2025-02-14T15:30:47.899" v="662" actId="207"/>
        <pc:sldMkLst>
          <pc:docMk/>
          <pc:sldMk cId="3506056252" sldId="265"/>
        </pc:sldMkLst>
        <pc:spChg chg="mod">
          <ac:chgData name="Taylor Dawson" userId="a035ae38-ba53-4c7a-9ad1-676d460c2cc3" providerId="ADAL" clId="{C538D29A-EA38-4885-B979-FA6AD963743B}" dt="2025-02-14T15:30:47.899" v="662" actId="207"/>
          <ac:spMkLst>
            <pc:docMk/>
            <pc:sldMk cId="3506056252" sldId="265"/>
            <ac:spMk id="13" creationId="{44A59DFE-36E4-0FB0-9DE4-15380BB95F69}"/>
          </ac:spMkLst>
        </pc:spChg>
        <pc:spChg chg="mod">
          <ac:chgData name="Taylor Dawson" userId="a035ae38-ba53-4c7a-9ad1-676d460c2cc3" providerId="ADAL" clId="{C538D29A-EA38-4885-B979-FA6AD963743B}" dt="2025-02-13T16:39:41.058" v="588" actId="20577"/>
          <ac:spMkLst>
            <pc:docMk/>
            <pc:sldMk cId="3506056252" sldId="265"/>
            <ac:spMk id="14" creationId="{1F54F2DF-B702-9AB1-3D74-866A8BDB6F96}"/>
          </ac:spMkLst>
        </pc:spChg>
      </pc:sldChg>
      <pc:sldChg chg="del">
        <pc:chgData name="Taylor Dawson" userId="a035ae38-ba53-4c7a-9ad1-676d460c2cc3" providerId="ADAL" clId="{C538D29A-EA38-4885-B979-FA6AD963743B}" dt="2025-02-13T16:28:24.326" v="332" actId="2696"/>
        <pc:sldMkLst>
          <pc:docMk/>
          <pc:sldMk cId="3740707238" sldId="266"/>
        </pc:sldMkLst>
      </pc:sldChg>
      <pc:sldChg chg="modSp mod modClrScheme chgLayout">
        <pc:chgData name="Taylor Dawson" userId="a035ae38-ba53-4c7a-9ad1-676d460c2cc3" providerId="ADAL" clId="{C538D29A-EA38-4885-B979-FA6AD963743B}" dt="2025-02-14T15:27:16.737" v="609" actId="207"/>
        <pc:sldMkLst>
          <pc:docMk/>
          <pc:sldMk cId="2083065234" sldId="267"/>
        </pc:sldMkLst>
        <pc:spChg chg="mod ord">
          <ac:chgData name="Taylor Dawson" userId="a035ae38-ba53-4c7a-9ad1-676d460c2cc3" providerId="ADAL" clId="{C538D29A-EA38-4885-B979-FA6AD963743B}" dt="2025-02-13T16:38:23.054" v="527" actId="14100"/>
          <ac:spMkLst>
            <pc:docMk/>
            <pc:sldMk cId="2083065234" sldId="267"/>
            <ac:spMk id="2" creationId="{DAB2979D-D541-8E9E-EAD6-08A6F9E539E7}"/>
          </ac:spMkLst>
        </pc:spChg>
        <pc:spChg chg="mod ord">
          <ac:chgData name="Taylor Dawson" userId="a035ae38-ba53-4c7a-9ad1-676d460c2cc3" providerId="ADAL" clId="{C538D29A-EA38-4885-B979-FA6AD963743B}" dt="2025-02-14T15:27:16.737" v="609" actId="207"/>
          <ac:spMkLst>
            <pc:docMk/>
            <pc:sldMk cId="2083065234" sldId="267"/>
            <ac:spMk id="20" creationId="{1127A4F6-103F-0411-F014-88F5A8444D30}"/>
          </ac:spMkLst>
        </pc:spChg>
      </pc:sldChg>
      <pc:sldChg chg="del">
        <pc:chgData name="Taylor Dawson" userId="a035ae38-ba53-4c7a-9ad1-676d460c2cc3" providerId="ADAL" clId="{C538D29A-EA38-4885-B979-FA6AD963743B}" dt="2025-02-13T16:28:24.326" v="332" actId="2696"/>
        <pc:sldMkLst>
          <pc:docMk/>
          <pc:sldMk cId="215933956" sldId="272"/>
        </pc:sldMkLst>
      </pc:sldChg>
      <pc:sldChg chg="del">
        <pc:chgData name="Taylor Dawson" userId="a035ae38-ba53-4c7a-9ad1-676d460c2cc3" providerId="ADAL" clId="{C538D29A-EA38-4885-B979-FA6AD963743B}" dt="2025-02-13T16:28:24.326" v="332" actId="2696"/>
        <pc:sldMkLst>
          <pc:docMk/>
          <pc:sldMk cId="4008229400" sldId="274"/>
        </pc:sldMkLst>
      </pc:sldChg>
      <pc:sldChg chg="addSp modSp mod">
        <pc:chgData name="Taylor Dawson" userId="a035ae38-ba53-4c7a-9ad1-676d460c2cc3" providerId="ADAL" clId="{C538D29A-EA38-4885-B979-FA6AD963743B}" dt="2025-02-14T15:40:50.562" v="696" actId="1076"/>
        <pc:sldMkLst>
          <pc:docMk/>
          <pc:sldMk cId="1366797479" sldId="275"/>
        </pc:sldMkLst>
      </pc:sldChg>
      <pc:sldChg chg="modSp mod">
        <pc:chgData name="Taylor Dawson" userId="a035ae38-ba53-4c7a-9ad1-676d460c2cc3" providerId="ADAL" clId="{C538D29A-EA38-4885-B979-FA6AD963743B}" dt="2025-02-13T16:33:34.975" v="516" actId="1076"/>
        <pc:sldMkLst>
          <pc:docMk/>
          <pc:sldMk cId="964071956" sldId="276"/>
        </pc:sldMkLst>
      </pc:sldChg>
      <pc:sldChg chg="addSp delSp modSp mod">
        <pc:chgData name="Taylor Dawson" userId="a035ae38-ba53-4c7a-9ad1-676d460c2cc3" providerId="ADAL" clId="{C538D29A-EA38-4885-B979-FA6AD963743B}" dt="2025-02-24T18:40:29.800" v="892" actId="20577"/>
        <pc:sldMkLst>
          <pc:docMk/>
          <pc:sldMk cId="2340829879" sldId="277"/>
        </pc:sldMkLst>
        <pc:spChg chg="mod">
          <ac:chgData name="Taylor Dawson" userId="a035ae38-ba53-4c7a-9ad1-676d460c2cc3" providerId="ADAL" clId="{C538D29A-EA38-4885-B979-FA6AD963743B}" dt="2025-02-24T18:40:29.800" v="892" actId="20577"/>
          <ac:spMkLst>
            <pc:docMk/>
            <pc:sldMk cId="2340829879" sldId="277"/>
            <ac:spMk id="4" creationId="{2242D000-9B15-4D9C-A5FC-321AAC85ADF0}"/>
          </ac:spMkLst>
        </pc:spChg>
        <pc:spChg chg="add del mod">
          <ac:chgData name="Taylor Dawson" userId="a035ae38-ba53-4c7a-9ad1-676d460c2cc3" providerId="ADAL" clId="{C538D29A-EA38-4885-B979-FA6AD963743B}" dt="2025-02-24T17:26:01.706" v="704" actId="22"/>
          <ac:spMkLst>
            <pc:docMk/>
            <pc:sldMk cId="2340829879" sldId="277"/>
            <ac:spMk id="6" creationId="{29466136-A1E8-78FC-BB58-00334AF31A22}"/>
          </ac:spMkLst>
        </pc:spChg>
        <pc:picChg chg="add mod ord">
          <ac:chgData name="Taylor Dawson" userId="a035ae38-ba53-4c7a-9ad1-676d460c2cc3" providerId="ADAL" clId="{C538D29A-EA38-4885-B979-FA6AD963743B}" dt="2025-02-24T17:41:46.782" v="820" actId="1076"/>
          <ac:picMkLst>
            <pc:docMk/>
            <pc:sldMk cId="2340829879" sldId="277"/>
            <ac:picMk id="3" creationId="{7D5C6A7C-71FD-7E49-4EE8-27045D27652E}"/>
          </ac:picMkLst>
        </pc:picChg>
        <pc:picChg chg="add del mod ord">
          <ac:chgData name="Taylor Dawson" userId="a035ae38-ba53-4c7a-9ad1-676d460c2cc3" providerId="ADAL" clId="{C538D29A-EA38-4885-B979-FA6AD963743B}" dt="2025-02-24T17:25:59.833" v="703" actId="478"/>
          <ac:picMkLst>
            <pc:docMk/>
            <pc:sldMk cId="2340829879" sldId="277"/>
            <ac:picMk id="7" creationId="{2C0DF200-2B88-2997-B949-E1DD4CA660A2}"/>
          </ac:picMkLst>
        </pc:picChg>
        <pc:picChg chg="add mod ord">
          <ac:chgData name="Taylor Dawson" userId="a035ae38-ba53-4c7a-9ad1-676d460c2cc3" providerId="ADAL" clId="{C538D29A-EA38-4885-B979-FA6AD963743B}" dt="2025-02-24T17:41:51.670" v="822" actId="1076"/>
          <ac:picMkLst>
            <pc:docMk/>
            <pc:sldMk cId="2340829879" sldId="277"/>
            <ac:picMk id="9" creationId="{364C71EE-5114-B592-675B-68EE163DAFF8}"/>
          </ac:picMkLst>
        </pc:picChg>
      </pc:sldChg>
      <pc:sldChg chg="modSp mod">
        <pc:chgData name="Taylor Dawson" userId="a035ae38-ba53-4c7a-9ad1-676d460c2cc3" providerId="ADAL" clId="{C538D29A-EA38-4885-B979-FA6AD963743B}" dt="2025-02-14T15:26:41.786" v="605" actId="207"/>
        <pc:sldMkLst>
          <pc:docMk/>
          <pc:sldMk cId="3262724354" sldId="278"/>
        </pc:sldMkLst>
        <pc:spChg chg="mod">
          <ac:chgData name="Taylor Dawson" userId="a035ae38-ba53-4c7a-9ad1-676d460c2cc3" providerId="ADAL" clId="{C538D29A-EA38-4885-B979-FA6AD963743B}" dt="2025-02-14T15:26:41.786" v="605" actId="207"/>
          <ac:spMkLst>
            <pc:docMk/>
            <pc:sldMk cId="3262724354" sldId="278"/>
            <ac:spMk id="4" creationId="{48BF92BC-2851-D438-C8EA-5FDDAF1336FC}"/>
          </ac:spMkLst>
        </pc:spChg>
        <pc:spChg chg="mod">
          <ac:chgData name="Taylor Dawson" userId="a035ae38-ba53-4c7a-9ad1-676d460c2cc3" providerId="ADAL" clId="{C538D29A-EA38-4885-B979-FA6AD963743B}" dt="2025-02-14T15:25:09.310" v="602" actId="1076"/>
          <ac:spMkLst>
            <pc:docMk/>
            <pc:sldMk cId="3262724354" sldId="278"/>
            <ac:spMk id="5" creationId="{C1FD1FD8-040A-6D25-0E43-01D898080463}"/>
          </ac:spMkLst>
        </pc:spChg>
        <pc:spChg chg="mod">
          <ac:chgData name="Taylor Dawson" userId="a035ae38-ba53-4c7a-9ad1-676d460c2cc3" providerId="ADAL" clId="{C538D29A-EA38-4885-B979-FA6AD963743B}" dt="2025-02-14T15:25:09.310" v="602" actId="1076"/>
          <ac:spMkLst>
            <pc:docMk/>
            <pc:sldMk cId="3262724354" sldId="278"/>
            <ac:spMk id="7" creationId="{F1543857-8670-DC8A-7C0C-8BB964E89611}"/>
          </ac:spMkLst>
        </pc:spChg>
        <pc:graphicFrameChg chg="mod">
          <ac:chgData name="Taylor Dawson" userId="a035ae38-ba53-4c7a-9ad1-676d460c2cc3" providerId="ADAL" clId="{C538D29A-EA38-4885-B979-FA6AD963743B}" dt="2025-02-14T15:25:09.310" v="602" actId="1076"/>
          <ac:graphicFrameMkLst>
            <pc:docMk/>
            <pc:sldMk cId="3262724354" sldId="278"/>
            <ac:graphicFrameMk id="3" creationId="{71B1B2A7-A982-F059-3468-A286FB97251C}"/>
          </ac:graphicFrameMkLst>
        </pc:graphicFrameChg>
        <pc:picChg chg="mod">
          <ac:chgData name="Taylor Dawson" userId="a035ae38-ba53-4c7a-9ad1-676d460c2cc3" providerId="ADAL" clId="{C538D29A-EA38-4885-B979-FA6AD963743B}" dt="2025-02-14T15:25:12.080" v="603" actId="1076"/>
          <ac:picMkLst>
            <pc:docMk/>
            <pc:sldMk cId="3262724354" sldId="278"/>
            <ac:picMk id="2" creationId="{DDBAA4C3-1C75-6C95-9BBC-6C51B92B44D1}"/>
          </ac:picMkLst>
        </pc:picChg>
      </pc:sldChg>
      <pc:sldChg chg="modSp mod modAnim">
        <pc:chgData name="Taylor Dawson" userId="a035ae38-ba53-4c7a-9ad1-676d460c2cc3" providerId="ADAL" clId="{C538D29A-EA38-4885-B979-FA6AD963743B}" dt="2025-02-14T15:26:57.367" v="606" actId="207"/>
        <pc:sldMkLst>
          <pc:docMk/>
          <pc:sldMk cId="1152016409" sldId="280"/>
        </pc:sldMkLst>
        <pc:spChg chg="mod">
          <ac:chgData name="Taylor Dawson" userId="a035ae38-ba53-4c7a-9ad1-676d460c2cc3" providerId="ADAL" clId="{C538D29A-EA38-4885-B979-FA6AD963743B}" dt="2025-01-27T23:02:01.474" v="36" actId="1582"/>
          <ac:spMkLst>
            <pc:docMk/>
            <pc:sldMk cId="1152016409" sldId="280"/>
            <ac:spMk id="3" creationId="{6768F75A-D799-76B8-2C4A-A9B6C2915790}"/>
          </ac:spMkLst>
        </pc:spChg>
        <pc:spChg chg="mod">
          <ac:chgData name="Taylor Dawson" userId="a035ae38-ba53-4c7a-9ad1-676d460c2cc3" providerId="ADAL" clId="{C538D29A-EA38-4885-B979-FA6AD963743B}" dt="2025-02-14T15:26:57.367" v="606" actId="207"/>
          <ac:spMkLst>
            <pc:docMk/>
            <pc:sldMk cId="1152016409" sldId="280"/>
            <ac:spMk id="4" creationId="{DBEB7311-0EFF-F3DF-54A5-984ACB065699}"/>
          </ac:spMkLst>
        </pc:spChg>
        <pc:spChg chg="mod">
          <ac:chgData name="Taylor Dawson" userId="a035ae38-ba53-4c7a-9ad1-676d460c2cc3" providerId="ADAL" clId="{C538D29A-EA38-4885-B979-FA6AD963743B}" dt="2025-01-27T23:00:29.793" v="14" actId="14100"/>
          <ac:spMkLst>
            <pc:docMk/>
            <pc:sldMk cId="1152016409" sldId="280"/>
            <ac:spMk id="5" creationId="{136CB604-1C51-5D1F-AEF4-0B924A6AFA0E}"/>
          </ac:spMkLst>
        </pc:spChg>
        <pc:spChg chg="mod">
          <ac:chgData name="Taylor Dawson" userId="a035ae38-ba53-4c7a-9ad1-676d460c2cc3" providerId="ADAL" clId="{C538D29A-EA38-4885-B979-FA6AD963743B}" dt="2025-01-27T23:01:55.844" v="35" actId="1582"/>
          <ac:spMkLst>
            <pc:docMk/>
            <pc:sldMk cId="1152016409" sldId="280"/>
            <ac:spMk id="7" creationId="{FDD16ED8-37AE-49AD-C16F-C98073C7E061}"/>
          </ac:spMkLst>
        </pc:spChg>
        <pc:picChg chg="mod">
          <ac:chgData name="Taylor Dawson" userId="a035ae38-ba53-4c7a-9ad1-676d460c2cc3" providerId="ADAL" clId="{C538D29A-EA38-4885-B979-FA6AD963743B}" dt="2025-01-27T23:01:30.812" v="31" actId="1076"/>
          <ac:picMkLst>
            <pc:docMk/>
            <pc:sldMk cId="1152016409" sldId="280"/>
            <ac:picMk id="2" creationId="{C0E4B8EB-3A0D-1EC5-2AC3-C1B565965608}"/>
          </ac:picMkLst>
        </pc:picChg>
      </pc:sldChg>
      <pc:sldChg chg="modSp mod">
        <pc:chgData name="Taylor Dawson" userId="a035ae38-ba53-4c7a-9ad1-676d460c2cc3" providerId="ADAL" clId="{C538D29A-EA38-4885-B979-FA6AD963743B}" dt="2025-02-14T15:30:07.167" v="661" actId="1076"/>
        <pc:sldMkLst>
          <pc:docMk/>
          <pc:sldMk cId="1192468281" sldId="281"/>
        </pc:sldMkLst>
        <pc:spChg chg="mod">
          <ac:chgData name="Taylor Dawson" userId="a035ae38-ba53-4c7a-9ad1-676d460c2cc3" providerId="ADAL" clId="{C538D29A-EA38-4885-B979-FA6AD963743B}" dt="2025-02-14T15:27:04.008" v="607" actId="207"/>
          <ac:spMkLst>
            <pc:docMk/>
            <pc:sldMk cId="1192468281" sldId="281"/>
            <ac:spMk id="4" creationId="{2D4C8AC4-9F4C-8754-647C-575ACBC558BB}"/>
          </ac:spMkLst>
        </pc:spChg>
        <pc:spChg chg="mod">
          <ac:chgData name="Taylor Dawson" userId="a035ae38-ba53-4c7a-9ad1-676d460c2cc3" providerId="ADAL" clId="{C538D29A-EA38-4885-B979-FA6AD963743B}" dt="2025-02-14T15:29:48.179" v="660" actId="20577"/>
          <ac:spMkLst>
            <pc:docMk/>
            <pc:sldMk cId="1192468281" sldId="281"/>
            <ac:spMk id="5" creationId="{6E6ED7FB-1436-9CF1-DB9B-9A0CB3D4ACA7}"/>
          </ac:spMkLst>
        </pc:spChg>
        <pc:spChg chg="mod">
          <ac:chgData name="Taylor Dawson" userId="a035ae38-ba53-4c7a-9ad1-676d460c2cc3" providerId="ADAL" clId="{C538D29A-EA38-4885-B979-FA6AD963743B}" dt="2025-02-14T15:30:07.167" v="661" actId="1076"/>
          <ac:spMkLst>
            <pc:docMk/>
            <pc:sldMk cId="1192468281" sldId="281"/>
            <ac:spMk id="13" creationId="{1842DAE4-EE72-7667-A7BE-121F644287E8}"/>
          </ac:spMkLst>
        </pc:spChg>
        <pc:spChg chg="mod">
          <ac:chgData name="Taylor Dawson" userId="a035ae38-ba53-4c7a-9ad1-676d460c2cc3" providerId="ADAL" clId="{C538D29A-EA38-4885-B979-FA6AD963743B}" dt="2025-02-14T15:30:07.167" v="661" actId="1076"/>
          <ac:spMkLst>
            <pc:docMk/>
            <pc:sldMk cId="1192468281" sldId="281"/>
            <ac:spMk id="14" creationId="{3DCEE9D1-5345-7597-EC3F-D7402FBFCAA9}"/>
          </ac:spMkLst>
        </pc:spChg>
        <pc:spChg chg="mod">
          <ac:chgData name="Taylor Dawson" userId="a035ae38-ba53-4c7a-9ad1-676d460c2cc3" providerId="ADAL" clId="{C538D29A-EA38-4885-B979-FA6AD963743B}" dt="2025-02-14T15:30:07.167" v="661" actId="1076"/>
          <ac:spMkLst>
            <pc:docMk/>
            <pc:sldMk cId="1192468281" sldId="281"/>
            <ac:spMk id="15" creationId="{9268121F-B250-26EC-BFE6-4B6B87B40915}"/>
          </ac:spMkLst>
        </pc:spChg>
        <pc:spChg chg="mod">
          <ac:chgData name="Taylor Dawson" userId="a035ae38-ba53-4c7a-9ad1-676d460c2cc3" providerId="ADAL" clId="{C538D29A-EA38-4885-B979-FA6AD963743B}" dt="2025-02-14T15:30:07.167" v="661" actId="1076"/>
          <ac:spMkLst>
            <pc:docMk/>
            <pc:sldMk cId="1192468281" sldId="281"/>
            <ac:spMk id="16" creationId="{813EDFA0-21A5-4914-4B6D-625EB3E35904}"/>
          </ac:spMkLst>
        </pc:spChg>
        <pc:spChg chg="mod">
          <ac:chgData name="Taylor Dawson" userId="a035ae38-ba53-4c7a-9ad1-676d460c2cc3" providerId="ADAL" clId="{C538D29A-EA38-4885-B979-FA6AD963743B}" dt="2025-02-14T15:30:07.167" v="661" actId="1076"/>
          <ac:spMkLst>
            <pc:docMk/>
            <pc:sldMk cId="1192468281" sldId="281"/>
            <ac:spMk id="17" creationId="{A3B04F50-5A69-3FBE-684F-490554BD811E}"/>
          </ac:spMkLst>
        </pc:spChg>
        <pc:spChg chg="mod">
          <ac:chgData name="Taylor Dawson" userId="a035ae38-ba53-4c7a-9ad1-676d460c2cc3" providerId="ADAL" clId="{C538D29A-EA38-4885-B979-FA6AD963743B}" dt="2025-02-14T15:28:42.795" v="629" actId="1036"/>
          <ac:spMkLst>
            <pc:docMk/>
            <pc:sldMk cId="1192468281" sldId="281"/>
            <ac:spMk id="18" creationId="{DC4F028A-B943-A3E3-FB32-7EACB8BA39CB}"/>
          </ac:spMkLst>
        </pc:spChg>
        <pc:spChg chg="mod">
          <ac:chgData name="Taylor Dawson" userId="a035ae38-ba53-4c7a-9ad1-676d460c2cc3" providerId="ADAL" clId="{C538D29A-EA38-4885-B979-FA6AD963743B}" dt="2025-02-14T15:28:42.795" v="629" actId="1036"/>
          <ac:spMkLst>
            <pc:docMk/>
            <pc:sldMk cId="1192468281" sldId="281"/>
            <ac:spMk id="19" creationId="{E04F3862-FB56-3774-1126-0BBE4BEF16EB}"/>
          </ac:spMkLst>
        </pc:spChg>
        <pc:spChg chg="mod">
          <ac:chgData name="Taylor Dawson" userId="a035ae38-ba53-4c7a-9ad1-676d460c2cc3" providerId="ADAL" clId="{C538D29A-EA38-4885-B979-FA6AD963743B}" dt="2025-02-14T15:28:42.795" v="629" actId="1036"/>
          <ac:spMkLst>
            <pc:docMk/>
            <pc:sldMk cId="1192468281" sldId="281"/>
            <ac:spMk id="20" creationId="{31945113-5765-D4C0-CDB7-1ED96EEE3772}"/>
          </ac:spMkLst>
        </pc:spChg>
        <pc:picChg chg="mod">
          <ac:chgData name="Taylor Dawson" userId="a035ae38-ba53-4c7a-9ad1-676d460c2cc3" providerId="ADAL" clId="{C538D29A-EA38-4885-B979-FA6AD963743B}" dt="2025-02-14T15:30:07.167" v="661" actId="1076"/>
          <ac:picMkLst>
            <pc:docMk/>
            <pc:sldMk cId="1192468281" sldId="281"/>
            <ac:picMk id="8" creationId="{3DAE4C9F-772C-A244-E969-06A74430BF41}"/>
          </ac:picMkLst>
        </pc:picChg>
        <pc:picChg chg="mod">
          <ac:chgData name="Taylor Dawson" userId="a035ae38-ba53-4c7a-9ad1-676d460c2cc3" providerId="ADAL" clId="{C538D29A-EA38-4885-B979-FA6AD963743B}" dt="2025-02-14T15:30:07.167" v="661" actId="1076"/>
          <ac:picMkLst>
            <pc:docMk/>
            <pc:sldMk cId="1192468281" sldId="281"/>
            <ac:picMk id="9" creationId="{430830E4-D86F-ED9D-611A-1C147E3C1E82}"/>
          </ac:picMkLst>
        </pc:picChg>
        <pc:picChg chg="mod">
          <ac:chgData name="Taylor Dawson" userId="a035ae38-ba53-4c7a-9ad1-676d460c2cc3" providerId="ADAL" clId="{C538D29A-EA38-4885-B979-FA6AD963743B}" dt="2025-02-14T15:30:07.167" v="661" actId="1076"/>
          <ac:picMkLst>
            <pc:docMk/>
            <pc:sldMk cId="1192468281" sldId="281"/>
            <ac:picMk id="10" creationId="{DF83793B-F917-1E5A-F29C-62B36FCD7DAA}"/>
          </ac:picMkLst>
        </pc:picChg>
        <pc:picChg chg="mod">
          <ac:chgData name="Taylor Dawson" userId="a035ae38-ba53-4c7a-9ad1-676d460c2cc3" providerId="ADAL" clId="{C538D29A-EA38-4885-B979-FA6AD963743B}" dt="2025-02-14T15:30:07.167" v="661" actId="1076"/>
          <ac:picMkLst>
            <pc:docMk/>
            <pc:sldMk cId="1192468281" sldId="281"/>
            <ac:picMk id="11" creationId="{94DE104E-0628-7B91-A0C9-C96D0FF03DDF}"/>
          </ac:picMkLst>
        </pc:picChg>
        <pc:picChg chg="mod">
          <ac:chgData name="Taylor Dawson" userId="a035ae38-ba53-4c7a-9ad1-676d460c2cc3" providerId="ADAL" clId="{C538D29A-EA38-4885-B979-FA6AD963743B}" dt="2025-02-14T15:30:07.167" v="661" actId="1076"/>
          <ac:picMkLst>
            <pc:docMk/>
            <pc:sldMk cId="1192468281" sldId="281"/>
            <ac:picMk id="12" creationId="{D3BFC2F8-3A08-A884-EF9E-270C77B62FEC}"/>
          </ac:picMkLst>
        </pc:picChg>
      </pc:sldChg>
      <pc:sldChg chg="addSp delSp modSp mod">
        <pc:chgData name="Taylor Dawson" userId="a035ae38-ba53-4c7a-9ad1-676d460c2cc3" providerId="ADAL" clId="{C538D29A-EA38-4885-B979-FA6AD963743B}" dt="2025-02-14T15:28:52.674" v="644" actId="1036"/>
        <pc:sldMkLst>
          <pc:docMk/>
          <pc:sldMk cId="2812990941" sldId="282"/>
        </pc:sldMkLst>
        <pc:spChg chg="mod">
          <ac:chgData name="Taylor Dawson" userId="a035ae38-ba53-4c7a-9ad1-676d460c2cc3" providerId="ADAL" clId="{C538D29A-EA38-4885-B979-FA6AD963743B}" dt="2025-02-14T15:27:10.323" v="608" actId="207"/>
          <ac:spMkLst>
            <pc:docMk/>
            <pc:sldMk cId="2812990941" sldId="282"/>
            <ac:spMk id="4" creationId="{21F6FE5C-8EF4-755B-C550-8C393B353756}"/>
          </ac:spMkLst>
        </pc:spChg>
        <pc:spChg chg="mod">
          <ac:chgData name="Taylor Dawson" userId="a035ae38-ba53-4c7a-9ad1-676d460c2cc3" providerId="ADAL" clId="{C538D29A-EA38-4885-B979-FA6AD963743B}" dt="2025-02-14T15:28:52.674" v="644" actId="1036"/>
          <ac:spMkLst>
            <pc:docMk/>
            <pc:sldMk cId="2812990941" sldId="282"/>
            <ac:spMk id="7" creationId="{FBF24738-AB1B-227C-FC96-AB9C44D40234}"/>
          </ac:spMkLst>
        </pc:spChg>
        <pc:spChg chg="add mod">
          <ac:chgData name="Taylor Dawson" userId="a035ae38-ba53-4c7a-9ad1-676d460c2cc3" providerId="ADAL" clId="{C538D29A-EA38-4885-B979-FA6AD963743B}" dt="2025-02-13T16:18:22.746" v="292" actId="1076"/>
          <ac:spMkLst>
            <pc:docMk/>
            <pc:sldMk cId="2812990941" sldId="282"/>
            <ac:spMk id="10" creationId="{A6034924-A411-71ED-5714-CBE5AF6856D3}"/>
          </ac:spMkLst>
        </pc:spChg>
        <pc:spChg chg="mod">
          <ac:chgData name="Taylor Dawson" userId="a035ae38-ba53-4c7a-9ad1-676d460c2cc3" providerId="ADAL" clId="{C538D29A-EA38-4885-B979-FA6AD963743B}" dt="2025-02-14T15:28:52.674" v="644" actId="1036"/>
          <ac:spMkLst>
            <pc:docMk/>
            <pc:sldMk cId="2812990941" sldId="282"/>
            <ac:spMk id="18" creationId="{627A1288-1201-9575-BF29-72F166EEEDB1}"/>
          </ac:spMkLst>
        </pc:spChg>
        <pc:spChg chg="mod">
          <ac:chgData name="Taylor Dawson" userId="a035ae38-ba53-4c7a-9ad1-676d460c2cc3" providerId="ADAL" clId="{C538D29A-EA38-4885-B979-FA6AD963743B}" dt="2025-02-14T15:28:52.674" v="644" actId="1036"/>
          <ac:spMkLst>
            <pc:docMk/>
            <pc:sldMk cId="2812990941" sldId="282"/>
            <ac:spMk id="19" creationId="{F478B323-A097-093B-2E01-1A65AF8799CC}"/>
          </ac:spMkLst>
        </pc:spChg>
      </pc:sldChg>
      <pc:sldChg chg="addSp delSp modSp mod modClrScheme chgLayout modNotesTx">
        <pc:chgData name="Taylor Dawson" userId="a035ae38-ba53-4c7a-9ad1-676d460c2cc3" providerId="ADAL" clId="{C538D29A-EA38-4885-B979-FA6AD963743B}" dt="2025-02-14T15:27:22.964" v="610" actId="207"/>
        <pc:sldMkLst>
          <pc:docMk/>
          <pc:sldMk cId="48250852" sldId="283"/>
        </pc:sldMkLst>
        <pc:spChg chg="add mod">
          <ac:chgData name="Taylor Dawson" userId="a035ae38-ba53-4c7a-9ad1-676d460c2cc3" providerId="ADAL" clId="{C538D29A-EA38-4885-B979-FA6AD963743B}" dt="2025-02-13T16:19:22.846" v="300" actId="1076"/>
          <ac:spMkLst>
            <pc:docMk/>
            <pc:sldMk cId="48250852" sldId="283"/>
            <ac:spMk id="12" creationId="{33CF8938-0B90-70A7-570C-528611AFF21F}"/>
          </ac:spMkLst>
        </pc:spChg>
        <pc:spChg chg="mod ord">
          <ac:chgData name="Taylor Dawson" userId="a035ae38-ba53-4c7a-9ad1-676d460c2cc3" providerId="ADAL" clId="{C538D29A-EA38-4885-B979-FA6AD963743B}" dt="2025-02-14T15:27:22.964" v="610" actId="207"/>
          <ac:spMkLst>
            <pc:docMk/>
            <pc:sldMk cId="48250852" sldId="283"/>
            <ac:spMk id="20" creationId="{35689E3C-0197-69E4-4A7C-51364171CEB1}"/>
          </ac:spMkLst>
        </pc:spChg>
        <pc:picChg chg="add mod">
          <ac:chgData name="Taylor Dawson" userId="a035ae38-ba53-4c7a-9ad1-676d460c2cc3" providerId="ADAL" clId="{C538D29A-EA38-4885-B979-FA6AD963743B}" dt="2025-02-13T19:37:23.871" v="598" actId="1076"/>
          <ac:picMkLst>
            <pc:docMk/>
            <pc:sldMk cId="48250852" sldId="283"/>
            <ac:picMk id="1048" creationId="{BB30C178-F447-6ED9-8A90-2790FB3C647D}"/>
          </ac:picMkLst>
        </pc:picChg>
      </pc:sldChg>
      <pc:sldChg chg="modSp mod">
        <pc:chgData name="Taylor Dawson" userId="a035ae38-ba53-4c7a-9ad1-676d460c2cc3" providerId="ADAL" clId="{C538D29A-EA38-4885-B979-FA6AD963743B}" dt="2025-02-14T15:27:38.816" v="612" actId="207"/>
        <pc:sldMkLst>
          <pc:docMk/>
          <pc:sldMk cId="2852361333" sldId="284"/>
        </pc:sldMkLst>
        <pc:spChg chg="mod">
          <ac:chgData name="Taylor Dawson" userId="a035ae38-ba53-4c7a-9ad1-676d460c2cc3" providerId="ADAL" clId="{C538D29A-EA38-4885-B979-FA6AD963743B}" dt="2025-02-14T15:27:38.816" v="612" actId="207"/>
          <ac:spMkLst>
            <pc:docMk/>
            <pc:sldMk cId="2852361333" sldId="284"/>
            <ac:spMk id="4" creationId="{CC4C39CD-C192-5FCA-C022-A2C9DE8BB55B}"/>
          </ac:spMkLst>
        </pc:spChg>
        <pc:spChg chg="mod">
          <ac:chgData name="Taylor Dawson" userId="a035ae38-ba53-4c7a-9ad1-676d460c2cc3" providerId="ADAL" clId="{C538D29A-EA38-4885-B979-FA6AD963743B}" dt="2025-02-13T16:30:19.594" v="347" actId="404"/>
          <ac:spMkLst>
            <pc:docMk/>
            <pc:sldMk cId="2852361333" sldId="284"/>
            <ac:spMk id="5" creationId="{DCF60CEB-947A-5A7B-D189-28315633FACE}"/>
          </ac:spMkLst>
        </pc:spChg>
      </pc:sldChg>
      <pc:sldChg chg="del">
        <pc:chgData name="Taylor Dawson" userId="a035ae38-ba53-4c7a-9ad1-676d460c2cc3" providerId="ADAL" clId="{C538D29A-EA38-4885-B979-FA6AD963743B}" dt="2025-02-13T16:28:24.326" v="332" actId="2696"/>
        <pc:sldMkLst>
          <pc:docMk/>
          <pc:sldMk cId="3799093488" sldId="285"/>
        </pc:sldMkLst>
      </pc:sldChg>
      <pc:sldChg chg="addSp delSp modSp add del mod">
        <pc:chgData name="Taylor Dawson" userId="a035ae38-ba53-4c7a-9ad1-676d460c2cc3" providerId="ADAL" clId="{C538D29A-EA38-4885-B979-FA6AD963743B}" dt="2025-02-13T16:27:59.510" v="329" actId="2696"/>
        <pc:sldMkLst>
          <pc:docMk/>
          <pc:sldMk cId="3274997184" sldId="286"/>
        </pc:sldMkLst>
      </pc:sldChg>
      <pc:sldChg chg="addSp delSp modSp add mod modClrScheme chgLayout">
        <pc:chgData name="Taylor Dawson" userId="a035ae38-ba53-4c7a-9ad1-676d460c2cc3" providerId="ADAL" clId="{C538D29A-EA38-4885-B979-FA6AD963743B}" dt="2025-02-14T15:27:31.834" v="611" actId="207"/>
        <pc:sldMkLst>
          <pc:docMk/>
          <pc:sldMk cId="3069244978" sldId="287"/>
        </pc:sldMkLst>
      </pc:sldChg>
      <pc:sldChg chg="addSp delSp modSp add mod">
        <pc:chgData name="Taylor Dawson" userId="a035ae38-ba53-4c7a-9ad1-676d460c2cc3" providerId="ADAL" clId="{C538D29A-EA38-4885-B979-FA6AD963743B}" dt="2025-02-24T17:49:41.298" v="888" actId="1076"/>
        <pc:sldMkLst>
          <pc:docMk/>
          <pc:sldMk cId="76481172" sldId="293"/>
        </pc:sldMkLst>
        <pc:spChg chg="add del mod">
          <ac:chgData name="Taylor Dawson" userId="a035ae38-ba53-4c7a-9ad1-676d460c2cc3" providerId="ADAL" clId="{C538D29A-EA38-4885-B979-FA6AD963743B}" dt="2025-02-24T17:29:18.910" v="767" actId="22"/>
          <ac:spMkLst>
            <pc:docMk/>
            <pc:sldMk cId="76481172" sldId="293"/>
            <ac:spMk id="3" creationId="{32A591BF-F0CE-BB4D-28EF-31A8E50E0130}"/>
          </ac:spMkLst>
        </pc:spChg>
        <pc:spChg chg="mod">
          <ac:chgData name="Taylor Dawson" userId="a035ae38-ba53-4c7a-9ad1-676d460c2cc3" providerId="ADAL" clId="{C538D29A-EA38-4885-B979-FA6AD963743B}" dt="2025-02-24T17:29:16.844" v="766" actId="20577"/>
          <ac:spMkLst>
            <pc:docMk/>
            <pc:sldMk cId="76481172" sldId="293"/>
            <ac:spMk id="4" creationId="{7A74A327-5FD2-A773-A7D1-13B68FC6FB97}"/>
          </ac:spMkLst>
        </pc:spChg>
        <pc:picChg chg="add mod ord">
          <ac:chgData name="Taylor Dawson" userId="a035ae38-ba53-4c7a-9ad1-676d460c2cc3" providerId="ADAL" clId="{C538D29A-EA38-4885-B979-FA6AD963743B}" dt="2025-02-24T17:48:37.880" v="869" actId="1076"/>
          <ac:picMkLst>
            <pc:docMk/>
            <pc:sldMk cId="76481172" sldId="293"/>
            <ac:picMk id="6" creationId="{24B4C062-F462-6577-15EB-7BEB7BEE8946}"/>
          </ac:picMkLst>
        </pc:picChg>
        <pc:picChg chg="del">
          <ac:chgData name="Taylor Dawson" userId="a035ae38-ba53-4c7a-9ad1-676d460c2cc3" providerId="ADAL" clId="{C538D29A-EA38-4885-B979-FA6AD963743B}" dt="2025-02-24T17:17:20.677" v="698" actId="478"/>
          <ac:picMkLst>
            <pc:docMk/>
            <pc:sldMk cId="76481172" sldId="293"/>
            <ac:picMk id="7" creationId="{DCF9EEFA-A738-A9F4-5944-132B20603FE7}"/>
          </ac:picMkLst>
        </pc:picChg>
        <pc:picChg chg="add mod">
          <ac:chgData name="Taylor Dawson" userId="a035ae38-ba53-4c7a-9ad1-676d460c2cc3" providerId="ADAL" clId="{C538D29A-EA38-4885-B979-FA6AD963743B}" dt="2025-02-24T17:49:23.744" v="883" actId="1076"/>
          <ac:picMkLst>
            <pc:docMk/>
            <pc:sldMk cId="76481172" sldId="293"/>
            <ac:picMk id="9" creationId="{ACB30084-41E0-C50A-051A-67ABA6A22E5A}"/>
          </ac:picMkLst>
        </pc:picChg>
        <pc:picChg chg="add mod">
          <ac:chgData name="Taylor Dawson" userId="a035ae38-ba53-4c7a-9ad1-676d460c2cc3" providerId="ADAL" clId="{C538D29A-EA38-4885-B979-FA6AD963743B}" dt="2025-02-24T17:49:41.298" v="888" actId="1076"/>
          <ac:picMkLst>
            <pc:docMk/>
            <pc:sldMk cId="76481172" sldId="293"/>
            <ac:picMk id="11" creationId="{4ED1BF08-C6F7-4AFC-B584-87411A755B4A}"/>
          </ac:picMkLst>
        </pc:picChg>
        <pc:picChg chg="add del mod">
          <ac:chgData name="Taylor Dawson" userId="a035ae38-ba53-4c7a-9ad1-676d460c2cc3" providerId="ADAL" clId="{C538D29A-EA38-4885-B979-FA6AD963743B}" dt="2025-02-24T17:46:02.392" v="836" actId="478"/>
          <ac:picMkLst>
            <pc:docMk/>
            <pc:sldMk cId="76481172" sldId="293"/>
            <ac:picMk id="13" creationId="{BCB99863-D501-6D83-C3F3-39D018DF6A9F}"/>
          </ac:picMkLst>
        </pc:picChg>
        <pc:picChg chg="add mod">
          <ac:chgData name="Taylor Dawson" userId="a035ae38-ba53-4c7a-9ad1-676d460c2cc3" providerId="ADAL" clId="{C538D29A-EA38-4885-B979-FA6AD963743B}" dt="2025-02-24T17:49:30.936" v="886" actId="1076"/>
          <ac:picMkLst>
            <pc:docMk/>
            <pc:sldMk cId="76481172" sldId="293"/>
            <ac:picMk id="15" creationId="{D5FEDCA5-E5FA-F8A3-0EFE-64E3C11E09FF}"/>
          </ac:picMkLst>
        </pc:picChg>
        <pc:picChg chg="add del mod">
          <ac:chgData name="Taylor Dawson" userId="a035ae38-ba53-4c7a-9ad1-676d460c2cc3" providerId="ADAL" clId="{C538D29A-EA38-4885-B979-FA6AD963743B}" dt="2025-02-24T17:47:40.490" v="854" actId="478"/>
          <ac:picMkLst>
            <pc:docMk/>
            <pc:sldMk cId="76481172" sldId="293"/>
            <ac:picMk id="17" creationId="{2FF81E55-5086-C57E-A3D6-8027CF444F0D}"/>
          </ac:picMkLst>
        </pc:picChg>
        <pc:picChg chg="add del mod">
          <ac:chgData name="Taylor Dawson" userId="a035ae38-ba53-4c7a-9ad1-676d460c2cc3" providerId="ADAL" clId="{C538D29A-EA38-4885-B979-FA6AD963743B}" dt="2025-02-24T17:47:04.289" v="845" actId="478"/>
          <ac:picMkLst>
            <pc:docMk/>
            <pc:sldMk cId="76481172" sldId="293"/>
            <ac:picMk id="19" creationId="{21EFF4E5-4373-9311-8840-78DC841E4782}"/>
          </ac:picMkLst>
        </pc:picChg>
        <pc:picChg chg="add mod">
          <ac:chgData name="Taylor Dawson" userId="a035ae38-ba53-4c7a-9ad1-676d460c2cc3" providerId="ADAL" clId="{C538D29A-EA38-4885-B979-FA6AD963743B}" dt="2025-02-24T17:49:35.617" v="887" actId="1076"/>
          <ac:picMkLst>
            <pc:docMk/>
            <pc:sldMk cId="76481172" sldId="293"/>
            <ac:picMk id="21" creationId="{FD524B57-D4DE-FA87-0224-691E98F51E84}"/>
          </ac:picMkLst>
        </pc:picChg>
      </pc:sldChg>
      <pc:sldChg chg="addSp delSp modSp add mod">
        <pc:chgData name="Taylor Dawson" userId="a035ae38-ba53-4c7a-9ad1-676d460c2cc3" providerId="ADAL" clId="{C538D29A-EA38-4885-B979-FA6AD963743B}" dt="2025-02-24T17:51:14.921" v="890" actId="14100"/>
        <pc:sldMkLst>
          <pc:docMk/>
          <pc:sldMk cId="1944746203" sldId="294"/>
        </pc:sldMkLst>
        <pc:spChg chg="del">
          <ac:chgData name="Taylor Dawson" userId="a035ae38-ba53-4c7a-9ad1-676d460c2cc3" providerId="ADAL" clId="{C538D29A-EA38-4885-B979-FA6AD963743B}" dt="2025-02-24T17:30:56.276" v="788" actId="22"/>
          <ac:spMkLst>
            <pc:docMk/>
            <pc:sldMk cId="1944746203" sldId="294"/>
            <ac:spMk id="3" creationId="{DF45C378-2533-13C0-4DEF-14319F0E1952}"/>
          </ac:spMkLst>
        </pc:spChg>
        <pc:spChg chg="mod">
          <ac:chgData name="Taylor Dawson" userId="a035ae38-ba53-4c7a-9ad1-676d460c2cc3" providerId="ADAL" clId="{C538D29A-EA38-4885-B979-FA6AD963743B}" dt="2025-02-24T17:30:54.279" v="787" actId="20577"/>
          <ac:spMkLst>
            <pc:docMk/>
            <pc:sldMk cId="1944746203" sldId="294"/>
            <ac:spMk id="4" creationId="{867A95CC-45F4-4094-A86B-5ADE0AAEF462}"/>
          </ac:spMkLst>
        </pc:spChg>
        <pc:picChg chg="add mod ord">
          <ac:chgData name="Taylor Dawson" userId="a035ae38-ba53-4c7a-9ad1-676d460c2cc3" providerId="ADAL" clId="{C538D29A-EA38-4885-B979-FA6AD963743B}" dt="2025-02-24T17:51:14.921" v="890" actId="14100"/>
          <ac:picMkLst>
            <pc:docMk/>
            <pc:sldMk cId="1944746203" sldId="294"/>
            <ac:picMk id="5" creationId="{57359728-4A3D-5D41-8920-475953A0C620}"/>
          </ac:picMkLst>
        </pc:picChg>
      </pc:sldChg>
      <pc:sldChg chg="addSp delSp modSp add mod">
        <pc:chgData name="Taylor Dawson" userId="a035ae38-ba53-4c7a-9ad1-676d460c2cc3" providerId="ADAL" clId="{C538D29A-EA38-4885-B979-FA6AD963743B}" dt="2025-02-24T17:43:30.317" v="830" actId="1076"/>
        <pc:sldMkLst>
          <pc:docMk/>
          <pc:sldMk cId="1327621020" sldId="295"/>
        </pc:sldMkLst>
        <pc:spChg chg="add del mod">
          <ac:chgData name="Taylor Dawson" userId="a035ae38-ba53-4c7a-9ad1-676d460c2cc3" providerId="ADAL" clId="{C538D29A-EA38-4885-B979-FA6AD963743B}" dt="2025-02-24T17:32:10.389" v="809" actId="22"/>
          <ac:spMkLst>
            <pc:docMk/>
            <pc:sldMk cId="1327621020" sldId="295"/>
            <ac:spMk id="3" creationId="{929DA08A-2FBE-7D95-C990-8D2281695B80}"/>
          </ac:spMkLst>
        </pc:spChg>
        <pc:spChg chg="mod">
          <ac:chgData name="Taylor Dawson" userId="a035ae38-ba53-4c7a-9ad1-676d460c2cc3" providerId="ADAL" clId="{C538D29A-EA38-4885-B979-FA6AD963743B}" dt="2025-02-24T17:31:17.595" v="808" actId="20577"/>
          <ac:spMkLst>
            <pc:docMk/>
            <pc:sldMk cId="1327621020" sldId="295"/>
            <ac:spMk id="4" creationId="{17258F8B-B9D5-5E30-D043-B57CF47DA54A}"/>
          </ac:spMkLst>
        </pc:spChg>
        <pc:picChg chg="del">
          <ac:chgData name="Taylor Dawson" userId="a035ae38-ba53-4c7a-9ad1-676d460c2cc3" providerId="ADAL" clId="{C538D29A-EA38-4885-B979-FA6AD963743B}" dt="2025-02-24T17:31:03.929" v="791" actId="478"/>
          <ac:picMkLst>
            <pc:docMk/>
            <pc:sldMk cId="1327621020" sldId="295"/>
            <ac:picMk id="5" creationId="{99377D04-838B-D103-EB24-B9F487F566C5}"/>
          </ac:picMkLst>
        </pc:picChg>
        <pc:picChg chg="add mod ord">
          <ac:chgData name="Taylor Dawson" userId="a035ae38-ba53-4c7a-9ad1-676d460c2cc3" providerId="ADAL" clId="{C538D29A-EA38-4885-B979-FA6AD963743B}" dt="2025-02-24T17:43:28.333" v="829" actId="1076"/>
          <ac:picMkLst>
            <pc:docMk/>
            <pc:sldMk cId="1327621020" sldId="295"/>
            <ac:picMk id="7" creationId="{7680E83A-EB8C-6885-474C-CF67F92496F9}"/>
          </ac:picMkLst>
        </pc:picChg>
        <pc:picChg chg="add del mod">
          <ac:chgData name="Taylor Dawson" userId="a035ae38-ba53-4c7a-9ad1-676d460c2cc3" providerId="ADAL" clId="{C538D29A-EA38-4885-B979-FA6AD963743B}" dt="2025-02-24T17:43:14.157" v="823" actId="478"/>
          <ac:picMkLst>
            <pc:docMk/>
            <pc:sldMk cId="1327621020" sldId="295"/>
            <ac:picMk id="9" creationId="{A130F552-21BF-4F20-B7C0-A8C1DFCFDFB1}"/>
          </ac:picMkLst>
        </pc:picChg>
        <pc:picChg chg="add mod">
          <ac:chgData name="Taylor Dawson" userId="a035ae38-ba53-4c7a-9ad1-676d460c2cc3" providerId="ADAL" clId="{C538D29A-EA38-4885-B979-FA6AD963743B}" dt="2025-02-24T17:43:30.317" v="830" actId="1076"/>
          <ac:picMkLst>
            <pc:docMk/>
            <pc:sldMk cId="1327621020" sldId="295"/>
            <ac:picMk id="11" creationId="{4C5A9DD4-E904-6987-CB37-39AAC65C2A81}"/>
          </ac:picMkLst>
        </pc:picChg>
      </pc:sldChg>
    </pc:docChg>
  </pc:docChgLst>
  <pc:docChgLst>
    <pc:chgData name="Jason Chomic" userId="93f40dae-14e5-459d-82df-42d929ccbf9f" providerId="ADAL" clId="{C31B6A67-9482-4DFC-989A-78BC0AC56DA5}"/>
    <pc:docChg chg="undo custSel addSld delSld modSld">
      <pc:chgData name="Jason Chomic" userId="93f40dae-14e5-459d-82df-42d929ccbf9f" providerId="ADAL" clId="{C31B6A67-9482-4DFC-989A-78BC0AC56DA5}" dt="2025-02-24T18:19:03.006" v="1263" actId="1076"/>
      <pc:docMkLst>
        <pc:docMk/>
      </pc:docMkLst>
      <pc:sldChg chg="addSp delSp modSp del mod modNotesTx">
        <pc:chgData name="Jason Chomic" userId="93f40dae-14e5-459d-82df-42d929ccbf9f" providerId="ADAL" clId="{C31B6A67-9482-4DFC-989A-78BC0AC56DA5}" dt="2025-02-24T03:38:36.626" v="922" actId="2696"/>
        <pc:sldMkLst>
          <pc:docMk/>
          <pc:sldMk cId="1366797479" sldId="275"/>
        </pc:sldMkLst>
        <pc:spChg chg="del">
          <ac:chgData name="Jason Chomic" userId="93f40dae-14e5-459d-82df-42d929ccbf9f" providerId="ADAL" clId="{C31B6A67-9482-4DFC-989A-78BC0AC56DA5}" dt="2025-02-24T03:10:43.467" v="916" actId="478"/>
          <ac:spMkLst>
            <pc:docMk/>
            <pc:sldMk cId="1366797479" sldId="275"/>
            <ac:spMk id="2" creationId="{BF64F5BE-36CA-9D4C-FCD3-CC2E1C7E7DAD}"/>
          </ac:spMkLst>
        </pc:spChg>
        <pc:spChg chg="del">
          <ac:chgData name="Jason Chomic" userId="93f40dae-14e5-459d-82df-42d929ccbf9f" providerId="ADAL" clId="{C31B6A67-9482-4DFC-989A-78BC0AC56DA5}" dt="2025-02-24T03:10:38.423" v="912" actId="478"/>
          <ac:spMkLst>
            <pc:docMk/>
            <pc:sldMk cId="1366797479" sldId="275"/>
            <ac:spMk id="3" creationId="{7D249A87-790F-2F7B-672B-347D2CB970BB}"/>
          </ac:spMkLst>
        </pc:spChg>
        <pc:spChg chg="del">
          <ac:chgData name="Jason Chomic" userId="93f40dae-14e5-459d-82df-42d929ccbf9f" providerId="ADAL" clId="{C31B6A67-9482-4DFC-989A-78BC0AC56DA5}" dt="2025-02-24T03:10:36.033" v="910" actId="478"/>
          <ac:spMkLst>
            <pc:docMk/>
            <pc:sldMk cId="1366797479" sldId="275"/>
            <ac:spMk id="4" creationId="{5E429C40-A540-350F-7BF0-3C2AD818F65C}"/>
          </ac:spMkLst>
        </pc:spChg>
        <pc:spChg chg="del mod">
          <ac:chgData name="Jason Chomic" userId="93f40dae-14e5-459d-82df-42d929ccbf9f" providerId="ADAL" clId="{C31B6A67-9482-4DFC-989A-78BC0AC56DA5}" dt="2025-02-24T03:10:39.917" v="914" actId="478"/>
          <ac:spMkLst>
            <pc:docMk/>
            <pc:sldMk cId="1366797479" sldId="275"/>
            <ac:spMk id="5" creationId="{2EE307A6-7C1D-28FA-9796-A7CEAF278D35}"/>
          </ac:spMkLst>
        </pc:spChg>
        <pc:spChg chg="add del mod">
          <ac:chgData name="Jason Chomic" userId="93f40dae-14e5-459d-82df-42d929ccbf9f" providerId="ADAL" clId="{C31B6A67-9482-4DFC-989A-78BC0AC56DA5}" dt="2025-02-24T03:10:37.559" v="911" actId="478"/>
          <ac:spMkLst>
            <pc:docMk/>
            <pc:sldMk cId="1366797479" sldId="275"/>
            <ac:spMk id="7" creationId="{2C7EBEC5-E9A2-6FCC-EFB8-E724E4ABFFB9}"/>
          </ac:spMkLst>
        </pc:spChg>
        <pc:spChg chg="add del mod">
          <ac:chgData name="Jason Chomic" userId="93f40dae-14e5-459d-82df-42d929ccbf9f" providerId="ADAL" clId="{C31B6A67-9482-4DFC-989A-78BC0AC56DA5}" dt="2025-02-24T03:10:41.551" v="915" actId="478"/>
          <ac:spMkLst>
            <pc:docMk/>
            <pc:sldMk cId="1366797479" sldId="275"/>
            <ac:spMk id="9" creationId="{1E4765BF-0725-4367-EC1D-E8E29B8FECB6}"/>
          </ac:spMkLst>
        </pc:spChg>
        <pc:picChg chg="add mod">
          <ac:chgData name="Jason Chomic" userId="93f40dae-14e5-459d-82df-42d929ccbf9f" providerId="ADAL" clId="{C31B6A67-9482-4DFC-989A-78BC0AC56DA5}" dt="2025-02-24T03:11:19.069" v="921" actId="12788"/>
          <ac:picMkLst>
            <pc:docMk/>
            <pc:sldMk cId="1366797479" sldId="275"/>
            <ac:picMk id="1026" creationId="{F35A3903-39F7-C7E5-E27F-A7729F94108F}"/>
          </ac:picMkLst>
        </pc:picChg>
      </pc:sldChg>
      <pc:sldChg chg="del">
        <pc:chgData name="Jason Chomic" userId="93f40dae-14e5-459d-82df-42d929ccbf9f" providerId="ADAL" clId="{C31B6A67-9482-4DFC-989A-78BC0AC56DA5}" dt="2025-02-24T17:02:00.501" v="950" actId="2696"/>
        <pc:sldMkLst>
          <pc:docMk/>
          <pc:sldMk cId="964071956" sldId="276"/>
        </pc:sldMkLst>
      </pc:sldChg>
      <pc:sldChg chg="addSp delSp modSp mod">
        <pc:chgData name="Jason Chomic" userId="93f40dae-14e5-459d-82df-42d929ccbf9f" providerId="ADAL" clId="{C31B6A67-9482-4DFC-989A-78BC0AC56DA5}" dt="2025-01-28T14:24:52.916" v="134" actId="14100"/>
        <pc:sldMkLst>
          <pc:docMk/>
          <pc:sldMk cId="3262724354" sldId="278"/>
        </pc:sldMkLst>
        <pc:spChg chg="add mod">
          <ac:chgData name="Jason Chomic" userId="93f40dae-14e5-459d-82df-42d929ccbf9f" providerId="ADAL" clId="{C31B6A67-9482-4DFC-989A-78BC0AC56DA5}" dt="2025-01-28T14:24:52.916" v="134" actId="14100"/>
          <ac:spMkLst>
            <pc:docMk/>
            <pc:sldMk cId="3262724354" sldId="278"/>
            <ac:spMk id="5" creationId="{C1FD1FD8-040A-6D25-0E43-01D898080463}"/>
          </ac:spMkLst>
        </pc:spChg>
      </pc:sldChg>
      <pc:sldChg chg="delSp modSp mod">
        <pc:chgData name="Jason Chomic" userId="93f40dae-14e5-459d-82df-42d929ccbf9f" providerId="ADAL" clId="{C31B6A67-9482-4DFC-989A-78BC0AC56DA5}" dt="2025-02-21T18:04:37.633" v="137" actId="1076"/>
        <pc:sldMkLst>
          <pc:docMk/>
          <pc:sldMk cId="1152016409" sldId="280"/>
        </pc:sldMkLst>
        <pc:picChg chg="mod">
          <ac:chgData name="Jason Chomic" userId="93f40dae-14e5-459d-82df-42d929ccbf9f" providerId="ADAL" clId="{C31B6A67-9482-4DFC-989A-78BC0AC56DA5}" dt="2025-02-21T18:04:37.633" v="137" actId="1076"/>
          <ac:picMkLst>
            <pc:docMk/>
            <pc:sldMk cId="1152016409" sldId="280"/>
            <ac:picMk id="2" creationId="{C0E4B8EB-3A0D-1EC5-2AC3-C1B565965608}"/>
          </ac:picMkLst>
        </pc:picChg>
      </pc:sldChg>
      <pc:sldChg chg="modSp mod">
        <pc:chgData name="Jason Chomic" userId="93f40dae-14e5-459d-82df-42d929ccbf9f" providerId="ADAL" clId="{C31B6A67-9482-4DFC-989A-78BC0AC56DA5}" dt="2025-02-24T16:42:23.047" v="924" actId="114"/>
        <pc:sldMkLst>
          <pc:docMk/>
          <pc:sldMk cId="2852361333" sldId="284"/>
        </pc:sldMkLst>
        <pc:spChg chg="mod">
          <ac:chgData name="Jason Chomic" userId="93f40dae-14e5-459d-82df-42d929ccbf9f" providerId="ADAL" clId="{C31B6A67-9482-4DFC-989A-78BC0AC56DA5}" dt="2025-02-24T16:42:23.047" v="924" actId="114"/>
          <ac:spMkLst>
            <pc:docMk/>
            <pc:sldMk cId="2852361333" sldId="284"/>
            <ac:spMk id="5" creationId="{DCF60CEB-947A-5A7B-D189-28315633FACE}"/>
          </ac:spMkLst>
        </pc:spChg>
      </pc:sldChg>
      <pc:sldChg chg="del modNotesTx">
        <pc:chgData name="Jason Chomic" userId="93f40dae-14e5-459d-82df-42d929ccbf9f" providerId="ADAL" clId="{C31B6A67-9482-4DFC-989A-78BC0AC56DA5}" dt="2025-02-24T16:40:13.857" v="923" actId="2696"/>
        <pc:sldMkLst>
          <pc:docMk/>
          <pc:sldMk cId="3069244978" sldId="287"/>
        </pc:sldMkLst>
      </pc:sldChg>
      <pc:sldChg chg="modSp add mod modNotesTx">
        <pc:chgData name="Jason Chomic" userId="93f40dae-14e5-459d-82df-42d929ccbf9f" providerId="ADAL" clId="{C31B6A67-9482-4DFC-989A-78BC0AC56DA5}" dt="2025-02-24T17:14:08.062" v="1182" actId="12"/>
        <pc:sldMkLst>
          <pc:docMk/>
          <pc:sldMk cId="1886749868" sldId="288"/>
        </pc:sldMkLst>
        <pc:spChg chg="mod">
          <ac:chgData name="Jason Chomic" userId="93f40dae-14e5-459d-82df-42d929ccbf9f" providerId="ADAL" clId="{C31B6A67-9482-4DFC-989A-78BC0AC56DA5}" dt="2025-02-24T02:57:34.682" v="299" actId="20577"/>
          <ac:spMkLst>
            <pc:docMk/>
            <pc:sldMk cId="1886749868" sldId="288"/>
            <ac:spMk id="4" creationId="{49C53A5C-1B1B-2143-3EE7-70B64D15F220}"/>
          </ac:spMkLst>
        </pc:spChg>
        <pc:spChg chg="mod">
          <ac:chgData name="Jason Chomic" userId="93f40dae-14e5-459d-82df-42d929ccbf9f" providerId="ADAL" clId="{C31B6A67-9482-4DFC-989A-78BC0AC56DA5}" dt="2025-02-24T17:14:08.062" v="1182" actId="12"/>
          <ac:spMkLst>
            <pc:docMk/>
            <pc:sldMk cId="1886749868" sldId="288"/>
            <ac:spMk id="5" creationId="{3418A01F-60F4-AC79-4B4B-83E55BEB460E}"/>
          </ac:spMkLst>
        </pc:spChg>
      </pc:sldChg>
      <pc:sldChg chg="add modNotesTx">
        <pc:chgData name="Jason Chomic" userId="93f40dae-14e5-459d-82df-42d929ccbf9f" providerId="ADAL" clId="{C31B6A67-9482-4DFC-989A-78BC0AC56DA5}" dt="2025-02-24T03:10:31.933" v="909" actId="20577"/>
        <pc:sldMkLst>
          <pc:docMk/>
          <pc:sldMk cId="2293375920" sldId="289"/>
        </pc:sldMkLst>
      </pc:sldChg>
      <pc:sldChg chg="addSp delSp modSp add mod">
        <pc:chgData name="Jason Chomic" userId="93f40dae-14e5-459d-82df-42d929ccbf9f" providerId="ADAL" clId="{C31B6A67-9482-4DFC-989A-78BC0AC56DA5}" dt="2025-02-24T18:19:03.006" v="1263" actId="1076"/>
        <pc:sldMkLst>
          <pc:docMk/>
          <pc:sldMk cId="1506327805" sldId="290"/>
        </pc:sldMkLst>
        <pc:spChg chg="add mod">
          <ac:chgData name="Jason Chomic" userId="93f40dae-14e5-459d-82df-42d929ccbf9f" providerId="ADAL" clId="{C31B6A67-9482-4DFC-989A-78BC0AC56DA5}" dt="2025-02-24T18:18:35.165" v="1256" actId="20577"/>
          <ac:spMkLst>
            <pc:docMk/>
            <pc:sldMk cId="1506327805" sldId="290"/>
            <ac:spMk id="2" creationId="{51365E5B-8AF3-1EC4-0B6B-1CBBE7003073}"/>
          </ac:spMkLst>
        </pc:spChg>
        <pc:spChg chg="del">
          <ac:chgData name="Jason Chomic" userId="93f40dae-14e5-459d-82df-42d929ccbf9f" providerId="ADAL" clId="{C31B6A67-9482-4DFC-989A-78BC0AC56DA5}" dt="2025-02-24T16:53:47.808" v="926" actId="478"/>
          <ac:spMkLst>
            <pc:docMk/>
            <pc:sldMk cId="1506327805" sldId="290"/>
            <ac:spMk id="2" creationId="{B92A03F8-FC39-F00C-E1C5-EA0EF6508FC8}"/>
          </ac:spMkLst>
        </pc:spChg>
        <pc:spChg chg="del">
          <ac:chgData name="Jason Chomic" userId="93f40dae-14e5-459d-82df-42d929ccbf9f" providerId="ADAL" clId="{C31B6A67-9482-4DFC-989A-78BC0AC56DA5}" dt="2025-02-24T16:53:48.673" v="927" actId="478"/>
          <ac:spMkLst>
            <pc:docMk/>
            <pc:sldMk cId="1506327805" sldId="290"/>
            <ac:spMk id="3" creationId="{F6700448-46FC-8DDC-6D97-5711AC4A1FED}"/>
          </ac:spMkLst>
        </pc:spChg>
        <pc:spChg chg="del">
          <ac:chgData name="Jason Chomic" userId="93f40dae-14e5-459d-82df-42d929ccbf9f" providerId="ADAL" clId="{C31B6A67-9482-4DFC-989A-78BC0AC56DA5}" dt="2025-02-24T16:57:17.014" v="941" actId="478"/>
          <ac:spMkLst>
            <pc:docMk/>
            <pc:sldMk cId="1506327805" sldId="290"/>
            <ac:spMk id="4" creationId="{3BAA17BF-1262-EB37-2C73-7AAD1AAECB7A}"/>
          </ac:spMkLst>
        </pc:spChg>
        <pc:spChg chg="del">
          <ac:chgData name="Jason Chomic" userId="93f40dae-14e5-459d-82df-42d929ccbf9f" providerId="ADAL" clId="{C31B6A67-9482-4DFC-989A-78BC0AC56DA5}" dt="2025-02-24T16:53:50.371" v="928" actId="478"/>
          <ac:spMkLst>
            <pc:docMk/>
            <pc:sldMk cId="1506327805" sldId="290"/>
            <ac:spMk id="5" creationId="{2587E35E-3E99-9836-484B-370A2ACE8C12}"/>
          </ac:spMkLst>
        </pc:spChg>
        <pc:spChg chg="add del mod">
          <ac:chgData name="Jason Chomic" userId="93f40dae-14e5-459d-82df-42d929ccbf9f" providerId="ADAL" clId="{C31B6A67-9482-4DFC-989A-78BC0AC56DA5}" dt="2025-02-24T16:53:52.322" v="929" actId="478"/>
          <ac:spMkLst>
            <pc:docMk/>
            <pc:sldMk cId="1506327805" sldId="290"/>
            <ac:spMk id="7" creationId="{2F23318D-54DA-2DEA-EBC4-134E4835DABC}"/>
          </ac:spMkLst>
        </pc:spChg>
        <pc:spChg chg="add del mod">
          <ac:chgData name="Jason Chomic" userId="93f40dae-14e5-459d-82df-42d929ccbf9f" providerId="ADAL" clId="{C31B6A67-9482-4DFC-989A-78BC0AC56DA5}" dt="2025-02-24T16:57:18.903" v="942" actId="478"/>
          <ac:spMkLst>
            <pc:docMk/>
            <pc:sldMk cId="1506327805" sldId="290"/>
            <ac:spMk id="9" creationId="{305B176B-4B0B-F1B5-44FF-0266B717DF84}"/>
          </ac:spMkLst>
        </pc:spChg>
        <pc:picChg chg="add mod">
          <ac:chgData name="Jason Chomic" userId="93f40dae-14e5-459d-82df-42d929ccbf9f" providerId="ADAL" clId="{C31B6A67-9482-4DFC-989A-78BC0AC56DA5}" dt="2025-02-24T18:18:48.623" v="1259" actId="1076"/>
          <ac:picMkLst>
            <pc:docMk/>
            <pc:sldMk cId="1506327805" sldId="290"/>
            <ac:picMk id="1026" creationId="{63D4B74A-79AC-5E4D-1152-3446E3EBDF49}"/>
          </ac:picMkLst>
        </pc:picChg>
        <pc:picChg chg="add mod">
          <ac:chgData name="Jason Chomic" userId="93f40dae-14e5-459d-82df-42d929ccbf9f" providerId="ADAL" clId="{C31B6A67-9482-4DFC-989A-78BC0AC56DA5}" dt="2025-02-24T18:19:03.006" v="1263" actId="1076"/>
          <ac:picMkLst>
            <pc:docMk/>
            <pc:sldMk cId="1506327805" sldId="290"/>
            <ac:picMk id="1028" creationId="{C3245F49-C364-911D-A1DB-7B1AE20B7CDA}"/>
          </ac:picMkLst>
        </pc:picChg>
        <pc:picChg chg="add mod">
          <ac:chgData name="Jason Chomic" userId="93f40dae-14e5-459d-82df-42d929ccbf9f" providerId="ADAL" clId="{C31B6A67-9482-4DFC-989A-78BC0AC56DA5}" dt="2025-02-24T18:19:01.213" v="1262" actId="1076"/>
          <ac:picMkLst>
            <pc:docMk/>
            <pc:sldMk cId="1506327805" sldId="290"/>
            <ac:picMk id="1030" creationId="{227424A6-8BF1-9CCD-AAD4-5F61DE2EF2B7}"/>
          </ac:picMkLst>
        </pc:picChg>
      </pc:sldChg>
      <pc:sldChg chg="addSp delSp modSp add mod">
        <pc:chgData name="Jason Chomic" userId="93f40dae-14e5-459d-82df-42d929ccbf9f" providerId="ADAL" clId="{C31B6A67-9482-4DFC-989A-78BC0AC56DA5}" dt="2025-02-24T17:25:01.862" v="1231" actId="20577"/>
        <pc:sldMkLst>
          <pc:docMk/>
          <pc:sldMk cId="2907970886" sldId="291"/>
        </pc:sldMkLst>
        <pc:spChg chg="add del mod">
          <ac:chgData name="Jason Chomic" userId="93f40dae-14e5-459d-82df-42d929ccbf9f" providerId="ADAL" clId="{C31B6A67-9482-4DFC-989A-78BC0AC56DA5}" dt="2025-02-24T17:06:00.119" v="1007"/>
          <ac:spMkLst>
            <pc:docMk/>
            <pc:sldMk cId="2907970886" sldId="291"/>
            <ac:spMk id="3" creationId="{9A554D0A-C718-7893-658A-3AB7AC318F4B}"/>
          </ac:spMkLst>
        </pc:spChg>
        <pc:spChg chg="mod">
          <ac:chgData name="Jason Chomic" userId="93f40dae-14e5-459d-82df-42d929ccbf9f" providerId="ADAL" clId="{C31B6A67-9482-4DFC-989A-78BC0AC56DA5}" dt="2025-02-24T17:23:32.713" v="1200" actId="20577"/>
          <ac:spMkLst>
            <pc:docMk/>
            <pc:sldMk cId="2907970886" sldId="291"/>
            <ac:spMk id="4" creationId="{1C5B229C-D83A-D452-4141-C24967A94642}"/>
          </ac:spMkLst>
        </pc:spChg>
        <pc:spChg chg="add mod">
          <ac:chgData name="Jason Chomic" userId="93f40dae-14e5-459d-82df-42d929ccbf9f" providerId="ADAL" clId="{C31B6A67-9482-4DFC-989A-78BC0AC56DA5}" dt="2025-02-24T17:23:42.484" v="1201" actId="1076"/>
          <ac:spMkLst>
            <pc:docMk/>
            <pc:sldMk cId="2907970886" sldId="291"/>
            <ac:spMk id="5" creationId="{38D99E70-7E6D-99EA-D1EE-42645A878C35}"/>
          </ac:spMkLst>
        </pc:spChg>
        <pc:spChg chg="add mod">
          <ac:chgData name="Jason Chomic" userId="93f40dae-14e5-459d-82df-42d929ccbf9f" providerId="ADAL" clId="{C31B6A67-9482-4DFC-989A-78BC0AC56DA5}" dt="2025-02-24T17:23:42.484" v="1201" actId="1076"/>
          <ac:spMkLst>
            <pc:docMk/>
            <pc:sldMk cId="2907970886" sldId="291"/>
            <ac:spMk id="6" creationId="{D919F782-14FA-BBBD-84A1-DA5AFF69F4C3}"/>
          </ac:spMkLst>
        </pc:spChg>
        <pc:spChg chg="add mod">
          <ac:chgData name="Jason Chomic" userId="93f40dae-14e5-459d-82df-42d929ccbf9f" providerId="ADAL" clId="{C31B6A67-9482-4DFC-989A-78BC0AC56DA5}" dt="2025-02-24T17:07:38.133" v="1064"/>
          <ac:spMkLst>
            <pc:docMk/>
            <pc:sldMk cId="2907970886" sldId="291"/>
            <ac:spMk id="7" creationId="{C449C85E-2660-5A66-C114-CED5239EEB95}"/>
          </ac:spMkLst>
        </pc:spChg>
        <pc:spChg chg="mod">
          <ac:chgData name="Jason Chomic" userId="93f40dae-14e5-459d-82df-42d929ccbf9f" providerId="ADAL" clId="{C31B6A67-9482-4DFC-989A-78BC0AC56DA5}" dt="2025-02-24T17:23:42.484" v="1201" actId="1076"/>
          <ac:spMkLst>
            <pc:docMk/>
            <pc:sldMk cId="2907970886" sldId="291"/>
            <ac:spMk id="8" creationId="{E3227019-6E1F-0FFD-A3C4-DED429DFC502}"/>
          </ac:spMkLst>
        </pc:spChg>
        <pc:spChg chg="del">
          <ac:chgData name="Jason Chomic" userId="93f40dae-14e5-459d-82df-42d929ccbf9f" providerId="ADAL" clId="{C31B6A67-9482-4DFC-989A-78BC0AC56DA5}" dt="2025-02-24T17:04:26.669" v="986" actId="478"/>
          <ac:spMkLst>
            <pc:docMk/>
            <pc:sldMk cId="2907970886" sldId="291"/>
            <ac:spMk id="9" creationId="{CC7BF0B3-870A-AAD5-94E3-27F2CAAB8758}"/>
          </ac:spMkLst>
        </pc:spChg>
        <pc:spChg chg="del">
          <ac:chgData name="Jason Chomic" userId="93f40dae-14e5-459d-82df-42d929ccbf9f" providerId="ADAL" clId="{C31B6A67-9482-4DFC-989A-78BC0AC56DA5}" dt="2025-02-24T17:04:33.471" v="990" actId="478"/>
          <ac:spMkLst>
            <pc:docMk/>
            <pc:sldMk cId="2907970886" sldId="291"/>
            <ac:spMk id="10" creationId="{32E7DEC5-F364-8D8D-9299-CC0009158EFC}"/>
          </ac:spMkLst>
        </pc:spChg>
        <pc:spChg chg="del">
          <ac:chgData name="Jason Chomic" userId="93f40dae-14e5-459d-82df-42d929ccbf9f" providerId="ADAL" clId="{C31B6A67-9482-4DFC-989A-78BC0AC56DA5}" dt="2025-02-24T17:04:33.471" v="990" actId="478"/>
          <ac:spMkLst>
            <pc:docMk/>
            <pc:sldMk cId="2907970886" sldId="291"/>
            <ac:spMk id="11" creationId="{83DCE114-9251-D57A-4A4E-C0CC4A716F43}"/>
          </ac:spMkLst>
        </pc:spChg>
        <pc:spChg chg="del">
          <ac:chgData name="Jason Chomic" userId="93f40dae-14e5-459d-82df-42d929ccbf9f" providerId="ADAL" clId="{C31B6A67-9482-4DFC-989A-78BC0AC56DA5}" dt="2025-02-24T17:04:31.743" v="989" actId="478"/>
          <ac:spMkLst>
            <pc:docMk/>
            <pc:sldMk cId="2907970886" sldId="291"/>
            <ac:spMk id="12" creationId="{B7DD1C67-D420-8D03-A513-755ECCB10037}"/>
          </ac:spMkLst>
        </pc:spChg>
        <pc:spChg chg="del">
          <ac:chgData name="Jason Chomic" userId="93f40dae-14e5-459d-82df-42d929ccbf9f" providerId="ADAL" clId="{C31B6A67-9482-4DFC-989A-78BC0AC56DA5}" dt="2025-02-24T17:04:31.743" v="989" actId="478"/>
          <ac:spMkLst>
            <pc:docMk/>
            <pc:sldMk cId="2907970886" sldId="291"/>
            <ac:spMk id="13" creationId="{8B6F2EA7-BA48-2B7F-2E30-FDC9BB290450}"/>
          </ac:spMkLst>
        </pc:spChg>
        <pc:spChg chg="del">
          <ac:chgData name="Jason Chomic" userId="93f40dae-14e5-459d-82df-42d929ccbf9f" providerId="ADAL" clId="{C31B6A67-9482-4DFC-989A-78BC0AC56DA5}" dt="2025-02-24T17:04:28.507" v="987" actId="478"/>
          <ac:spMkLst>
            <pc:docMk/>
            <pc:sldMk cId="2907970886" sldId="291"/>
            <ac:spMk id="14" creationId="{B74EFC32-089D-6140-4B74-A59B6DBBC86F}"/>
          </ac:spMkLst>
        </pc:spChg>
        <pc:spChg chg="del">
          <ac:chgData name="Jason Chomic" userId="93f40dae-14e5-459d-82df-42d929ccbf9f" providerId="ADAL" clId="{C31B6A67-9482-4DFC-989A-78BC0AC56DA5}" dt="2025-02-24T17:04:28.507" v="987" actId="478"/>
          <ac:spMkLst>
            <pc:docMk/>
            <pc:sldMk cId="2907970886" sldId="291"/>
            <ac:spMk id="15" creationId="{369A02C2-E1AA-F6F5-6644-ED7AB32BE074}"/>
          </ac:spMkLst>
        </pc:spChg>
        <pc:spChg chg="del">
          <ac:chgData name="Jason Chomic" userId="93f40dae-14e5-459d-82df-42d929ccbf9f" providerId="ADAL" clId="{C31B6A67-9482-4DFC-989A-78BC0AC56DA5}" dt="2025-02-24T17:04:30.063" v="988" actId="478"/>
          <ac:spMkLst>
            <pc:docMk/>
            <pc:sldMk cId="2907970886" sldId="291"/>
            <ac:spMk id="16" creationId="{6C2DB2B1-6667-FCFA-1808-E875F1D54CB8}"/>
          </ac:spMkLst>
        </pc:spChg>
        <pc:spChg chg="del">
          <ac:chgData name="Jason Chomic" userId="93f40dae-14e5-459d-82df-42d929ccbf9f" providerId="ADAL" clId="{C31B6A67-9482-4DFC-989A-78BC0AC56DA5}" dt="2025-02-24T17:04:30.063" v="988" actId="478"/>
          <ac:spMkLst>
            <pc:docMk/>
            <pc:sldMk cId="2907970886" sldId="291"/>
            <ac:spMk id="17" creationId="{C3795DBB-853E-7B83-EC62-E44AE88562BB}"/>
          </ac:spMkLst>
        </pc:spChg>
        <pc:spChg chg="add mod">
          <ac:chgData name="Jason Chomic" userId="93f40dae-14e5-459d-82df-42d929ccbf9f" providerId="ADAL" clId="{C31B6A67-9482-4DFC-989A-78BC0AC56DA5}" dt="2025-02-24T17:25:01.862" v="1231" actId="20577"/>
          <ac:spMkLst>
            <pc:docMk/>
            <pc:sldMk cId="2907970886" sldId="291"/>
            <ac:spMk id="18" creationId="{4E598EFC-97E5-E5E9-2C96-4269F2E6B3A3}"/>
          </ac:spMkLst>
        </pc:spChg>
        <pc:picChg chg="add mod">
          <ac:chgData name="Jason Chomic" userId="93f40dae-14e5-459d-82df-42d929ccbf9f" providerId="ADAL" clId="{C31B6A67-9482-4DFC-989A-78BC0AC56DA5}" dt="2025-02-24T17:24:06.533" v="1206" actId="1440"/>
          <ac:picMkLst>
            <pc:docMk/>
            <pc:sldMk cId="2907970886" sldId="291"/>
            <ac:picMk id="19" creationId="{DEEC17B2-5067-5E5E-6117-92D52CCD9145}"/>
          </ac:picMkLst>
        </pc:picChg>
        <pc:picChg chg="add mod">
          <ac:chgData name="Jason Chomic" userId="93f40dae-14e5-459d-82df-42d929ccbf9f" providerId="ADAL" clId="{C31B6A67-9482-4DFC-989A-78BC0AC56DA5}" dt="2025-02-24T17:24:09.686" v="1207" actId="1440"/>
          <ac:picMkLst>
            <pc:docMk/>
            <pc:sldMk cId="2907970886" sldId="291"/>
            <ac:picMk id="20" creationId="{38CDCD36-E614-3AED-B09F-A3154FC3D2C4}"/>
          </ac:picMkLst>
        </pc:picChg>
      </pc:sldChg>
      <pc:sldChg chg="add">
        <pc:chgData name="Jason Chomic" userId="93f40dae-14e5-459d-82df-42d929ccbf9f" providerId="ADAL" clId="{C31B6A67-9482-4DFC-989A-78BC0AC56DA5}" dt="2025-02-24T17:03:14.497" v="951" actId="2890"/>
        <pc:sldMkLst>
          <pc:docMk/>
          <pc:sldMk cId="2447349532" sldId="292"/>
        </pc:sldMkLst>
      </pc:sldChg>
      <pc:sldChg chg="modSp mod">
        <pc:chgData name="Jason Chomic" userId="93f40dae-14e5-459d-82df-42d929ccbf9f" providerId="ADAL" clId="{C31B6A67-9482-4DFC-989A-78BC0AC56DA5}" dt="2025-02-24T18:12:52.584" v="1239" actId="1076"/>
        <pc:sldMkLst>
          <pc:docMk/>
          <pc:sldMk cId="76481172" sldId="293"/>
        </pc:sldMkLst>
        <pc:picChg chg="mod">
          <ac:chgData name="Jason Chomic" userId="93f40dae-14e5-459d-82df-42d929ccbf9f" providerId="ADAL" clId="{C31B6A67-9482-4DFC-989A-78BC0AC56DA5}" dt="2025-02-24T18:12:18.357" v="1232" actId="1076"/>
          <ac:picMkLst>
            <pc:docMk/>
            <pc:sldMk cId="76481172" sldId="293"/>
            <ac:picMk id="9" creationId="{ACB30084-41E0-C50A-051A-67ABA6A22E5A}"/>
          </ac:picMkLst>
        </pc:picChg>
        <pc:picChg chg="mod">
          <ac:chgData name="Jason Chomic" userId="93f40dae-14e5-459d-82df-42d929ccbf9f" providerId="ADAL" clId="{C31B6A67-9482-4DFC-989A-78BC0AC56DA5}" dt="2025-02-24T18:12:52.584" v="1239" actId="1076"/>
          <ac:picMkLst>
            <pc:docMk/>
            <pc:sldMk cId="76481172" sldId="293"/>
            <ac:picMk id="11" creationId="{4ED1BF08-C6F7-4AFC-B584-87411A755B4A}"/>
          </ac:picMkLst>
        </pc:picChg>
        <pc:picChg chg="mod ord">
          <ac:chgData name="Jason Chomic" userId="93f40dae-14e5-459d-82df-42d929ccbf9f" providerId="ADAL" clId="{C31B6A67-9482-4DFC-989A-78BC0AC56DA5}" dt="2025-02-24T18:12:37.933" v="1238" actId="1076"/>
          <ac:picMkLst>
            <pc:docMk/>
            <pc:sldMk cId="76481172" sldId="293"/>
            <ac:picMk id="15" creationId="{D5FEDCA5-E5FA-F8A3-0EFE-64E3C11E09FF}"/>
          </ac:picMkLst>
        </pc:picChg>
        <pc:picChg chg="mod">
          <ac:chgData name="Jason Chomic" userId="93f40dae-14e5-459d-82df-42d929ccbf9f" providerId="ADAL" clId="{C31B6A67-9482-4DFC-989A-78BC0AC56DA5}" dt="2025-02-24T18:12:34.458" v="1237" actId="1076"/>
          <ac:picMkLst>
            <pc:docMk/>
            <pc:sldMk cId="76481172" sldId="293"/>
            <ac:picMk id="21" creationId="{FD524B57-D4DE-FA87-0224-691E98F51E84}"/>
          </ac:picMkLst>
        </pc:picChg>
      </pc:sldChg>
    </pc:docChg>
  </pc:docChgLst>
  <pc:docChgLst>
    <pc:chgData name="Bill Carrick" userId="b5d6cc48-6a59-419f-b0e9-7154202a8a0b" providerId="ADAL" clId="{57675A81-038C-444C-AAD1-60FA5AB2275D}"/>
    <pc:docChg chg="delSld">
      <pc:chgData name="Bill Carrick" userId="b5d6cc48-6a59-419f-b0e9-7154202a8a0b" providerId="ADAL" clId="{57675A81-038C-444C-AAD1-60FA5AB2275D}" dt="2025-02-13T14:23:46.217" v="0" actId="2696"/>
      <pc:docMkLst>
        <pc:docMk/>
      </pc:docMkLst>
      <pc:sldChg chg="del">
        <pc:chgData name="Bill Carrick" userId="b5d6cc48-6a59-419f-b0e9-7154202a8a0b" providerId="ADAL" clId="{57675A81-038C-444C-AAD1-60FA5AB2275D}" dt="2025-02-13T14:23:46.217" v="0" actId="2696"/>
        <pc:sldMkLst>
          <pc:docMk/>
          <pc:sldMk cId="2434422318" sldId="25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76D46B-2655-4F9B-85EC-69560E18870D}" type="doc">
      <dgm:prSet loTypeId="urn:microsoft.com/office/officeart/2005/8/layout/gear1" loCatId="cycle" qsTypeId="urn:microsoft.com/office/officeart/2005/8/quickstyle/simple2" qsCatId="simple" csTypeId="urn:microsoft.com/office/officeart/2005/8/colors/accent1_3" csCatId="accent1" phldr="1"/>
      <dgm:spPr/>
    </dgm:pt>
    <dgm:pt modelId="{52535A37-FA1B-416F-BCD5-FA312614D225}">
      <dgm:prSet phldrT="[Text]"/>
      <dgm:spPr/>
      <dgm:t>
        <a:bodyPr/>
        <a:lstStyle/>
        <a:p>
          <a:r>
            <a:rPr lang="en-US"/>
            <a:t>1) Catalog Data</a:t>
          </a:r>
        </a:p>
      </dgm:t>
    </dgm:pt>
    <dgm:pt modelId="{A8B2214F-13AB-43AD-AFB1-D228FF77D6CF}" type="parTrans" cxnId="{9D2A85BA-F2DE-4B03-869D-DB0D5726835B}">
      <dgm:prSet/>
      <dgm:spPr/>
      <dgm:t>
        <a:bodyPr/>
        <a:lstStyle/>
        <a:p>
          <a:endParaRPr lang="en-US"/>
        </a:p>
      </dgm:t>
    </dgm:pt>
    <dgm:pt modelId="{E70F2022-983C-45E4-B008-C661A5B062B1}" type="sibTrans" cxnId="{9D2A85BA-F2DE-4B03-869D-DB0D5726835B}">
      <dgm:prSet/>
      <dgm:spPr/>
      <dgm:t>
        <a:bodyPr/>
        <a:lstStyle/>
        <a:p>
          <a:endParaRPr lang="en-US"/>
        </a:p>
      </dgm:t>
    </dgm:pt>
    <dgm:pt modelId="{3A6728DC-B3A0-48B6-B607-C38CC079D888}">
      <dgm:prSet phldrT="[Text]"/>
      <dgm:spPr/>
      <dgm:t>
        <a:bodyPr/>
        <a:lstStyle/>
        <a:p>
          <a:r>
            <a:rPr lang="en-US"/>
            <a:t>2) Establish Data Governance</a:t>
          </a:r>
        </a:p>
      </dgm:t>
    </dgm:pt>
    <dgm:pt modelId="{3EAC4ADF-7008-46FC-BF7F-1406BECC8E05}" type="parTrans" cxnId="{173DB294-5519-47FD-83DA-0E64547109E9}">
      <dgm:prSet/>
      <dgm:spPr/>
      <dgm:t>
        <a:bodyPr/>
        <a:lstStyle/>
        <a:p>
          <a:endParaRPr lang="en-US"/>
        </a:p>
      </dgm:t>
    </dgm:pt>
    <dgm:pt modelId="{D0CC6F1E-56BF-4A1E-A37C-A232DD9F36C7}" type="sibTrans" cxnId="{173DB294-5519-47FD-83DA-0E64547109E9}">
      <dgm:prSet/>
      <dgm:spPr/>
      <dgm:t>
        <a:bodyPr/>
        <a:lstStyle/>
        <a:p>
          <a:endParaRPr lang="en-US"/>
        </a:p>
      </dgm:t>
    </dgm:pt>
    <dgm:pt modelId="{834B1742-0C90-45FB-B6CD-0C77C3FDA53A}">
      <dgm:prSet phldrT="[Text]"/>
      <dgm:spPr/>
      <dgm:t>
        <a:bodyPr/>
        <a:lstStyle/>
        <a:p>
          <a:r>
            <a:rPr lang="en-US"/>
            <a:t>3) Actively Manage Data</a:t>
          </a:r>
        </a:p>
      </dgm:t>
    </dgm:pt>
    <dgm:pt modelId="{FCD9BE49-5350-402D-A69B-D57A05A2DB98}" type="parTrans" cxnId="{995D09D3-8178-4678-A9B7-29EC56200F31}">
      <dgm:prSet/>
      <dgm:spPr/>
      <dgm:t>
        <a:bodyPr/>
        <a:lstStyle/>
        <a:p>
          <a:endParaRPr lang="en-US"/>
        </a:p>
      </dgm:t>
    </dgm:pt>
    <dgm:pt modelId="{041C5E21-9CE4-4AFE-B375-98564E23C051}" type="sibTrans" cxnId="{995D09D3-8178-4678-A9B7-29EC56200F31}">
      <dgm:prSet/>
      <dgm:spPr/>
      <dgm:t>
        <a:bodyPr/>
        <a:lstStyle/>
        <a:p>
          <a:endParaRPr lang="en-US"/>
        </a:p>
      </dgm:t>
    </dgm:pt>
    <dgm:pt modelId="{A2116EB6-F950-420F-836D-21766EC2559C}" type="pres">
      <dgm:prSet presAssocID="{2B76D46B-2655-4F9B-85EC-69560E18870D}" presName="composite" presStyleCnt="0">
        <dgm:presLayoutVars>
          <dgm:chMax val="3"/>
          <dgm:animLvl val="lvl"/>
          <dgm:resizeHandles val="exact"/>
        </dgm:presLayoutVars>
      </dgm:prSet>
      <dgm:spPr/>
    </dgm:pt>
    <dgm:pt modelId="{5C2EE239-C092-4226-BD6C-C864EA284D6B}" type="pres">
      <dgm:prSet presAssocID="{52535A37-FA1B-416F-BCD5-FA312614D225}" presName="gear1" presStyleLbl="node1" presStyleIdx="0" presStyleCnt="3" custLinFactNeighborY="-594">
        <dgm:presLayoutVars>
          <dgm:chMax val="1"/>
          <dgm:bulletEnabled val="1"/>
        </dgm:presLayoutVars>
      </dgm:prSet>
      <dgm:spPr/>
    </dgm:pt>
    <dgm:pt modelId="{2CCC0632-83A3-486D-9BDB-E9E474F60274}" type="pres">
      <dgm:prSet presAssocID="{52535A37-FA1B-416F-BCD5-FA312614D225}" presName="gear1srcNode" presStyleLbl="node1" presStyleIdx="0" presStyleCnt="3"/>
      <dgm:spPr/>
    </dgm:pt>
    <dgm:pt modelId="{02DD1959-DFDA-4E14-A027-A0ACD3519E74}" type="pres">
      <dgm:prSet presAssocID="{52535A37-FA1B-416F-BCD5-FA312614D225}" presName="gear1dstNode" presStyleLbl="node1" presStyleIdx="0" presStyleCnt="3"/>
      <dgm:spPr/>
    </dgm:pt>
    <dgm:pt modelId="{8DCDEF14-3946-43A8-813D-0E5D7B9E6F82}" type="pres">
      <dgm:prSet presAssocID="{3A6728DC-B3A0-48B6-B607-C38CC079D888}" presName="gear2" presStyleLbl="node1" presStyleIdx="1" presStyleCnt="3">
        <dgm:presLayoutVars>
          <dgm:chMax val="1"/>
          <dgm:bulletEnabled val="1"/>
        </dgm:presLayoutVars>
      </dgm:prSet>
      <dgm:spPr/>
    </dgm:pt>
    <dgm:pt modelId="{F514BA61-BB27-4674-8A6A-F7FA9CE3CF72}" type="pres">
      <dgm:prSet presAssocID="{3A6728DC-B3A0-48B6-B607-C38CC079D888}" presName="gear2srcNode" presStyleLbl="node1" presStyleIdx="1" presStyleCnt="3"/>
      <dgm:spPr/>
    </dgm:pt>
    <dgm:pt modelId="{2B276779-B016-4FB3-AF06-D0E7145DD539}" type="pres">
      <dgm:prSet presAssocID="{3A6728DC-B3A0-48B6-B607-C38CC079D888}" presName="gear2dstNode" presStyleLbl="node1" presStyleIdx="1" presStyleCnt="3"/>
      <dgm:spPr/>
    </dgm:pt>
    <dgm:pt modelId="{372A498B-FC35-45E6-BBCD-2C1E217436AE}" type="pres">
      <dgm:prSet presAssocID="{834B1742-0C90-45FB-B6CD-0C77C3FDA53A}" presName="gear3" presStyleLbl="node1" presStyleIdx="2" presStyleCnt="3"/>
      <dgm:spPr/>
    </dgm:pt>
    <dgm:pt modelId="{B6D1CA8F-0EA5-4D01-92EF-9A17328B17AF}" type="pres">
      <dgm:prSet presAssocID="{834B1742-0C90-45FB-B6CD-0C77C3FDA53A}" presName="gear3tx" presStyleLbl="node1" presStyleIdx="2" presStyleCnt="3">
        <dgm:presLayoutVars>
          <dgm:chMax val="1"/>
          <dgm:bulletEnabled val="1"/>
        </dgm:presLayoutVars>
      </dgm:prSet>
      <dgm:spPr/>
    </dgm:pt>
    <dgm:pt modelId="{CE5E168D-A073-4AE2-9B4D-30BC1F1788CD}" type="pres">
      <dgm:prSet presAssocID="{834B1742-0C90-45FB-B6CD-0C77C3FDA53A}" presName="gear3srcNode" presStyleLbl="node1" presStyleIdx="2" presStyleCnt="3"/>
      <dgm:spPr/>
    </dgm:pt>
    <dgm:pt modelId="{FF63EE77-F252-48F3-A2B5-C669A7B40817}" type="pres">
      <dgm:prSet presAssocID="{834B1742-0C90-45FB-B6CD-0C77C3FDA53A}" presName="gear3dstNode" presStyleLbl="node1" presStyleIdx="2" presStyleCnt="3"/>
      <dgm:spPr/>
    </dgm:pt>
    <dgm:pt modelId="{0F229ECA-30CB-4563-B52A-8D5D2910C07F}" type="pres">
      <dgm:prSet presAssocID="{E70F2022-983C-45E4-B008-C661A5B062B1}" presName="connector1" presStyleLbl="sibTrans2D1" presStyleIdx="0" presStyleCnt="3"/>
      <dgm:spPr/>
    </dgm:pt>
    <dgm:pt modelId="{1F960837-BF43-4A60-A365-7479192B4EE4}" type="pres">
      <dgm:prSet presAssocID="{D0CC6F1E-56BF-4A1E-A37C-A232DD9F36C7}" presName="connector2" presStyleLbl="sibTrans2D1" presStyleIdx="1" presStyleCnt="3"/>
      <dgm:spPr/>
    </dgm:pt>
    <dgm:pt modelId="{166A6818-ACC6-4C86-91E3-B9AD46EBD6FB}" type="pres">
      <dgm:prSet presAssocID="{041C5E21-9CE4-4AFE-B375-98564E23C051}" presName="connector3" presStyleLbl="sibTrans2D1" presStyleIdx="2" presStyleCnt="3"/>
      <dgm:spPr/>
    </dgm:pt>
  </dgm:ptLst>
  <dgm:cxnLst>
    <dgm:cxn modelId="{69CCD40D-7B3D-41AC-AE0B-896BF0D55855}" type="presOf" srcId="{E70F2022-983C-45E4-B008-C661A5B062B1}" destId="{0F229ECA-30CB-4563-B52A-8D5D2910C07F}" srcOrd="0" destOrd="0" presId="urn:microsoft.com/office/officeart/2005/8/layout/gear1"/>
    <dgm:cxn modelId="{BD05B31C-E687-4FE1-B151-75D85A6E12D8}" type="presOf" srcId="{834B1742-0C90-45FB-B6CD-0C77C3FDA53A}" destId="{B6D1CA8F-0EA5-4D01-92EF-9A17328B17AF}" srcOrd="1" destOrd="0" presId="urn:microsoft.com/office/officeart/2005/8/layout/gear1"/>
    <dgm:cxn modelId="{C8BA802B-65CE-49DB-B470-E55B45E27A96}" type="presOf" srcId="{3A6728DC-B3A0-48B6-B607-C38CC079D888}" destId="{8DCDEF14-3946-43A8-813D-0E5D7B9E6F82}" srcOrd="0" destOrd="0" presId="urn:microsoft.com/office/officeart/2005/8/layout/gear1"/>
    <dgm:cxn modelId="{91D3195E-57C1-4E81-A552-20E6DE5F31F1}" type="presOf" srcId="{52535A37-FA1B-416F-BCD5-FA312614D225}" destId="{2CCC0632-83A3-486D-9BDB-E9E474F60274}" srcOrd="1" destOrd="0" presId="urn:microsoft.com/office/officeart/2005/8/layout/gear1"/>
    <dgm:cxn modelId="{D66F2742-CB37-4FE3-987B-4E9F9C4C3F54}" type="presOf" srcId="{3A6728DC-B3A0-48B6-B607-C38CC079D888}" destId="{F514BA61-BB27-4674-8A6A-F7FA9CE3CF72}" srcOrd="1" destOrd="0" presId="urn:microsoft.com/office/officeart/2005/8/layout/gear1"/>
    <dgm:cxn modelId="{1A310C49-B11C-4E58-A2E5-9F22052DECB7}" type="presOf" srcId="{2B76D46B-2655-4F9B-85EC-69560E18870D}" destId="{A2116EB6-F950-420F-836D-21766EC2559C}" srcOrd="0" destOrd="0" presId="urn:microsoft.com/office/officeart/2005/8/layout/gear1"/>
    <dgm:cxn modelId="{E8AD6A89-F33D-4F86-8976-26997AC1A520}" type="presOf" srcId="{834B1742-0C90-45FB-B6CD-0C77C3FDA53A}" destId="{FF63EE77-F252-48F3-A2B5-C669A7B40817}" srcOrd="3" destOrd="0" presId="urn:microsoft.com/office/officeart/2005/8/layout/gear1"/>
    <dgm:cxn modelId="{837C248B-EF47-45B6-A83C-3E936D558D0F}" type="presOf" srcId="{041C5E21-9CE4-4AFE-B375-98564E23C051}" destId="{166A6818-ACC6-4C86-91E3-B9AD46EBD6FB}" srcOrd="0" destOrd="0" presId="urn:microsoft.com/office/officeart/2005/8/layout/gear1"/>
    <dgm:cxn modelId="{173DB294-5519-47FD-83DA-0E64547109E9}" srcId="{2B76D46B-2655-4F9B-85EC-69560E18870D}" destId="{3A6728DC-B3A0-48B6-B607-C38CC079D888}" srcOrd="1" destOrd="0" parTransId="{3EAC4ADF-7008-46FC-BF7F-1406BECC8E05}" sibTransId="{D0CC6F1E-56BF-4A1E-A37C-A232DD9F36C7}"/>
    <dgm:cxn modelId="{4867ECA6-CEB7-4609-95CA-3E0410F56F5B}" type="presOf" srcId="{D0CC6F1E-56BF-4A1E-A37C-A232DD9F36C7}" destId="{1F960837-BF43-4A60-A365-7479192B4EE4}" srcOrd="0" destOrd="0" presId="urn:microsoft.com/office/officeart/2005/8/layout/gear1"/>
    <dgm:cxn modelId="{1EB0ACA7-2FBB-4C51-A277-548BCE879312}" type="presOf" srcId="{834B1742-0C90-45FB-B6CD-0C77C3FDA53A}" destId="{CE5E168D-A073-4AE2-9B4D-30BC1F1788CD}" srcOrd="2" destOrd="0" presId="urn:microsoft.com/office/officeart/2005/8/layout/gear1"/>
    <dgm:cxn modelId="{69FAEEB2-13AE-4CAB-9834-759630AC01D5}" type="presOf" srcId="{834B1742-0C90-45FB-B6CD-0C77C3FDA53A}" destId="{372A498B-FC35-45E6-BBCD-2C1E217436AE}" srcOrd="0" destOrd="0" presId="urn:microsoft.com/office/officeart/2005/8/layout/gear1"/>
    <dgm:cxn modelId="{2E917EB6-EF5D-42F3-AC11-0FFA642A6C5C}" type="presOf" srcId="{52535A37-FA1B-416F-BCD5-FA312614D225}" destId="{5C2EE239-C092-4226-BD6C-C864EA284D6B}" srcOrd="0" destOrd="0" presId="urn:microsoft.com/office/officeart/2005/8/layout/gear1"/>
    <dgm:cxn modelId="{9D2A85BA-F2DE-4B03-869D-DB0D5726835B}" srcId="{2B76D46B-2655-4F9B-85EC-69560E18870D}" destId="{52535A37-FA1B-416F-BCD5-FA312614D225}" srcOrd="0" destOrd="0" parTransId="{A8B2214F-13AB-43AD-AFB1-D228FF77D6CF}" sibTransId="{E70F2022-983C-45E4-B008-C661A5B062B1}"/>
    <dgm:cxn modelId="{9FE3B0CF-84F7-4E6D-8483-A47894D17976}" type="presOf" srcId="{3A6728DC-B3A0-48B6-B607-C38CC079D888}" destId="{2B276779-B016-4FB3-AF06-D0E7145DD539}" srcOrd="2" destOrd="0" presId="urn:microsoft.com/office/officeart/2005/8/layout/gear1"/>
    <dgm:cxn modelId="{AFFF95D0-E96D-499E-84CE-44F9079EE5BC}" type="presOf" srcId="{52535A37-FA1B-416F-BCD5-FA312614D225}" destId="{02DD1959-DFDA-4E14-A027-A0ACD3519E74}" srcOrd="2" destOrd="0" presId="urn:microsoft.com/office/officeart/2005/8/layout/gear1"/>
    <dgm:cxn modelId="{995D09D3-8178-4678-A9B7-29EC56200F31}" srcId="{2B76D46B-2655-4F9B-85EC-69560E18870D}" destId="{834B1742-0C90-45FB-B6CD-0C77C3FDA53A}" srcOrd="2" destOrd="0" parTransId="{FCD9BE49-5350-402D-A69B-D57A05A2DB98}" sibTransId="{041C5E21-9CE4-4AFE-B375-98564E23C051}"/>
    <dgm:cxn modelId="{08D8800F-061A-4443-B149-A4D0B48613C7}" type="presParOf" srcId="{A2116EB6-F950-420F-836D-21766EC2559C}" destId="{5C2EE239-C092-4226-BD6C-C864EA284D6B}" srcOrd="0" destOrd="0" presId="urn:microsoft.com/office/officeart/2005/8/layout/gear1"/>
    <dgm:cxn modelId="{C7129AF2-7889-4376-92EB-6880AB77C9DE}" type="presParOf" srcId="{A2116EB6-F950-420F-836D-21766EC2559C}" destId="{2CCC0632-83A3-486D-9BDB-E9E474F60274}" srcOrd="1" destOrd="0" presId="urn:microsoft.com/office/officeart/2005/8/layout/gear1"/>
    <dgm:cxn modelId="{3918F03A-13B0-45BA-8ACD-FDCA61859A50}" type="presParOf" srcId="{A2116EB6-F950-420F-836D-21766EC2559C}" destId="{02DD1959-DFDA-4E14-A027-A0ACD3519E74}" srcOrd="2" destOrd="0" presId="urn:microsoft.com/office/officeart/2005/8/layout/gear1"/>
    <dgm:cxn modelId="{4E1864C9-CE61-44D8-93FE-2E4A9450C42E}" type="presParOf" srcId="{A2116EB6-F950-420F-836D-21766EC2559C}" destId="{8DCDEF14-3946-43A8-813D-0E5D7B9E6F82}" srcOrd="3" destOrd="0" presId="urn:microsoft.com/office/officeart/2005/8/layout/gear1"/>
    <dgm:cxn modelId="{CE23D27E-8537-4356-821E-5A4AFFD2A90A}" type="presParOf" srcId="{A2116EB6-F950-420F-836D-21766EC2559C}" destId="{F514BA61-BB27-4674-8A6A-F7FA9CE3CF72}" srcOrd="4" destOrd="0" presId="urn:microsoft.com/office/officeart/2005/8/layout/gear1"/>
    <dgm:cxn modelId="{189CB168-E9D2-4558-8075-FE71BB685D5D}" type="presParOf" srcId="{A2116EB6-F950-420F-836D-21766EC2559C}" destId="{2B276779-B016-4FB3-AF06-D0E7145DD539}" srcOrd="5" destOrd="0" presId="urn:microsoft.com/office/officeart/2005/8/layout/gear1"/>
    <dgm:cxn modelId="{37F9FD72-5735-44B9-B302-C4E887475EB3}" type="presParOf" srcId="{A2116EB6-F950-420F-836D-21766EC2559C}" destId="{372A498B-FC35-45E6-BBCD-2C1E217436AE}" srcOrd="6" destOrd="0" presId="urn:microsoft.com/office/officeart/2005/8/layout/gear1"/>
    <dgm:cxn modelId="{D6CE1078-443A-4162-A1DB-A98193BD5FD2}" type="presParOf" srcId="{A2116EB6-F950-420F-836D-21766EC2559C}" destId="{B6D1CA8F-0EA5-4D01-92EF-9A17328B17AF}" srcOrd="7" destOrd="0" presId="urn:microsoft.com/office/officeart/2005/8/layout/gear1"/>
    <dgm:cxn modelId="{9EE5B1E8-6C63-486F-94DB-D4D08AA55BBD}" type="presParOf" srcId="{A2116EB6-F950-420F-836D-21766EC2559C}" destId="{CE5E168D-A073-4AE2-9B4D-30BC1F1788CD}" srcOrd="8" destOrd="0" presId="urn:microsoft.com/office/officeart/2005/8/layout/gear1"/>
    <dgm:cxn modelId="{ACE0442C-D14D-4BF8-8C35-163CDE0580AD}" type="presParOf" srcId="{A2116EB6-F950-420F-836D-21766EC2559C}" destId="{FF63EE77-F252-48F3-A2B5-C669A7B40817}" srcOrd="9" destOrd="0" presId="urn:microsoft.com/office/officeart/2005/8/layout/gear1"/>
    <dgm:cxn modelId="{55277027-B5F3-471B-A073-69EFE0E4E624}" type="presParOf" srcId="{A2116EB6-F950-420F-836D-21766EC2559C}" destId="{0F229ECA-30CB-4563-B52A-8D5D2910C07F}" srcOrd="10" destOrd="0" presId="urn:microsoft.com/office/officeart/2005/8/layout/gear1"/>
    <dgm:cxn modelId="{E18CBDAA-560A-477F-ADA3-1EF5DEAE780C}" type="presParOf" srcId="{A2116EB6-F950-420F-836D-21766EC2559C}" destId="{1F960837-BF43-4A60-A365-7479192B4EE4}" srcOrd="11" destOrd="0" presId="urn:microsoft.com/office/officeart/2005/8/layout/gear1"/>
    <dgm:cxn modelId="{CC2716DF-0B43-48C0-94F8-E4067514B081}" type="presParOf" srcId="{A2116EB6-F950-420F-836D-21766EC2559C}" destId="{166A6818-ACC6-4C86-91E3-B9AD46EBD6FB}"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2EE239-C092-4226-BD6C-C864EA284D6B}">
      <dsp:nvSpPr>
        <dsp:cNvPr id="0" name=""/>
        <dsp:cNvSpPr/>
      </dsp:nvSpPr>
      <dsp:spPr>
        <a:xfrm>
          <a:off x="3793066" y="2420697"/>
          <a:ext cx="2980266" cy="2980266"/>
        </a:xfrm>
        <a:prstGeom prst="gear9">
          <a:avLst/>
        </a:prstGeom>
        <a:solidFill>
          <a:schemeClr val="accent1">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a:t>1) Catalog Data</a:t>
          </a:r>
        </a:p>
      </dsp:txBody>
      <dsp:txXfrm>
        <a:off x="4392232" y="3118810"/>
        <a:ext cx="1781934" cy="1531918"/>
      </dsp:txXfrm>
    </dsp:sp>
    <dsp:sp modelId="{8DCDEF14-3946-43A8-813D-0E5D7B9E6F82}">
      <dsp:nvSpPr>
        <dsp:cNvPr id="0" name=""/>
        <dsp:cNvSpPr/>
      </dsp:nvSpPr>
      <dsp:spPr>
        <a:xfrm>
          <a:off x="2059093" y="1733973"/>
          <a:ext cx="2167466" cy="2167466"/>
        </a:xfrm>
        <a:prstGeom prst="gear6">
          <a:avLst/>
        </a:prstGeom>
        <a:solidFill>
          <a:schemeClr val="accent1">
            <a:shade val="80000"/>
            <a:hueOff val="0"/>
            <a:satOff val="-23500"/>
            <a:lumOff val="22997"/>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a:t>2) Establish Data Governance</a:t>
          </a:r>
        </a:p>
      </dsp:txBody>
      <dsp:txXfrm>
        <a:off x="2604759" y="2282937"/>
        <a:ext cx="1076134" cy="1069538"/>
      </dsp:txXfrm>
    </dsp:sp>
    <dsp:sp modelId="{372A498B-FC35-45E6-BBCD-2C1E217436AE}">
      <dsp:nvSpPr>
        <dsp:cNvPr id="0" name=""/>
        <dsp:cNvSpPr/>
      </dsp:nvSpPr>
      <dsp:spPr>
        <a:xfrm rot="20700000">
          <a:off x="3273095" y="238642"/>
          <a:ext cx="2123675" cy="2123675"/>
        </a:xfrm>
        <a:prstGeom prst="gear6">
          <a:avLst/>
        </a:prstGeom>
        <a:solidFill>
          <a:schemeClr val="accent1">
            <a:shade val="80000"/>
            <a:hueOff val="0"/>
            <a:satOff val="-47001"/>
            <a:lumOff val="4599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a:t>3) Actively Manage Data</a:t>
          </a:r>
        </a:p>
      </dsp:txBody>
      <dsp:txXfrm rot="-20700000">
        <a:off x="3738879" y="704426"/>
        <a:ext cx="1192106" cy="1192106"/>
      </dsp:txXfrm>
    </dsp:sp>
    <dsp:sp modelId="{0F229ECA-30CB-4563-B52A-8D5D2910C07F}">
      <dsp:nvSpPr>
        <dsp:cNvPr id="0" name=""/>
        <dsp:cNvSpPr/>
      </dsp:nvSpPr>
      <dsp:spPr>
        <a:xfrm>
          <a:off x="3577577" y="1980864"/>
          <a:ext cx="3814741" cy="3814741"/>
        </a:xfrm>
        <a:prstGeom prst="circularArrow">
          <a:avLst>
            <a:gd name="adj1" fmla="val 4688"/>
            <a:gd name="adj2" fmla="val 299029"/>
            <a:gd name="adj3" fmla="val 2539295"/>
            <a:gd name="adj4" fmla="val 15812321"/>
            <a:gd name="adj5" fmla="val 5469"/>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1F960837-BF43-4A60-A365-7479192B4EE4}">
      <dsp:nvSpPr>
        <dsp:cNvPr id="0" name=""/>
        <dsp:cNvSpPr/>
      </dsp:nvSpPr>
      <dsp:spPr>
        <a:xfrm>
          <a:off x="1675238" y="1249140"/>
          <a:ext cx="2771648" cy="2771648"/>
        </a:xfrm>
        <a:prstGeom prst="leftCircularArrow">
          <a:avLst>
            <a:gd name="adj1" fmla="val 6452"/>
            <a:gd name="adj2" fmla="val 429999"/>
            <a:gd name="adj3" fmla="val 10489124"/>
            <a:gd name="adj4" fmla="val 14837806"/>
            <a:gd name="adj5" fmla="val 7527"/>
          </a:avLst>
        </a:prstGeom>
        <a:solidFill>
          <a:schemeClr val="accent1">
            <a:shade val="90000"/>
            <a:hueOff val="0"/>
            <a:satOff val="-23041"/>
            <a:lumOff val="22506"/>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166A6818-ACC6-4C86-91E3-B9AD46EBD6FB}">
      <dsp:nvSpPr>
        <dsp:cNvPr id="0" name=""/>
        <dsp:cNvSpPr/>
      </dsp:nvSpPr>
      <dsp:spPr>
        <a:xfrm>
          <a:off x="2781867" y="-231776"/>
          <a:ext cx="2988394" cy="2988394"/>
        </a:xfrm>
        <a:prstGeom prst="circularArrow">
          <a:avLst>
            <a:gd name="adj1" fmla="val 5984"/>
            <a:gd name="adj2" fmla="val 394124"/>
            <a:gd name="adj3" fmla="val 13313824"/>
            <a:gd name="adj4" fmla="val 10508221"/>
            <a:gd name="adj5" fmla="val 6981"/>
          </a:avLst>
        </a:prstGeom>
        <a:solidFill>
          <a:schemeClr val="accent1">
            <a:shade val="90000"/>
            <a:hueOff val="0"/>
            <a:satOff val="-46081"/>
            <a:lumOff val="45012"/>
            <a:alphaOff val="0"/>
          </a:schemeClr>
        </a:solidFill>
        <a:ln>
          <a:noFill/>
        </a:ln>
        <a:effectLst/>
      </dsp:spPr>
      <dsp:style>
        <a:lnRef idx="0">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67ED5EB-8AC0-4E81-52A5-0B9835D5D3E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A086C61-A49A-B74E-536D-D24A4DE026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51C7DE0-9006-BC48-B1C9-F842553CB5DD}" type="datetimeFigureOut">
              <a:rPr lang="en-US" smtClean="0"/>
              <a:t>2/24/2025</a:t>
            </a:fld>
            <a:endParaRPr lang="en-US"/>
          </a:p>
        </p:txBody>
      </p:sp>
      <p:sp>
        <p:nvSpPr>
          <p:cNvPr id="4" name="Footer Placeholder 3">
            <a:extLst>
              <a:ext uri="{FF2B5EF4-FFF2-40B4-BE49-F238E27FC236}">
                <a16:creationId xmlns:a16="http://schemas.microsoft.com/office/drawing/2014/main" id="{D46F803A-620C-25EA-717D-8954B07B69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2482040-2078-8C3E-DFF3-FB95B8BF624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D00AB84-DC3C-4545-A455-0FCC96281738}" type="slidenum">
              <a:rPr lang="en-US" smtClean="0"/>
              <a:t>‹#›</a:t>
            </a:fld>
            <a:endParaRPr lang="en-US"/>
          </a:p>
        </p:txBody>
      </p:sp>
    </p:spTree>
    <p:extLst>
      <p:ext uri="{BB962C8B-B14F-4D97-AF65-F5344CB8AC3E}">
        <p14:creationId xmlns:p14="http://schemas.microsoft.com/office/powerpoint/2010/main" val="24161518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94EE3A-C750-5044-A5FB-6440F894EC81}" type="datetimeFigureOut">
              <a:rPr lang="en-US" smtClean="0"/>
              <a:t>2/24/2025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3DB4F8-2C13-7345-8E95-4DC681F14FAA}" type="slidenum">
              <a:rPr lang="en-US" smtClean="0"/>
              <a:t>‹#›</a:t>
            </a:fld>
            <a:endParaRPr lang="en-US"/>
          </a:p>
        </p:txBody>
      </p:sp>
    </p:spTree>
    <p:extLst>
      <p:ext uri="{BB962C8B-B14F-4D97-AF65-F5344CB8AC3E}">
        <p14:creationId xmlns:p14="http://schemas.microsoft.com/office/powerpoint/2010/main" val="3258913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03DB4F8-2C13-7345-8E95-4DC681F14FAA}" type="slidenum">
              <a:rPr lang="en-US" smtClean="0"/>
              <a:t>2</a:t>
            </a:fld>
            <a:endParaRPr lang="en-US"/>
          </a:p>
        </p:txBody>
      </p:sp>
    </p:spTree>
    <p:extLst>
      <p:ext uri="{BB962C8B-B14F-4D97-AF65-F5344CB8AC3E}">
        <p14:creationId xmlns:p14="http://schemas.microsoft.com/office/powerpoint/2010/main" val="1585874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7F69E-280A-8FFF-03A4-591BC1D62F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A18A76-53C2-8A55-9500-092F036B06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1C49A3-B65C-706B-C9F6-F9BD9CAFA8E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71F7710-9F11-683F-D80C-758F6D8107EB}"/>
              </a:ext>
            </a:extLst>
          </p:cNvPr>
          <p:cNvSpPr>
            <a:spLocks noGrp="1"/>
          </p:cNvSpPr>
          <p:nvPr>
            <p:ph type="sldNum" sz="quarter" idx="5"/>
          </p:nvPr>
        </p:nvSpPr>
        <p:spPr/>
        <p:txBody>
          <a:bodyPr/>
          <a:lstStyle/>
          <a:p>
            <a:fld id="{403DB4F8-2C13-7345-8E95-4DC681F14FAA}" type="slidenum">
              <a:rPr lang="en-US" smtClean="0"/>
              <a:t>3</a:t>
            </a:fld>
            <a:endParaRPr lang="en-US"/>
          </a:p>
        </p:txBody>
      </p:sp>
    </p:spTree>
    <p:extLst>
      <p:ext uri="{BB962C8B-B14F-4D97-AF65-F5344CB8AC3E}">
        <p14:creationId xmlns:p14="http://schemas.microsoft.com/office/powerpoint/2010/main" val="1360057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97F1B1-E8A0-BC6F-7EE3-9D5B2ADC0C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D7BBB0-4EEF-EA7F-1865-38B700E605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5E5ABC-EC6D-08D9-51A6-D0AC7652721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C489502-1AE1-E709-3994-5F3FBD07CEEC}"/>
              </a:ext>
            </a:extLst>
          </p:cNvPr>
          <p:cNvSpPr>
            <a:spLocks noGrp="1"/>
          </p:cNvSpPr>
          <p:nvPr>
            <p:ph type="sldNum" sz="quarter" idx="5"/>
          </p:nvPr>
        </p:nvSpPr>
        <p:spPr/>
        <p:txBody>
          <a:bodyPr/>
          <a:lstStyle/>
          <a:p>
            <a:fld id="{403DB4F8-2C13-7345-8E95-4DC681F14FAA}" type="slidenum">
              <a:rPr lang="en-US" smtClean="0"/>
              <a:t>4</a:t>
            </a:fld>
            <a:endParaRPr lang="en-US"/>
          </a:p>
        </p:txBody>
      </p:sp>
    </p:spTree>
    <p:extLst>
      <p:ext uri="{BB962C8B-B14F-4D97-AF65-F5344CB8AC3E}">
        <p14:creationId xmlns:p14="http://schemas.microsoft.com/office/powerpoint/2010/main" val="4059164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05433B-DB12-C64F-69A4-C1F735D687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A95FB6-9BEE-3866-2E76-51AFCB5D0A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861540-C5D3-448B-2B79-11785E700AE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FE4C38C-B190-A746-F863-6A9BB1C4F8FC}"/>
              </a:ext>
            </a:extLst>
          </p:cNvPr>
          <p:cNvSpPr>
            <a:spLocks noGrp="1"/>
          </p:cNvSpPr>
          <p:nvPr>
            <p:ph type="sldNum" sz="quarter" idx="5"/>
          </p:nvPr>
        </p:nvSpPr>
        <p:spPr/>
        <p:txBody>
          <a:bodyPr/>
          <a:lstStyle/>
          <a:p>
            <a:fld id="{403DB4F8-2C13-7345-8E95-4DC681F14FAA}" type="slidenum">
              <a:rPr lang="en-US" smtClean="0"/>
              <a:t>5</a:t>
            </a:fld>
            <a:endParaRPr lang="en-US"/>
          </a:p>
        </p:txBody>
      </p:sp>
    </p:spTree>
    <p:extLst>
      <p:ext uri="{BB962C8B-B14F-4D97-AF65-F5344CB8AC3E}">
        <p14:creationId xmlns:p14="http://schemas.microsoft.com/office/powerpoint/2010/main" val="3768479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1970CD-BABA-8D52-518E-ADF61F85D3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53ECA7-42F0-F942-F39C-997DC3355E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140240-562A-81A6-6EFB-D4A4F134647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28B6E6C-BA88-372E-2691-1FFA153FEF2C}"/>
              </a:ext>
            </a:extLst>
          </p:cNvPr>
          <p:cNvSpPr>
            <a:spLocks noGrp="1"/>
          </p:cNvSpPr>
          <p:nvPr>
            <p:ph type="sldNum" sz="quarter" idx="5"/>
          </p:nvPr>
        </p:nvSpPr>
        <p:spPr/>
        <p:txBody>
          <a:bodyPr/>
          <a:lstStyle/>
          <a:p>
            <a:fld id="{403DB4F8-2C13-7345-8E95-4DC681F14FAA}" type="slidenum">
              <a:rPr lang="en-US" smtClean="0"/>
              <a:t>6</a:t>
            </a:fld>
            <a:endParaRPr lang="en-US"/>
          </a:p>
        </p:txBody>
      </p:sp>
    </p:spTree>
    <p:extLst>
      <p:ext uri="{BB962C8B-B14F-4D97-AF65-F5344CB8AC3E}">
        <p14:creationId xmlns:p14="http://schemas.microsoft.com/office/powerpoint/2010/main" val="275781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ffectLst/>
              </a:rPr>
              <a:t>little more context around the circle in the asset master data management. sentence or two on each example. Assess, update, audit. </a:t>
            </a:r>
            <a:endParaRPr lang="en-US"/>
          </a:p>
        </p:txBody>
      </p:sp>
      <p:sp>
        <p:nvSpPr>
          <p:cNvPr id="4" name="Slide Number Placeholder 3"/>
          <p:cNvSpPr>
            <a:spLocks noGrp="1"/>
          </p:cNvSpPr>
          <p:nvPr>
            <p:ph type="sldNum" sz="quarter" idx="5"/>
          </p:nvPr>
        </p:nvSpPr>
        <p:spPr/>
        <p:txBody>
          <a:bodyPr/>
          <a:lstStyle/>
          <a:p>
            <a:fld id="{403DB4F8-2C13-7345-8E95-4DC681F14FAA}" type="slidenum">
              <a:rPr lang="en-US" smtClean="0"/>
              <a:t>16</a:t>
            </a:fld>
            <a:endParaRPr lang="en-US"/>
          </a:p>
        </p:txBody>
      </p:sp>
    </p:spTree>
    <p:extLst>
      <p:ext uri="{BB962C8B-B14F-4D97-AF65-F5344CB8AC3E}">
        <p14:creationId xmlns:p14="http://schemas.microsoft.com/office/powerpoint/2010/main" val="3678593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Catalog Data – Define the data elements that are valuable to your organization. </a:t>
            </a:r>
            <a:br>
              <a:rPr lang="en-US"/>
            </a:br>
            <a:r>
              <a:rPr lang="en-US"/>
              <a:t>Data Gov. Model – Define Standards, Who owns what data, Monitoring practices to ensure Standards are being met.</a:t>
            </a:r>
          </a:p>
          <a:p>
            <a:r>
              <a:rPr lang="en-US"/>
              <a:t>Actively Manage Data – Define the processes for your data. Adding new, how will it get updated, how will it be retired?</a:t>
            </a:r>
          </a:p>
        </p:txBody>
      </p:sp>
      <p:sp>
        <p:nvSpPr>
          <p:cNvPr id="4" name="Slide Number Placeholder 3"/>
          <p:cNvSpPr>
            <a:spLocks noGrp="1"/>
          </p:cNvSpPr>
          <p:nvPr>
            <p:ph type="sldNum" sz="quarter" idx="5"/>
          </p:nvPr>
        </p:nvSpPr>
        <p:spPr/>
        <p:txBody>
          <a:bodyPr/>
          <a:lstStyle/>
          <a:p>
            <a:fld id="{403DB4F8-2C13-7345-8E95-4DC681F14FAA}" type="slidenum">
              <a:rPr lang="en-US" smtClean="0"/>
              <a:t>18</a:t>
            </a:fld>
            <a:endParaRPr lang="en-US"/>
          </a:p>
        </p:txBody>
      </p:sp>
    </p:spTree>
    <p:extLst>
      <p:ext uri="{BB962C8B-B14F-4D97-AF65-F5344CB8AC3E}">
        <p14:creationId xmlns:p14="http://schemas.microsoft.com/office/powerpoint/2010/main" val="31254525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FB69D-B886-EFA5-6C77-8A1C969DE126}"/>
              </a:ext>
            </a:extLst>
          </p:cNvPr>
          <p:cNvSpPr>
            <a:spLocks noGrp="1"/>
          </p:cNvSpPr>
          <p:nvPr>
            <p:ph type="ctrTitle" hasCustomPrompt="1"/>
          </p:nvPr>
        </p:nvSpPr>
        <p:spPr>
          <a:xfrm>
            <a:off x="774700" y="1341438"/>
            <a:ext cx="10642600" cy="2387600"/>
          </a:xfrm>
        </p:spPr>
        <p:txBody>
          <a:bodyPr anchor="b"/>
          <a:lstStyle>
            <a:lvl1pPr algn="ctr">
              <a:defRPr sz="6000"/>
            </a:lvl1pPr>
          </a:lstStyle>
          <a:p>
            <a:r>
              <a:rPr lang="en-US"/>
              <a:t>Session Title</a:t>
            </a:r>
          </a:p>
        </p:txBody>
      </p:sp>
      <p:sp>
        <p:nvSpPr>
          <p:cNvPr id="3" name="Subtitle 2">
            <a:extLst>
              <a:ext uri="{FF2B5EF4-FFF2-40B4-BE49-F238E27FC236}">
                <a16:creationId xmlns:a16="http://schemas.microsoft.com/office/drawing/2014/main" id="{9DE93084-E1CB-1664-E8F3-F4B6ED86C3E5}"/>
              </a:ext>
            </a:extLst>
          </p:cNvPr>
          <p:cNvSpPr>
            <a:spLocks noGrp="1"/>
          </p:cNvSpPr>
          <p:nvPr>
            <p:ph type="subTitle" idx="1" hasCustomPrompt="1"/>
          </p:nvPr>
        </p:nvSpPr>
        <p:spPr>
          <a:xfrm>
            <a:off x="1524000" y="39068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Speaker Name(s)</a:t>
            </a:r>
          </a:p>
          <a:p>
            <a:r>
              <a:rPr lang="en-US"/>
              <a:t>Speaker Title(s)</a:t>
            </a:r>
          </a:p>
          <a:p>
            <a:r>
              <a:rPr lang="en-US"/>
              <a:t>Speaker Company</a:t>
            </a:r>
          </a:p>
        </p:txBody>
      </p:sp>
    </p:spTree>
    <p:extLst>
      <p:ext uri="{BB962C8B-B14F-4D97-AF65-F5344CB8AC3E}">
        <p14:creationId xmlns:p14="http://schemas.microsoft.com/office/powerpoint/2010/main" val="3316615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b="-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06FA2-E487-7A09-F8BD-42D20CDD4B0C}"/>
              </a:ext>
            </a:extLst>
          </p:cNvPr>
          <p:cNvSpPr>
            <a:spLocks noGrp="1"/>
          </p:cNvSpPr>
          <p:nvPr>
            <p:ph type="title" hasCustomPrompt="1"/>
          </p:nvPr>
        </p:nvSpPr>
        <p:spPr>
          <a:xfrm>
            <a:off x="839788" y="457200"/>
            <a:ext cx="3932237" cy="1600200"/>
          </a:xfrm>
        </p:spPr>
        <p:txBody>
          <a:bodyPr anchor="b"/>
          <a:lstStyle>
            <a:lvl1pPr>
              <a:defRPr sz="3200"/>
            </a:lvl1pPr>
          </a:lstStyle>
          <a:p>
            <a:r>
              <a:rPr lang="en-US"/>
              <a:t>Enter Header</a:t>
            </a:r>
          </a:p>
        </p:txBody>
      </p:sp>
      <p:sp>
        <p:nvSpPr>
          <p:cNvPr id="3" name="Picture Placeholder 2">
            <a:extLst>
              <a:ext uri="{FF2B5EF4-FFF2-40B4-BE49-F238E27FC236}">
                <a16:creationId xmlns:a16="http://schemas.microsoft.com/office/drawing/2014/main" id="{3F74E7F1-AEBB-61BD-2DB7-099E2A519B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0843B66-FF68-7B4F-C328-5BFA3FAFFB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645736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E5D48-7FFF-18DD-0965-E14A2DA2D420}"/>
              </a:ext>
            </a:extLst>
          </p:cNvPr>
          <p:cNvSpPr>
            <a:spLocks noGrp="1"/>
          </p:cNvSpPr>
          <p:nvPr>
            <p:ph type="title" hasCustomPrompt="1"/>
          </p:nvPr>
        </p:nvSpPr>
        <p:spPr>
          <a:xfrm>
            <a:off x="595084" y="197746"/>
            <a:ext cx="9383486" cy="1325563"/>
          </a:xfrm>
        </p:spPr>
        <p:txBody>
          <a:bodyPr/>
          <a:lstStyle>
            <a:lvl1pPr algn="l">
              <a:defRPr/>
            </a:lvl1pPr>
          </a:lstStyle>
          <a:p>
            <a:r>
              <a:rPr lang="en-US"/>
              <a:t>Enter Header</a:t>
            </a:r>
          </a:p>
        </p:txBody>
      </p:sp>
      <p:sp>
        <p:nvSpPr>
          <p:cNvPr id="3" name="Content Placeholder 2">
            <a:extLst>
              <a:ext uri="{FF2B5EF4-FFF2-40B4-BE49-F238E27FC236}">
                <a16:creationId xmlns:a16="http://schemas.microsoft.com/office/drawing/2014/main" id="{5C581B8B-6AFF-ED6D-638E-1E6EB09F4734}"/>
              </a:ext>
            </a:extLst>
          </p:cNvPr>
          <p:cNvSpPr>
            <a:spLocks noGrp="1"/>
          </p:cNvSpPr>
          <p:nvPr>
            <p:ph idx="1"/>
          </p:nvPr>
        </p:nvSpPr>
        <p:spPr>
          <a:xfrm>
            <a:off x="595083" y="1665505"/>
            <a:ext cx="9383487" cy="45720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0221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D044F-5673-0ED8-D9D4-16C6C55E4943}"/>
              </a:ext>
            </a:extLst>
          </p:cNvPr>
          <p:cNvSpPr>
            <a:spLocks noGrp="1"/>
          </p:cNvSpPr>
          <p:nvPr>
            <p:ph type="title" hasCustomPrompt="1"/>
          </p:nvPr>
        </p:nvSpPr>
        <p:spPr>
          <a:xfrm>
            <a:off x="646770" y="242351"/>
            <a:ext cx="10890806" cy="1325563"/>
          </a:xfrm>
        </p:spPr>
        <p:txBody>
          <a:bodyPr/>
          <a:lstStyle>
            <a:lvl1pPr algn="l">
              <a:defRPr/>
            </a:lvl1pPr>
          </a:lstStyle>
          <a:p>
            <a:r>
              <a:rPr lang="en-US"/>
              <a:t>Enter Header</a:t>
            </a:r>
          </a:p>
        </p:txBody>
      </p:sp>
      <p:sp>
        <p:nvSpPr>
          <p:cNvPr id="3" name="Content Placeholder 2">
            <a:extLst>
              <a:ext uri="{FF2B5EF4-FFF2-40B4-BE49-F238E27FC236}">
                <a16:creationId xmlns:a16="http://schemas.microsoft.com/office/drawing/2014/main" id="{376D1B20-D16A-6592-5C4D-BA650A38EF44}"/>
              </a:ext>
            </a:extLst>
          </p:cNvPr>
          <p:cNvSpPr>
            <a:spLocks noGrp="1"/>
          </p:cNvSpPr>
          <p:nvPr>
            <p:ph idx="1"/>
          </p:nvPr>
        </p:nvSpPr>
        <p:spPr>
          <a:xfrm>
            <a:off x="646770" y="1690989"/>
            <a:ext cx="10890806" cy="45720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A close-up of a logo&#10;&#10;AI-generated content may be incorrect.">
            <a:extLst>
              <a:ext uri="{FF2B5EF4-FFF2-40B4-BE49-F238E27FC236}">
                <a16:creationId xmlns:a16="http://schemas.microsoft.com/office/drawing/2014/main" id="{F65BCCD1-8635-9052-AD83-64320AC116CC}"/>
              </a:ext>
            </a:extLst>
          </p:cNvPr>
          <p:cNvPicPr>
            <a:picLocks noChangeAspect="1"/>
          </p:cNvPicPr>
          <p:nvPr userDrawn="1"/>
        </p:nvPicPr>
        <p:blipFill>
          <a:blip r:embed="rId3"/>
          <a:srcRect t="22911" b="25633"/>
          <a:stretch/>
        </p:blipFill>
        <p:spPr>
          <a:xfrm>
            <a:off x="133351" y="6296646"/>
            <a:ext cx="1581150" cy="334573"/>
          </a:xfrm>
          <a:prstGeom prst="rect">
            <a:avLst/>
          </a:prstGeom>
        </p:spPr>
      </p:pic>
    </p:spTree>
    <p:extLst>
      <p:ext uri="{BB962C8B-B14F-4D97-AF65-F5344CB8AC3E}">
        <p14:creationId xmlns:p14="http://schemas.microsoft.com/office/powerpoint/2010/main" val="3404456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3">
    <p:bg>
      <p:bgPr>
        <a:blipFill dpi="0" rotWithShape="1">
          <a:blip r:embed="rId2">
            <a:lum/>
          </a:blip>
          <a:srcRect/>
          <a:stretch>
            <a:fillRect b="-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DAD65-F97D-0096-6A60-3D19CAA867ED}"/>
              </a:ext>
            </a:extLst>
          </p:cNvPr>
          <p:cNvSpPr>
            <a:spLocks noGrp="1"/>
          </p:cNvSpPr>
          <p:nvPr>
            <p:ph type="title" hasCustomPrompt="1"/>
          </p:nvPr>
        </p:nvSpPr>
        <p:spPr>
          <a:xfrm>
            <a:off x="646770" y="165088"/>
            <a:ext cx="10890806" cy="1325563"/>
          </a:xfrm>
        </p:spPr>
        <p:txBody>
          <a:bodyPr/>
          <a:lstStyle/>
          <a:p>
            <a:r>
              <a:rPr lang="en-US"/>
              <a:t>Enter Header</a:t>
            </a:r>
          </a:p>
        </p:txBody>
      </p:sp>
      <p:sp>
        <p:nvSpPr>
          <p:cNvPr id="3" name="Content Placeholder 2">
            <a:extLst>
              <a:ext uri="{FF2B5EF4-FFF2-40B4-BE49-F238E27FC236}">
                <a16:creationId xmlns:a16="http://schemas.microsoft.com/office/drawing/2014/main" id="{DA080B58-6F33-3882-58A3-FED3237349E8}"/>
              </a:ext>
            </a:extLst>
          </p:cNvPr>
          <p:cNvSpPr>
            <a:spLocks noGrp="1"/>
          </p:cNvSpPr>
          <p:nvPr>
            <p:ph idx="1"/>
          </p:nvPr>
        </p:nvSpPr>
        <p:spPr>
          <a:xfrm>
            <a:off x="646770" y="1690989"/>
            <a:ext cx="10890806" cy="45720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0124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D044F-5673-0ED8-D9D4-16C6C55E4943}"/>
              </a:ext>
            </a:extLst>
          </p:cNvPr>
          <p:cNvSpPr>
            <a:spLocks noGrp="1"/>
          </p:cNvSpPr>
          <p:nvPr>
            <p:ph type="title" hasCustomPrompt="1"/>
          </p:nvPr>
        </p:nvSpPr>
        <p:spPr>
          <a:xfrm>
            <a:off x="646770" y="242351"/>
            <a:ext cx="10890806" cy="1325563"/>
          </a:xfrm>
        </p:spPr>
        <p:txBody>
          <a:bodyPr/>
          <a:lstStyle>
            <a:lvl1pPr algn="r">
              <a:defRPr/>
            </a:lvl1pPr>
          </a:lstStyle>
          <a:p>
            <a:r>
              <a:rPr lang="en-US"/>
              <a:t>Enter Header</a:t>
            </a:r>
          </a:p>
        </p:txBody>
      </p:sp>
      <p:sp>
        <p:nvSpPr>
          <p:cNvPr id="3" name="Content Placeholder 2">
            <a:extLst>
              <a:ext uri="{FF2B5EF4-FFF2-40B4-BE49-F238E27FC236}">
                <a16:creationId xmlns:a16="http://schemas.microsoft.com/office/drawing/2014/main" id="{376D1B20-D16A-6592-5C4D-BA650A38EF44}"/>
              </a:ext>
            </a:extLst>
          </p:cNvPr>
          <p:cNvSpPr>
            <a:spLocks noGrp="1"/>
          </p:cNvSpPr>
          <p:nvPr>
            <p:ph idx="1"/>
          </p:nvPr>
        </p:nvSpPr>
        <p:spPr>
          <a:xfrm>
            <a:off x="1532964" y="1690989"/>
            <a:ext cx="10004611" cy="4572009"/>
          </a:xfrm>
        </p:spPr>
        <p:txBody>
          <a:bodyPr/>
          <a:lstStyle>
            <a:lvl1pPr algn="r">
              <a:defRPr/>
            </a:lvl1pPr>
            <a:lvl2pPr algn="r">
              <a:defRPr/>
            </a:lvl2pPr>
            <a:lvl3pPr algn="r">
              <a:defRPr/>
            </a:lvl3pPr>
            <a:lvl4pPr algn="r">
              <a:defRPr/>
            </a:lvl4pPr>
            <a:lvl5pPr algn="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1911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14B6E-93B9-6B11-CE53-6530FED4926C}"/>
              </a:ext>
            </a:extLst>
          </p:cNvPr>
          <p:cNvSpPr>
            <a:spLocks noGrp="1"/>
          </p:cNvSpPr>
          <p:nvPr>
            <p:ph type="title" hasCustomPrompt="1"/>
          </p:nvPr>
        </p:nvSpPr>
        <p:spPr>
          <a:xfrm>
            <a:off x="838199" y="368288"/>
            <a:ext cx="10515600" cy="1325563"/>
          </a:xfrm>
        </p:spPr>
        <p:txBody>
          <a:bodyPr/>
          <a:lstStyle/>
          <a:p>
            <a:r>
              <a:rPr lang="en-US"/>
              <a:t>Enter Header</a:t>
            </a:r>
          </a:p>
        </p:txBody>
      </p:sp>
      <p:sp>
        <p:nvSpPr>
          <p:cNvPr id="3" name="Content Placeholder 2">
            <a:extLst>
              <a:ext uri="{FF2B5EF4-FFF2-40B4-BE49-F238E27FC236}">
                <a16:creationId xmlns:a16="http://schemas.microsoft.com/office/drawing/2014/main" id="{D15DC390-E3B9-6005-5A66-859792C26542}"/>
              </a:ext>
            </a:extLst>
          </p:cNvPr>
          <p:cNvSpPr>
            <a:spLocks noGrp="1"/>
          </p:cNvSpPr>
          <p:nvPr>
            <p:ph sz="half" idx="1"/>
          </p:nvPr>
        </p:nvSpPr>
        <p:spPr>
          <a:xfrm>
            <a:off x="838200" y="19018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F12B3B-8002-9A7A-61E1-DDA85B5059B4}"/>
              </a:ext>
            </a:extLst>
          </p:cNvPr>
          <p:cNvSpPr>
            <a:spLocks noGrp="1"/>
          </p:cNvSpPr>
          <p:nvPr>
            <p:ph sz="half" idx="2"/>
          </p:nvPr>
        </p:nvSpPr>
        <p:spPr>
          <a:xfrm>
            <a:off x="6172200" y="19018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755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Li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D044F-5673-0ED8-D9D4-16C6C55E4943}"/>
              </a:ext>
            </a:extLst>
          </p:cNvPr>
          <p:cNvSpPr>
            <a:spLocks noGrp="1"/>
          </p:cNvSpPr>
          <p:nvPr>
            <p:ph type="title" hasCustomPrompt="1"/>
          </p:nvPr>
        </p:nvSpPr>
        <p:spPr>
          <a:xfrm>
            <a:off x="646770" y="1077174"/>
            <a:ext cx="4097758" cy="2351826"/>
          </a:xfrm>
        </p:spPr>
        <p:txBody>
          <a:bodyPr anchor="t"/>
          <a:lstStyle>
            <a:lvl1pPr algn="l">
              <a:defRPr/>
            </a:lvl1pPr>
          </a:lstStyle>
          <a:p>
            <a:r>
              <a:rPr lang="en-US"/>
              <a:t>Enter Header</a:t>
            </a:r>
          </a:p>
        </p:txBody>
      </p:sp>
      <p:sp>
        <p:nvSpPr>
          <p:cNvPr id="10" name="Text Placeholder 2">
            <a:extLst>
              <a:ext uri="{FF2B5EF4-FFF2-40B4-BE49-F238E27FC236}">
                <a16:creationId xmlns:a16="http://schemas.microsoft.com/office/drawing/2014/main" id="{4B880540-6CB4-174C-909B-34AFEE03151B}"/>
              </a:ext>
            </a:extLst>
          </p:cNvPr>
          <p:cNvSpPr>
            <a:spLocks noGrp="1"/>
          </p:cNvSpPr>
          <p:nvPr>
            <p:ph type="body" idx="1" hasCustomPrompt="1"/>
          </p:nvPr>
        </p:nvSpPr>
        <p:spPr>
          <a:xfrm>
            <a:off x="5524498" y="3212054"/>
            <a:ext cx="5740399" cy="1076050"/>
          </a:xfrm>
        </p:spPr>
        <p:txBody>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Enter description</a:t>
            </a:r>
          </a:p>
        </p:txBody>
      </p:sp>
      <p:sp>
        <p:nvSpPr>
          <p:cNvPr id="12" name="Text Placeholder 2">
            <a:extLst>
              <a:ext uri="{FF2B5EF4-FFF2-40B4-BE49-F238E27FC236}">
                <a16:creationId xmlns:a16="http://schemas.microsoft.com/office/drawing/2014/main" id="{F4B928B4-D47D-5255-C730-C10770C7CABE}"/>
              </a:ext>
            </a:extLst>
          </p:cNvPr>
          <p:cNvSpPr>
            <a:spLocks noGrp="1"/>
          </p:cNvSpPr>
          <p:nvPr>
            <p:ph type="body" idx="10" hasCustomPrompt="1"/>
          </p:nvPr>
        </p:nvSpPr>
        <p:spPr>
          <a:xfrm>
            <a:off x="5524498" y="1590914"/>
            <a:ext cx="5740399" cy="1076050"/>
          </a:xfrm>
        </p:spPr>
        <p:txBody>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Enter description</a:t>
            </a:r>
          </a:p>
        </p:txBody>
      </p:sp>
      <p:sp>
        <p:nvSpPr>
          <p:cNvPr id="13" name="Text Placeholder 2">
            <a:extLst>
              <a:ext uri="{FF2B5EF4-FFF2-40B4-BE49-F238E27FC236}">
                <a16:creationId xmlns:a16="http://schemas.microsoft.com/office/drawing/2014/main" id="{1E3EEA61-9290-0891-8867-52CC438AEF9E}"/>
              </a:ext>
            </a:extLst>
          </p:cNvPr>
          <p:cNvSpPr>
            <a:spLocks noGrp="1"/>
          </p:cNvSpPr>
          <p:nvPr>
            <p:ph type="body" idx="11" hasCustomPrompt="1"/>
          </p:nvPr>
        </p:nvSpPr>
        <p:spPr>
          <a:xfrm>
            <a:off x="5524493" y="4858694"/>
            <a:ext cx="5740399" cy="1076050"/>
          </a:xfrm>
        </p:spPr>
        <p:txBody>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Enter description</a:t>
            </a:r>
          </a:p>
        </p:txBody>
      </p:sp>
      <p:sp>
        <p:nvSpPr>
          <p:cNvPr id="14" name="Text Placeholder 2">
            <a:extLst>
              <a:ext uri="{FF2B5EF4-FFF2-40B4-BE49-F238E27FC236}">
                <a16:creationId xmlns:a16="http://schemas.microsoft.com/office/drawing/2014/main" id="{89AC5DF3-6498-FABC-629F-DED6A30852AA}"/>
              </a:ext>
            </a:extLst>
          </p:cNvPr>
          <p:cNvSpPr>
            <a:spLocks noGrp="1"/>
          </p:cNvSpPr>
          <p:nvPr>
            <p:ph type="body" idx="12" hasCustomPrompt="1"/>
          </p:nvPr>
        </p:nvSpPr>
        <p:spPr>
          <a:xfrm>
            <a:off x="5524495" y="1137752"/>
            <a:ext cx="5740399" cy="420976"/>
          </a:xfrm>
        </p:spPr>
        <p:txBody>
          <a:bodyPr anchor="b">
            <a:normAutofit/>
          </a:bodyPr>
          <a:lstStyle>
            <a:lvl1pPr marL="0" indent="0" algn="l">
              <a:buNone/>
              <a:defRPr sz="2300" b="0" i="0">
                <a:solidFill>
                  <a:schemeClr val="tx1"/>
                </a:solidFill>
                <a:latin typeface="Arial Nova" panose="020B05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Enter Text Here</a:t>
            </a:r>
          </a:p>
        </p:txBody>
      </p:sp>
      <p:sp>
        <p:nvSpPr>
          <p:cNvPr id="15" name="Text Placeholder 2">
            <a:extLst>
              <a:ext uri="{FF2B5EF4-FFF2-40B4-BE49-F238E27FC236}">
                <a16:creationId xmlns:a16="http://schemas.microsoft.com/office/drawing/2014/main" id="{C3FA54C8-06B2-64AE-44FD-52184F56802C}"/>
              </a:ext>
            </a:extLst>
          </p:cNvPr>
          <p:cNvSpPr>
            <a:spLocks noGrp="1"/>
          </p:cNvSpPr>
          <p:nvPr>
            <p:ph type="body" idx="13" hasCustomPrompt="1"/>
          </p:nvPr>
        </p:nvSpPr>
        <p:spPr>
          <a:xfrm>
            <a:off x="5524494" y="2770482"/>
            <a:ext cx="5740399" cy="420976"/>
          </a:xfrm>
        </p:spPr>
        <p:txBody>
          <a:bodyPr anchor="b">
            <a:normAutofit/>
          </a:bodyPr>
          <a:lstStyle>
            <a:lvl1pPr marL="0" indent="0" algn="l">
              <a:buNone/>
              <a:defRPr sz="2300" b="0" i="0">
                <a:solidFill>
                  <a:schemeClr val="tx1"/>
                </a:solidFill>
                <a:latin typeface="Arial Nova" panose="020B05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Enter Text Here</a:t>
            </a:r>
          </a:p>
        </p:txBody>
      </p:sp>
      <p:sp>
        <p:nvSpPr>
          <p:cNvPr id="16" name="Text Placeholder 2">
            <a:extLst>
              <a:ext uri="{FF2B5EF4-FFF2-40B4-BE49-F238E27FC236}">
                <a16:creationId xmlns:a16="http://schemas.microsoft.com/office/drawing/2014/main" id="{99BB8CBE-0775-D94C-D743-4C9CBDB70CCF}"/>
              </a:ext>
            </a:extLst>
          </p:cNvPr>
          <p:cNvSpPr>
            <a:spLocks noGrp="1"/>
          </p:cNvSpPr>
          <p:nvPr>
            <p:ph type="body" idx="14" hasCustomPrompt="1"/>
          </p:nvPr>
        </p:nvSpPr>
        <p:spPr>
          <a:xfrm>
            <a:off x="5524493" y="4403212"/>
            <a:ext cx="5740399" cy="420976"/>
          </a:xfrm>
        </p:spPr>
        <p:txBody>
          <a:bodyPr anchor="b">
            <a:normAutofit/>
          </a:bodyPr>
          <a:lstStyle>
            <a:lvl1pPr marL="0" indent="0" algn="l">
              <a:buNone/>
              <a:defRPr sz="2300" b="0" i="0">
                <a:solidFill>
                  <a:schemeClr val="tx1"/>
                </a:solidFill>
                <a:latin typeface="Arial Nova" panose="020B05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Enter Text Here</a:t>
            </a:r>
          </a:p>
        </p:txBody>
      </p:sp>
    </p:spTree>
    <p:extLst>
      <p:ext uri="{BB962C8B-B14F-4D97-AF65-F5344CB8AC3E}">
        <p14:creationId xmlns:p14="http://schemas.microsoft.com/office/powerpoint/2010/main" val="3275430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2BA8D-6767-27C8-F4F7-FB7B5C2991B5}"/>
              </a:ext>
            </a:extLst>
          </p:cNvPr>
          <p:cNvSpPr>
            <a:spLocks noGrp="1"/>
          </p:cNvSpPr>
          <p:nvPr>
            <p:ph type="title" hasCustomPrompt="1"/>
          </p:nvPr>
        </p:nvSpPr>
        <p:spPr>
          <a:xfrm>
            <a:off x="839788" y="365125"/>
            <a:ext cx="10515600" cy="1325563"/>
          </a:xfrm>
        </p:spPr>
        <p:txBody>
          <a:bodyPr/>
          <a:lstStyle/>
          <a:p>
            <a:r>
              <a:rPr lang="en-US"/>
              <a:t>Enter Header</a:t>
            </a:r>
          </a:p>
        </p:txBody>
      </p:sp>
      <p:sp>
        <p:nvSpPr>
          <p:cNvPr id="3" name="Text Placeholder 2">
            <a:extLst>
              <a:ext uri="{FF2B5EF4-FFF2-40B4-BE49-F238E27FC236}">
                <a16:creationId xmlns:a16="http://schemas.microsoft.com/office/drawing/2014/main" id="{8FB8CD01-1551-1120-F476-3B89398304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57EDA3-6916-DED8-9390-74583B93FA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EE3D18-D1FA-38C8-6F4F-FC3F4B8776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DF8D30-EEB3-A951-A7C7-8C15367C2FA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84915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E77A6-5EA0-5C54-15AF-C1EB8E6912E8}"/>
              </a:ext>
            </a:extLst>
          </p:cNvPr>
          <p:cNvSpPr>
            <a:spLocks noGrp="1"/>
          </p:cNvSpPr>
          <p:nvPr>
            <p:ph type="title" hasCustomPrompt="1"/>
          </p:nvPr>
        </p:nvSpPr>
        <p:spPr>
          <a:xfrm>
            <a:off x="555172" y="457200"/>
            <a:ext cx="4216854" cy="1600200"/>
          </a:xfrm>
        </p:spPr>
        <p:txBody>
          <a:bodyPr anchor="b"/>
          <a:lstStyle>
            <a:lvl1pPr>
              <a:defRPr sz="3200"/>
            </a:lvl1pPr>
          </a:lstStyle>
          <a:p>
            <a:r>
              <a:rPr lang="en-US"/>
              <a:t>Enter Header</a:t>
            </a:r>
          </a:p>
        </p:txBody>
      </p:sp>
      <p:sp>
        <p:nvSpPr>
          <p:cNvPr id="3" name="Content Placeholder 2">
            <a:extLst>
              <a:ext uri="{FF2B5EF4-FFF2-40B4-BE49-F238E27FC236}">
                <a16:creationId xmlns:a16="http://schemas.microsoft.com/office/drawing/2014/main" id="{FB7F83BD-45E1-6B30-D5F0-A296F5D735CF}"/>
              </a:ext>
            </a:extLst>
          </p:cNvPr>
          <p:cNvSpPr>
            <a:spLocks noGrp="1"/>
          </p:cNvSpPr>
          <p:nvPr>
            <p:ph idx="1"/>
          </p:nvPr>
        </p:nvSpPr>
        <p:spPr>
          <a:xfrm>
            <a:off x="4872937" y="457201"/>
            <a:ext cx="6172200" cy="5943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9CA35E-8665-9618-C785-C2A50C5D0A51}"/>
              </a:ext>
            </a:extLst>
          </p:cNvPr>
          <p:cNvSpPr>
            <a:spLocks noGrp="1"/>
          </p:cNvSpPr>
          <p:nvPr>
            <p:ph type="body" sz="half" idx="2"/>
          </p:nvPr>
        </p:nvSpPr>
        <p:spPr>
          <a:xfrm>
            <a:off x="555172" y="2057400"/>
            <a:ext cx="4216854" cy="43434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952959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F95082-BD06-9352-CB76-A0F3E7B7DF7D}"/>
              </a:ext>
            </a:extLst>
          </p:cNvPr>
          <p:cNvSpPr>
            <a:spLocks noGrp="1"/>
          </p:cNvSpPr>
          <p:nvPr>
            <p:ph type="title"/>
          </p:nvPr>
        </p:nvSpPr>
        <p:spPr>
          <a:xfrm>
            <a:off x="838199" y="165088"/>
            <a:ext cx="10515600" cy="132556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DCDE41F7-183F-19E2-6F33-6FC415ED5ED6}"/>
              </a:ext>
            </a:extLst>
          </p:cNvPr>
          <p:cNvSpPr>
            <a:spLocks noGrp="1"/>
          </p:cNvSpPr>
          <p:nvPr>
            <p:ph type="body" idx="1"/>
          </p:nvPr>
        </p:nvSpPr>
        <p:spPr>
          <a:xfrm>
            <a:off x="838199" y="1681834"/>
            <a:ext cx="10515600" cy="398417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73301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4" r:id="rId4"/>
    <p:sldLayoutId id="2147483658" r:id="rId5"/>
    <p:sldLayoutId id="2147483652" r:id="rId6"/>
    <p:sldLayoutId id="2147483659" r:id="rId7"/>
    <p:sldLayoutId id="2147483653" r:id="rId8"/>
    <p:sldLayoutId id="2147483656" r:id="rId9"/>
    <p:sldLayoutId id="2147483657" r:id="rId10"/>
  </p:sldLayoutIdLst>
  <p:txStyles>
    <p:titleStyle>
      <a:lvl1pPr algn="ctr" defTabSz="914400" rtl="0" eaLnBrk="1" latinLnBrk="0" hangingPunct="1">
        <a:lnSpc>
          <a:spcPct val="90000"/>
        </a:lnSpc>
        <a:spcBef>
          <a:spcPct val="0"/>
        </a:spcBef>
        <a:buNone/>
        <a:defRPr sz="4800" b="1" i="0" kern="1200">
          <a:solidFill>
            <a:schemeClr val="tx1"/>
          </a:solidFill>
          <a:latin typeface="Arial Nova" panose="020B0504020202020204" pitchFamily="34" charset="0"/>
          <a:ea typeface="+mj-ea"/>
          <a:cs typeface="+mj-cs"/>
        </a:defRPr>
      </a:lvl1pPr>
    </p:titleStyle>
    <p:bodyStyle>
      <a:lvl1pPr marL="18288"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Arial Nova Light" panose="020B0304020202020204" pitchFamily="34" charset="0"/>
          <a:ea typeface="+mn-ea"/>
          <a:cs typeface="+mn-cs"/>
        </a:defRPr>
      </a:lvl1pPr>
      <a:lvl2pPr marL="18288"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Nova Light" panose="020B0304020202020204" pitchFamily="34" charset="0"/>
          <a:ea typeface="+mn-ea"/>
          <a:cs typeface="+mn-cs"/>
        </a:defRPr>
      </a:lvl2pPr>
      <a:lvl3pPr marL="18288"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Nova Light" panose="020B0304020202020204" pitchFamily="34" charset="0"/>
          <a:ea typeface="+mn-ea"/>
          <a:cs typeface="+mn-cs"/>
        </a:defRPr>
      </a:lvl3pPr>
      <a:lvl4pPr marL="18288"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Nova Light" panose="020B0304020202020204" pitchFamily="34" charset="0"/>
          <a:ea typeface="+mn-ea"/>
          <a:cs typeface="+mn-cs"/>
        </a:defRPr>
      </a:lvl4pPr>
      <a:lvl5pPr marL="18288"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Nova Light" panose="020B03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3.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3.xm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mailto:Jason.Chomic@21Tech.com"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0E65A-F18D-1EBA-7243-1A868ED299D8}"/>
              </a:ext>
            </a:extLst>
          </p:cNvPr>
          <p:cNvSpPr>
            <a:spLocks noGrp="1"/>
          </p:cNvSpPr>
          <p:nvPr>
            <p:ph type="ctrTitle"/>
          </p:nvPr>
        </p:nvSpPr>
        <p:spPr/>
        <p:txBody>
          <a:bodyPr>
            <a:noAutofit/>
          </a:bodyPr>
          <a:lstStyle/>
          <a:p>
            <a:r>
              <a:rPr lang="en-US" sz="4000"/>
              <a:t>Unlocking the Power of Asset Data – Fueling AI, APM, &amp; AIP through Effective Data Management &amp; Governance</a:t>
            </a:r>
          </a:p>
        </p:txBody>
      </p:sp>
      <p:sp>
        <p:nvSpPr>
          <p:cNvPr id="3" name="Subtitle 2">
            <a:extLst>
              <a:ext uri="{FF2B5EF4-FFF2-40B4-BE49-F238E27FC236}">
                <a16:creationId xmlns:a16="http://schemas.microsoft.com/office/drawing/2014/main" id="{5BC6ED03-4AB4-9B8C-BEE8-F78E097001A2}"/>
              </a:ext>
            </a:extLst>
          </p:cNvPr>
          <p:cNvSpPr>
            <a:spLocks noGrp="1"/>
          </p:cNvSpPr>
          <p:nvPr>
            <p:ph type="subTitle" idx="1"/>
          </p:nvPr>
        </p:nvSpPr>
        <p:spPr/>
        <p:txBody>
          <a:bodyPr/>
          <a:lstStyle/>
          <a:p>
            <a:r>
              <a:rPr lang="en-US"/>
              <a:t>Jason Chomic</a:t>
            </a:r>
          </a:p>
          <a:p>
            <a:r>
              <a:rPr lang="en-US"/>
              <a:t>Director of Asset Management Services</a:t>
            </a:r>
          </a:p>
        </p:txBody>
      </p:sp>
      <p:pic>
        <p:nvPicPr>
          <p:cNvPr id="5" name="Picture 4" descr="A close-up of a logo&#10;&#10;AI-generated content may be incorrect.">
            <a:extLst>
              <a:ext uri="{FF2B5EF4-FFF2-40B4-BE49-F238E27FC236}">
                <a16:creationId xmlns:a16="http://schemas.microsoft.com/office/drawing/2014/main" id="{1F1489CF-C354-7B0B-ED6B-5DF33CEE7EE2}"/>
              </a:ext>
            </a:extLst>
          </p:cNvPr>
          <p:cNvPicPr>
            <a:picLocks noChangeAspect="1"/>
          </p:cNvPicPr>
          <p:nvPr/>
        </p:nvPicPr>
        <p:blipFill>
          <a:blip r:embed="rId2"/>
          <a:stretch>
            <a:fillRect/>
          </a:stretch>
        </p:blipFill>
        <p:spPr>
          <a:xfrm>
            <a:off x="5196523" y="4734719"/>
            <a:ext cx="1798953" cy="739768"/>
          </a:xfrm>
          <a:prstGeom prst="rect">
            <a:avLst/>
          </a:prstGeom>
        </p:spPr>
      </p:pic>
    </p:spTree>
    <p:extLst>
      <p:ext uri="{BB962C8B-B14F-4D97-AF65-F5344CB8AC3E}">
        <p14:creationId xmlns:p14="http://schemas.microsoft.com/office/powerpoint/2010/main" val="3138989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798478-CBE3-C452-1850-455FED238A9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7258F8B-B9D5-5E30-D043-B57CF47DA54A}"/>
              </a:ext>
            </a:extLst>
          </p:cNvPr>
          <p:cNvSpPr>
            <a:spLocks noGrp="1"/>
          </p:cNvSpPr>
          <p:nvPr>
            <p:ph type="title"/>
          </p:nvPr>
        </p:nvSpPr>
        <p:spPr/>
        <p:txBody>
          <a:bodyPr>
            <a:normAutofit fontScale="90000"/>
          </a:bodyPr>
          <a:lstStyle/>
          <a:p>
            <a:r>
              <a:rPr lang="en-US"/>
              <a:t>Mapping to Asset Management Activities: IAM Subject Areas</a:t>
            </a:r>
          </a:p>
        </p:txBody>
      </p:sp>
      <p:pic>
        <p:nvPicPr>
          <p:cNvPr id="7" name="Content Placeholder 6">
            <a:extLst>
              <a:ext uri="{FF2B5EF4-FFF2-40B4-BE49-F238E27FC236}">
                <a16:creationId xmlns:a16="http://schemas.microsoft.com/office/drawing/2014/main" id="{7680E83A-EB8C-6885-474C-CF67F92496F9}"/>
              </a:ext>
            </a:extLst>
          </p:cNvPr>
          <p:cNvPicPr>
            <a:picLocks noGrp="1" noChangeAspect="1"/>
          </p:cNvPicPr>
          <p:nvPr>
            <p:ph idx="1"/>
          </p:nvPr>
        </p:nvPicPr>
        <p:blipFill>
          <a:blip r:embed="rId2"/>
          <a:stretch>
            <a:fillRect/>
          </a:stretch>
        </p:blipFill>
        <p:spPr>
          <a:xfrm>
            <a:off x="4541810" y="1702392"/>
            <a:ext cx="6889749" cy="4572000"/>
          </a:xfrm>
          <a:ln>
            <a:solidFill>
              <a:srgbClr val="3BA40F"/>
            </a:solidFill>
          </a:ln>
        </p:spPr>
      </p:pic>
      <p:pic>
        <p:nvPicPr>
          <p:cNvPr id="11" name="Picture 10">
            <a:extLst>
              <a:ext uri="{FF2B5EF4-FFF2-40B4-BE49-F238E27FC236}">
                <a16:creationId xmlns:a16="http://schemas.microsoft.com/office/drawing/2014/main" id="{4C5A9DD4-E904-6987-CB37-39AAC65C2A81}"/>
              </a:ext>
            </a:extLst>
          </p:cNvPr>
          <p:cNvPicPr>
            <a:picLocks noChangeAspect="1"/>
          </p:cNvPicPr>
          <p:nvPr/>
        </p:nvPicPr>
        <p:blipFill>
          <a:blip r:embed="rId3"/>
          <a:stretch>
            <a:fillRect/>
          </a:stretch>
        </p:blipFill>
        <p:spPr>
          <a:xfrm>
            <a:off x="972476" y="1852754"/>
            <a:ext cx="2671577" cy="4271276"/>
          </a:xfrm>
          <a:prstGeom prst="rect">
            <a:avLst/>
          </a:prstGeom>
          <a:ln>
            <a:solidFill>
              <a:srgbClr val="3BA40F"/>
            </a:solidFill>
          </a:ln>
        </p:spPr>
      </p:pic>
    </p:spTree>
    <p:extLst>
      <p:ext uri="{BB962C8B-B14F-4D97-AF65-F5344CB8AC3E}">
        <p14:creationId xmlns:p14="http://schemas.microsoft.com/office/powerpoint/2010/main" val="1327621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42EC3D-2D71-2205-48DE-7C8079716A9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8BF92BC-2851-D438-C8EA-5FDDAF1336FC}"/>
              </a:ext>
            </a:extLst>
          </p:cNvPr>
          <p:cNvSpPr>
            <a:spLocks noGrp="1"/>
          </p:cNvSpPr>
          <p:nvPr>
            <p:ph type="title"/>
          </p:nvPr>
        </p:nvSpPr>
        <p:spPr/>
        <p:txBody>
          <a:bodyPr>
            <a:normAutofit fontScale="90000"/>
          </a:bodyPr>
          <a:lstStyle/>
          <a:p>
            <a:r>
              <a:rPr lang="en-US"/>
              <a:t>How to Advance Asset Master Data Management: </a:t>
            </a:r>
            <a:r>
              <a:rPr lang="en-US">
                <a:solidFill>
                  <a:srgbClr val="3BA40F"/>
                </a:solidFill>
              </a:rPr>
              <a:t>A 3-Step Journey</a:t>
            </a:r>
          </a:p>
        </p:txBody>
      </p:sp>
      <p:pic>
        <p:nvPicPr>
          <p:cNvPr id="2" name="Picture 1">
            <a:extLst>
              <a:ext uri="{FF2B5EF4-FFF2-40B4-BE49-F238E27FC236}">
                <a16:creationId xmlns:a16="http://schemas.microsoft.com/office/drawing/2014/main" id="{DDBAA4C3-1C75-6C95-9BBC-6C51B92B44D1}"/>
              </a:ext>
            </a:extLst>
          </p:cNvPr>
          <p:cNvPicPr>
            <a:picLocks noChangeAspect="1"/>
          </p:cNvPicPr>
          <p:nvPr/>
        </p:nvPicPr>
        <p:blipFill>
          <a:blip r:embed="rId2"/>
          <a:stretch>
            <a:fillRect/>
          </a:stretch>
        </p:blipFill>
        <p:spPr>
          <a:xfrm>
            <a:off x="7919244" y="3702488"/>
            <a:ext cx="3884828" cy="2184293"/>
          </a:xfrm>
          <a:prstGeom prst="rect">
            <a:avLst/>
          </a:prstGeom>
        </p:spPr>
      </p:pic>
      <p:graphicFrame>
        <p:nvGraphicFramePr>
          <p:cNvPr id="3" name="Diagram 2">
            <a:extLst>
              <a:ext uri="{FF2B5EF4-FFF2-40B4-BE49-F238E27FC236}">
                <a16:creationId xmlns:a16="http://schemas.microsoft.com/office/drawing/2014/main" id="{71B1B2A7-A982-F059-3468-A286FB97251C}"/>
              </a:ext>
            </a:extLst>
          </p:cNvPr>
          <p:cNvGraphicFramePr/>
          <p:nvPr>
            <p:extLst>
              <p:ext uri="{D42A27DB-BD31-4B8C-83A1-F6EECF244321}">
                <p14:modId xmlns:p14="http://schemas.microsoft.com/office/powerpoint/2010/main" val="1902696694"/>
              </p:ext>
            </p:extLst>
          </p:nvPr>
        </p:nvGraphicFramePr>
        <p:xfrm>
          <a:off x="333039" y="1449585"/>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F1543857-8670-DC8A-7C0C-8BB964E89611}"/>
              </a:ext>
            </a:extLst>
          </p:cNvPr>
          <p:cNvSpPr txBox="1"/>
          <p:nvPr/>
        </p:nvSpPr>
        <p:spPr>
          <a:xfrm>
            <a:off x="333040" y="3771513"/>
            <a:ext cx="1637398" cy="923330"/>
          </a:xfrm>
          <a:prstGeom prst="rect">
            <a:avLst/>
          </a:prstGeom>
          <a:noFill/>
        </p:spPr>
        <p:txBody>
          <a:bodyPr wrap="square" rtlCol="0">
            <a:spAutoFit/>
          </a:bodyPr>
          <a:lstStyle/>
          <a:p>
            <a:r>
              <a:rPr lang="en-US" i="1"/>
              <a:t>Standards, Ownership &amp; Monitoring</a:t>
            </a:r>
          </a:p>
        </p:txBody>
      </p:sp>
      <p:sp>
        <p:nvSpPr>
          <p:cNvPr id="5" name="TextBox 4">
            <a:extLst>
              <a:ext uri="{FF2B5EF4-FFF2-40B4-BE49-F238E27FC236}">
                <a16:creationId xmlns:a16="http://schemas.microsoft.com/office/drawing/2014/main" id="{C1FD1FD8-040A-6D25-0E43-01D898080463}"/>
              </a:ext>
            </a:extLst>
          </p:cNvPr>
          <p:cNvSpPr txBox="1"/>
          <p:nvPr/>
        </p:nvSpPr>
        <p:spPr>
          <a:xfrm>
            <a:off x="5942611" y="1906855"/>
            <a:ext cx="3124373" cy="646331"/>
          </a:xfrm>
          <a:prstGeom prst="rect">
            <a:avLst/>
          </a:prstGeom>
          <a:noFill/>
        </p:spPr>
        <p:txBody>
          <a:bodyPr wrap="square" rtlCol="0">
            <a:spAutoFit/>
          </a:bodyPr>
          <a:lstStyle/>
          <a:p>
            <a:r>
              <a:rPr lang="en-US" i="1"/>
              <a:t>Full Lifecycle</a:t>
            </a:r>
            <a:br>
              <a:rPr lang="en-US" i="1"/>
            </a:br>
            <a:r>
              <a:rPr lang="en-US" i="1"/>
              <a:t>Storage to Archive/Deletion</a:t>
            </a:r>
          </a:p>
        </p:txBody>
      </p:sp>
    </p:spTree>
    <p:extLst>
      <p:ext uri="{BB962C8B-B14F-4D97-AF65-F5344CB8AC3E}">
        <p14:creationId xmlns:p14="http://schemas.microsoft.com/office/powerpoint/2010/main" val="3262724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B2B20-2BDF-2E23-3BDA-4739B78F52C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BEB7311-0EFF-F3DF-54A5-984ACB065699}"/>
              </a:ext>
            </a:extLst>
          </p:cNvPr>
          <p:cNvSpPr>
            <a:spLocks noGrp="1"/>
          </p:cNvSpPr>
          <p:nvPr>
            <p:ph type="title"/>
          </p:nvPr>
        </p:nvSpPr>
        <p:spPr/>
        <p:txBody>
          <a:bodyPr>
            <a:normAutofit fontScale="90000"/>
          </a:bodyPr>
          <a:lstStyle/>
          <a:p>
            <a:r>
              <a:rPr lang="en-US"/>
              <a:t>How to Advance Asset Master Data Management: </a:t>
            </a:r>
            <a:r>
              <a:rPr lang="en-US">
                <a:solidFill>
                  <a:srgbClr val="3BA40F"/>
                </a:solidFill>
              </a:rPr>
              <a:t>Step 1 (Catalog Data)</a:t>
            </a:r>
          </a:p>
        </p:txBody>
      </p:sp>
      <p:sp>
        <p:nvSpPr>
          <p:cNvPr id="5" name="Content Placeholder 4">
            <a:extLst>
              <a:ext uri="{FF2B5EF4-FFF2-40B4-BE49-F238E27FC236}">
                <a16:creationId xmlns:a16="http://schemas.microsoft.com/office/drawing/2014/main" id="{136CB604-1C51-5D1F-AEF4-0B924A6AFA0E}"/>
              </a:ext>
            </a:extLst>
          </p:cNvPr>
          <p:cNvSpPr>
            <a:spLocks noGrp="1"/>
          </p:cNvSpPr>
          <p:nvPr>
            <p:ph idx="1"/>
          </p:nvPr>
        </p:nvSpPr>
        <p:spPr>
          <a:xfrm>
            <a:off x="646769" y="1690990"/>
            <a:ext cx="11644621" cy="634768"/>
          </a:xfrm>
        </p:spPr>
        <p:txBody>
          <a:bodyPr>
            <a:normAutofit/>
          </a:bodyPr>
          <a:lstStyle/>
          <a:p>
            <a:r>
              <a:rPr lang="en-US" i="1"/>
              <a:t>What does your organization have today? Where is it? What do we need for tomorrow?</a:t>
            </a:r>
          </a:p>
        </p:txBody>
      </p:sp>
      <p:pic>
        <p:nvPicPr>
          <p:cNvPr id="2" name="Picture 1">
            <a:extLst>
              <a:ext uri="{FF2B5EF4-FFF2-40B4-BE49-F238E27FC236}">
                <a16:creationId xmlns:a16="http://schemas.microsoft.com/office/drawing/2014/main" id="{C0E4B8EB-3A0D-1EC5-2AC3-C1B565965608}"/>
              </a:ext>
            </a:extLst>
          </p:cNvPr>
          <p:cNvPicPr>
            <a:picLocks noChangeAspect="1"/>
          </p:cNvPicPr>
          <p:nvPr/>
        </p:nvPicPr>
        <p:blipFill>
          <a:blip r:embed="rId2"/>
          <a:stretch>
            <a:fillRect/>
          </a:stretch>
        </p:blipFill>
        <p:spPr>
          <a:xfrm>
            <a:off x="2169069" y="2165056"/>
            <a:ext cx="8346531" cy="4692944"/>
          </a:xfrm>
          <a:prstGeom prst="rect">
            <a:avLst/>
          </a:prstGeom>
        </p:spPr>
      </p:pic>
      <p:sp>
        <p:nvSpPr>
          <p:cNvPr id="3" name="Rectangle 2">
            <a:extLst>
              <a:ext uri="{FF2B5EF4-FFF2-40B4-BE49-F238E27FC236}">
                <a16:creationId xmlns:a16="http://schemas.microsoft.com/office/drawing/2014/main" id="{6768F75A-D799-76B8-2C4A-A9B6C2915790}"/>
              </a:ext>
            </a:extLst>
          </p:cNvPr>
          <p:cNvSpPr/>
          <p:nvPr/>
        </p:nvSpPr>
        <p:spPr>
          <a:xfrm>
            <a:off x="2169069" y="2389161"/>
            <a:ext cx="3688392" cy="440257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DD16ED8-37AE-49AD-C16F-C98073C7E061}"/>
              </a:ext>
            </a:extLst>
          </p:cNvPr>
          <p:cNvSpPr/>
          <p:nvPr/>
        </p:nvSpPr>
        <p:spPr>
          <a:xfrm>
            <a:off x="7448725" y="2259496"/>
            <a:ext cx="3000614" cy="459850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2016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358413-EADA-EFDF-077F-F6C4BBA098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D4C8AC4-9F4C-8754-647C-575ACBC558BB}"/>
              </a:ext>
            </a:extLst>
          </p:cNvPr>
          <p:cNvSpPr>
            <a:spLocks noGrp="1"/>
          </p:cNvSpPr>
          <p:nvPr>
            <p:ph type="title"/>
          </p:nvPr>
        </p:nvSpPr>
        <p:spPr/>
        <p:txBody>
          <a:bodyPr>
            <a:normAutofit fontScale="90000"/>
          </a:bodyPr>
          <a:lstStyle/>
          <a:p>
            <a:r>
              <a:rPr lang="en-US"/>
              <a:t>How to Advance Asset Master Data Management: </a:t>
            </a:r>
            <a:r>
              <a:rPr lang="en-US">
                <a:solidFill>
                  <a:srgbClr val="3BA40F"/>
                </a:solidFill>
              </a:rPr>
              <a:t>Step 2 (Data Governance)</a:t>
            </a:r>
          </a:p>
        </p:txBody>
      </p:sp>
      <p:sp>
        <p:nvSpPr>
          <p:cNvPr id="5" name="Content Placeholder 4">
            <a:extLst>
              <a:ext uri="{FF2B5EF4-FFF2-40B4-BE49-F238E27FC236}">
                <a16:creationId xmlns:a16="http://schemas.microsoft.com/office/drawing/2014/main" id="{6E6ED7FB-1436-9CF1-DB9B-9A0CB3D4ACA7}"/>
              </a:ext>
            </a:extLst>
          </p:cNvPr>
          <p:cNvSpPr>
            <a:spLocks noGrp="1"/>
          </p:cNvSpPr>
          <p:nvPr>
            <p:ph idx="1"/>
          </p:nvPr>
        </p:nvSpPr>
        <p:spPr>
          <a:xfrm>
            <a:off x="646771" y="2541338"/>
            <a:ext cx="10890805" cy="4285404"/>
          </a:xfrm>
        </p:spPr>
        <p:txBody>
          <a:bodyPr>
            <a:normAutofit/>
          </a:bodyPr>
          <a:lstStyle/>
          <a:p>
            <a:r>
              <a:rPr lang="en-US" sz="1800" b="1"/>
              <a:t>Standards</a:t>
            </a:r>
            <a:r>
              <a:rPr lang="en-US" sz="1800"/>
              <a:t> – Ensure asset information is collected, structured and to the right level of detail.</a:t>
            </a:r>
          </a:p>
          <a:p>
            <a:pPr marL="361188" lvl="4" indent="-342900">
              <a:buFont typeface="Arial" panose="020B0604020202020204" pitchFamily="34" charset="0"/>
              <a:buChar char="•"/>
            </a:pPr>
            <a:r>
              <a:rPr lang="en-US"/>
              <a:t>Asset Groupings (Classifications)</a:t>
            </a:r>
          </a:p>
          <a:p>
            <a:pPr marL="361188" lvl="4" indent="-342900">
              <a:buFont typeface="Arial" panose="020B0604020202020204" pitchFamily="34" charset="0"/>
              <a:buChar char="•"/>
            </a:pPr>
            <a:r>
              <a:rPr lang="en-US"/>
              <a:t>Required Attributes by Asset Grouping</a:t>
            </a:r>
          </a:p>
          <a:p>
            <a:pPr marL="361188" lvl="4" indent="-342900">
              <a:buFont typeface="Arial" panose="020B0604020202020204" pitchFamily="34" charset="0"/>
              <a:buChar char="•"/>
            </a:pPr>
            <a:r>
              <a:rPr lang="en-US"/>
              <a:t>Definition and Allocation of Criticality</a:t>
            </a:r>
          </a:p>
          <a:p>
            <a:pPr marL="361188" lvl="4" indent="-342900">
              <a:buFont typeface="Arial" panose="020B0604020202020204" pitchFamily="34" charset="0"/>
              <a:buChar char="•"/>
            </a:pPr>
            <a:r>
              <a:rPr lang="en-US"/>
              <a:t>Assessment and Recording of Asset Conditions</a:t>
            </a:r>
          </a:p>
          <a:p>
            <a:pPr marL="361188" lvl="4" indent="-342900"/>
            <a:r>
              <a:rPr lang="en-US">
                <a:latin typeface="Arial Nova Light" panose="020B0304020202020204" pitchFamily="34" charset="0"/>
              </a:rPr>
              <a:t>		- Pavement Condition Index (PCI: 0-100)</a:t>
            </a:r>
          </a:p>
          <a:p>
            <a:pPr marL="361188" lvl="4" indent="-342900"/>
            <a:r>
              <a:rPr lang="en-US"/>
              <a:t>		- </a:t>
            </a:r>
            <a:r>
              <a:rPr lang="en-US">
                <a:latin typeface="Arial Nova Light" panose="020B0304020202020204" pitchFamily="34" charset="0"/>
              </a:rPr>
              <a:t>FTA/DOT - Facility Condition Assessment (1 Poor – 5 Excellent)</a:t>
            </a:r>
          </a:p>
          <a:p>
            <a:pPr marL="361188" indent="-342900">
              <a:buFont typeface="Arial" panose="020B0604020202020204" pitchFamily="34" charset="0"/>
              <a:buChar char="•"/>
            </a:pPr>
            <a:endParaRPr lang="en-US"/>
          </a:p>
        </p:txBody>
      </p:sp>
      <p:pic>
        <p:nvPicPr>
          <p:cNvPr id="8" name="Picture 2" descr="What Steel Light Pole Corrosion Looks Like | Exo : Exo">
            <a:extLst>
              <a:ext uri="{FF2B5EF4-FFF2-40B4-BE49-F238E27FC236}">
                <a16:creationId xmlns:a16="http://schemas.microsoft.com/office/drawing/2014/main" id="{3DAE4C9F-772C-A244-E969-06A74430BF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8415" y="5212648"/>
            <a:ext cx="1963243" cy="130948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orrosion eating away at traffic light poles – WPXI">
            <a:extLst>
              <a:ext uri="{FF2B5EF4-FFF2-40B4-BE49-F238E27FC236}">
                <a16:creationId xmlns:a16="http://schemas.microsoft.com/office/drawing/2014/main" id="{430830E4-D86F-ED9D-611A-1C147E3C1E8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782" r="6678"/>
          <a:stretch/>
        </p:blipFill>
        <p:spPr bwMode="auto">
          <a:xfrm>
            <a:off x="9811516" y="5206599"/>
            <a:ext cx="1909568" cy="131145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Tech Tip: Epoxy New Anchor Bolts - Light Pole Systems">
            <a:extLst>
              <a:ext uri="{FF2B5EF4-FFF2-40B4-BE49-F238E27FC236}">
                <a16:creationId xmlns:a16="http://schemas.microsoft.com/office/drawing/2014/main" id="{DF83793B-F917-1E5A-F29C-62B36FCD7DA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838" r="11598" b="20447"/>
          <a:stretch/>
        </p:blipFill>
        <p:spPr bwMode="auto">
          <a:xfrm>
            <a:off x="3958603" y="5212514"/>
            <a:ext cx="1725492" cy="130874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Big Bolt And Nut Tightening At Electric Pole Base Stock Photo, Picture And  Royalty Free Image. Image 105907981.">
            <a:extLst>
              <a:ext uri="{FF2B5EF4-FFF2-40B4-BE49-F238E27FC236}">
                <a16:creationId xmlns:a16="http://schemas.microsoft.com/office/drawing/2014/main" id="{94DE104E-0628-7B91-A0C9-C96D0FF03D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0212" y="5201221"/>
            <a:ext cx="1951979" cy="129895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How We Remediated Severe Corrosion Without Disruption | Exo : Exo">
            <a:extLst>
              <a:ext uri="{FF2B5EF4-FFF2-40B4-BE49-F238E27FC236}">
                <a16:creationId xmlns:a16="http://schemas.microsoft.com/office/drawing/2014/main" id="{D3BFC2F8-3A08-A884-EF9E-270C77B62FE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0153" r="5620" b="11344"/>
          <a:stretch/>
        </p:blipFill>
        <p:spPr bwMode="auto">
          <a:xfrm>
            <a:off x="7855978" y="5209311"/>
            <a:ext cx="1868453" cy="130874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Rounded Corners 12">
            <a:extLst>
              <a:ext uri="{FF2B5EF4-FFF2-40B4-BE49-F238E27FC236}">
                <a16:creationId xmlns:a16="http://schemas.microsoft.com/office/drawing/2014/main" id="{1842DAE4-EE72-7667-A7BE-121F644287E8}"/>
              </a:ext>
            </a:extLst>
          </p:cNvPr>
          <p:cNvSpPr/>
          <p:nvPr/>
        </p:nvSpPr>
        <p:spPr>
          <a:xfrm>
            <a:off x="1910212" y="4878381"/>
            <a:ext cx="1951979" cy="300883"/>
          </a:xfrm>
          <a:prstGeom prst="roundRect">
            <a:avLst/>
          </a:prstGeom>
          <a:solidFill>
            <a:srgbClr val="00B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chemeClr val="tx1"/>
                </a:solidFill>
              </a:rPr>
              <a:t>Excellent (5)</a:t>
            </a:r>
          </a:p>
        </p:txBody>
      </p:sp>
      <p:sp>
        <p:nvSpPr>
          <p:cNvPr id="14" name="Rectangle: Rounded Corners 13">
            <a:extLst>
              <a:ext uri="{FF2B5EF4-FFF2-40B4-BE49-F238E27FC236}">
                <a16:creationId xmlns:a16="http://schemas.microsoft.com/office/drawing/2014/main" id="{3DCEE9D1-5345-7597-EC3F-D7402FBFCAA9}"/>
              </a:ext>
            </a:extLst>
          </p:cNvPr>
          <p:cNvSpPr/>
          <p:nvPr/>
        </p:nvSpPr>
        <p:spPr>
          <a:xfrm>
            <a:off x="3958603" y="4878381"/>
            <a:ext cx="1725492" cy="300883"/>
          </a:xfrm>
          <a:prstGeom prst="roundRect">
            <a:avLst/>
          </a:prstGeom>
          <a:solidFill>
            <a:srgbClr val="92D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chemeClr val="tx1"/>
                </a:solidFill>
              </a:rPr>
              <a:t>Good (4)</a:t>
            </a:r>
          </a:p>
        </p:txBody>
      </p:sp>
      <p:sp>
        <p:nvSpPr>
          <p:cNvPr id="15" name="Rectangle: Rounded Corners 14">
            <a:extLst>
              <a:ext uri="{FF2B5EF4-FFF2-40B4-BE49-F238E27FC236}">
                <a16:creationId xmlns:a16="http://schemas.microsoft.com/office/drawing/2014/main" id="{9268121F-B250-26EC-BFE6-4B6B87B40915}"/>
              </a:ext>
            </a:extLst>
          </p:cNvPr>
          <p:cNvSpPr/>
          <p:nvPr/>
        </p:nvSpPr>
        <p:spPr>
          <a:xfrm>
            <a:off x="5780507" y="4878381"/>
            <a:ext cx="1957851" cy="300883"/>
          </a:xfrm>
          <a:prstGeom prst="round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chemeClr val="tx1"/>
                </a:solidFill>
              </a:rPr>
              <a:t>Adequate (3)</a:t>
            </a:r>
          </a:p>
        </p:txBody>
      </p:sp>
      <p:sp>
        <p:nvSpPr>
          <p:cNvPr id="16" name="Rectangle: Rounded Corners 15">
            <a:extLst>
              <a:ext uri="{FF2B5EF4-FFF2-40B4-BE49-F238E27FC236}">
                <a16:creationId xmlns:a16="http://schemas.microsoft.com/office/drawing/2014/main" id="{813EDFA0-21A5-4914-4B6D-625EB3E35904}"/>
              </a:ext>
            </a:extLst>
          </p:cNvPr>
          <p:cNvSpPr/>
          <p:nvPr/>
        </p:nvSpPr>
        <p:spPr>
          <a:xfrm>
            <a:off x="7855978" y="4875177"/>
            <a:ext cx="1868453" cy="300883"/>
          </a:xfrm>
          <a:prstGeom prst="roundRect">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chemeClr val="tx1"/>
                </a:solidFill>
              </a:rPr>
              <a:t>Marginal (2)</a:t>
            </a:r>
          </a:p>
        </p:txBody>
      </p:sp>
      <p:sp>
        <p:nvSpPr>
          <p:cNvPr id="17" name="Rectangle: Rounded Corners 16">
            <a:extLst>
              <a:ext uri="{FF2B5EF4-FFF2-40B4-BE49-F238E27FC236}">
                <a16:creationId xmlns:a16="http://schemas.microsoft.com/office/drawing/2014/main" id="{A3B04F50-5A69-3FBE-684F-490554BD811E}"/>
              </a:ext>
            </a:extLst>
          </p:cNvPr>
          <p:cNvSpPr/>
          <p:nvPr/>
        </p:nvSpPr>
        <p:spPr>
          <a:xfrm>
            <a:off x="9807957" y="4871975"/>
            <a:ext cx="1909568" cy="300883"/>
          </a:xfrm>
          <a:prstGeom prst="round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chemeClr val="tx1"/>
                </a:solidFill>
              </a:rPr>
              <a:t>Poor (1)</a:t>
            </a:r>
          </a:p>
        </p:txBody>
      </p:sp>
      <p:sp>
        <p:nvSpPr>
          <p:cNvPr id="18" name="Title 5">
            <a:extLst>
              <a:ext uri="{FF2B5EF4-FFF2-40B4-BE49-F238E27FC236}">
                <a16:creationId xmlns:a16="http://schemas.microsoft.com/office/drawing/2014/main" id="{DC4F028A-B943-A3E3-FB32-7EACB8BA39CB}"/>
              </a:ext>
            </a:extLst>
          </p:cNvPr>
          <p:cNvSpPr txBox="1">
            <a:spLocks/>
          </p:cNvSpPr>
          <p:nvPr/>
        </p:nvSpPr>
        <p:spPr>
          <a:xfrm>
            <a:off x="2156383" y="1742969"/>
            <a:ext cx="2476500" cy="640822"/>
          </a:xfrm>
          <a:prstGeom prst="rect">
            <a:avLst/>
          </a:prstGeom>
          <a:solidFill>
            <a:schemeClr val="bg1">
              <a:lumMod val="85000"/>
            </a:schemeClr>
          </a:solidFill>
          <a:ln w="76200">
            <a:solidFill>
              <a:schemeClr val="accent6"/>
            </a:solidFill>
          </a:ln>
        </p:spPr>
        <p:txBody>
          <a:bodyPr vert="horz" lIns="182880" tIns="91440" rIns="182880" bIns="9144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US" sz="1800" b="1">
                <a:latin typeface="Arial Nova" panose="020B0504020202020204" pitchFamily="34" charset="0"/>
                <a:cs typeface="Arial" panose="020B0604020202020204" pitchFamily="34" charset="0"/>
              </a:rPr>
              <a:t>Standards</a:t>
            </a:r>
          </a:p>
        </p:txBody>
      </p:sp>
      <p:sp>
        <p:nvSpPr>
          <p:cNvPr id="19" name="Title 5">
            <a:extLst>
              <a:ext uri="{FF2B5EF4-FFF2-40B4-BE49-F238E27FC236}">
                <a16:creationId xmlns:a16="http://schemas.microsoft.com/office/drawing/2014/main" id="{E04F3862-FB56-3774-1126-0BBE4BEF16EB}"/>
              </a:ext>
            </a:extLst>
          </p:cNvPr>
          <p:cNvSpPr txBox="1">
            <a:spLocks/>
          </p:cNvSpPr>
          <p:nvPr/>
        </p:nvSpPr>
        <p:spPr>
          <a:xfrm>
            <a:off x="4823383" y="1742969"/>
            <a:ext cx="2476500" cy="640822"/>
          </a:xfrm>
          <a:prstGeom prst="rect">
            <a:avLst/>
          </a:prstGeom>
          <a:solidFill>
            <a:schemeClr val="bg1">
              <a:lumMod val="85000"/>
            </a:schemeClr>
          </a:solidFill>
        </p:spPr>
        <p:txBody>
          <a:bodyPr vert="horz" lIns="182880" tIns="91440" rIns="182880" bIns="9144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US" sz="1800" b="1">
                <a:latin typeface="Arial Nova" panose="020B0504020202020204" pitchFamily="34" charset="0"/>
                <a:cs typeface="Arial" panose="020B0604020202020204" pitchFamily="34" charset="0"/>
              </a:rPr>
              <a:t>Ownership</a:t>
            </a:r>
          </a:p>
        </p:txBody>
      </p:sp>
      <p:sp>
        <p:nvSpPr>
          <p:cNvPr id="20" name="Title 5">
            <a:extLst>
              <a:ext uri="{FF2B5EF4-FFF2-40B4-BE49-F238E27FC236}">
                <a16:creationId xmlns:a16="http://schemas.microsoft.com/office/drawing/2014/main" id="{31945113-5765-D4C0-CDB7-1ED96EEE3772}"/>
              </a:ext>
            </a:extLst>
          </p:cNvPr>
          <p:cNvSpPr txBox="1">
            <a:spLocks/>
          </p:cNvSpPr>
          <p:nvPr/>
        </p:nvSpPr>
        <p:spPr>
          <a:xfrm>
            <a:off x="7490383" y="1742969"/>
            <a:ext cx="2476500" cy="640822"/>
          </a:xfrm>
          <a:prstGeom prst="rect">
            <a:avLst/>
          </a:prstGeom>
          <a:solidFill>
            <a:schemeClr val="bg1">
              <a:lumMod val="85000"/>
            </a:schemeClr>
          </a:solidFill>
        </p:spPr>
        <p:txBody>
          <a:bodyPr vert="horz" lIns="182880" tIns="91440" rIns="182880" bIns="9144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US" sz="1800" b="1">
                <a:latin typeface="Arial Nova" panose="020B0504020202020204" pitchFamily="34" charset="0"/>
                <a:cs typeface="Arial" panose="020B0604020202020204" pitchFamily="34" charset="0"/>
              </a:rPr>
              <a:t>Monitoring</a:t>
            </a:r>
          </a:p>
        </p:txBody>
      </p:sp>
    </p:spTree>
    <p:extLst>
      <p:ext uri="{BB962C8B-B14F-4D97-AF65-F5344CB8AC3E}">
        <p14:creationId xmlns:p14="http://schemas.microsoft.com/office/powerpoint/2010/main" val="1192468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E8D59-AF72-7CFA-C0C9-D6DA0E8E556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1F6FE5C-8EF4-755B-C550-8C393B353756}"/>
              </a:ext>
            </a:extLst>
          </p:cNvPr>
          <p:cNvSpPr>
            <a:spLocks noGrp="1"/>
          </p:cNvSpPr>
          <p:nvPr>
            <p:ph type="title"/>
          </p:nvPr>
        </p:nvSpPr>
        <p:spPr/>
        <p:txBody>
          <a:bodyPr>
            <a:normAutofit fontScale="90000"/>
          </a:bodyPr>
          <a:lstStyle/>
          <a:p>
            <a:r>
              <a:rPr lang="en-US"/>
              <a:t>How to Advance Asset Master Data Management: </a:t>
            </a:r>
            <a:r>
              <a:rPr lang="en-US">
                <a:solidFill>
                  <a:srgbClr val="3BA40F"/>
                </a:solidFill>
              </a:rPr>
              <a:t>Step 2 (Data Governance)</a:t>
            </a:r>
          </a:p>
        </p:txBody>
      </p:sp>
      <p:pic>
        <p:nvPicPr>
          <p:cNvPr id="2" name="Picture 1" descr="A dog next to a stuffed animal&#10;&#10;Description automatically generated">
            <a:extLst>
              <a:ext uri="{FF2B5EF4-FFF2-40B4-BE49-F238E27FC236}">
                <a16:creationId xmlns:a16="http://schemas.microsoft.com/office/drawing/2014/main" id="{060B6B48-F000-E2B0-C1BE-4DDA150F9E40}"/>
              </a:ext>
            </a:extLst>
          </p:cNvPr>
          <p:cNvPicPr>
            <a:picLocks noChangeAspect="1"/>
          </p:cNvPicPr>
          <p:nvPr/>
        </p:nvPicPr>
        <p:blipFill rotWithShape="1">
          <a:blip r:embed="rId2">
            <a:extLst>
              <a:ext uri="{28A0092B-C50C-407E-A947-70E740481C1C}">
                <a14:useLocalDpi xmlns:a14="http://schemas.microsoft.com/office/drawing/2010/main" val="0"/>
              </a:ext>
            </a:extLst>
          </a:blip>
          <a:srcRect b="1841"/>
          <a:stretch/>
        </p:blipFill>
        <p:spPr>
          <a:xfrm>
            <a:off x="6499539" y="3324653"/>
            <a:ext cx="2621369" cy="3430811"/>
          </a:xfrm>
          <a:prstGeom prst="rect">
            <a:avLst/>
          </a:prstGeom>
        </p:spPr>
      </p:pic>
      <p:pic>
        <p:nvPicPr>
          <p:cNvPr id="3" name="Picture 2" descr="A dog sitting on the sidewalk&#10;&#10;Description automatically generated">
            <a:extLst>
              <a:ext uri="{FF2B5EF4-FFF2-40B4-BE49-F238E27FC236}">
                <a16:creationId xmlns:a16="http://schemas.microsoft.com/office/drawing/2014/main" id="{0FCAF009-36FA-BF95-C97C-29646C5EDF0E}"/>
              </a:ext>
            </a:extLst>
          </p:cNvPr>
          <p:cNvPicPr>
            <a:picLocks noChangeAspect="1"/>
          </p:cNvPicPr>
          <p:nvPr/>
        </p:nvPicPr>
        <p:blipFill rotWithShape="1">
          <a:blip r:embed="rId3">
            <a:extLst>
              <a:ext uri="{28A0092B-C50C-407E-A947-70E740481C1C}">
                <a14:useLocalDpi xmlns:a14="http://schemas.microsoft.com/office/drawing/2010/main" val="0"/>
              </a:ext>
            </a:extLst>
          </a:blip>
          <a:srcRect l="19130" t="11162" b="16382"/>
          <a:stretch/>
        </p:blipFill>
        <p:spPr>
          <a:xfrm>
            <a:off x="3224044" y="3324653"/>
            <a:ext cx="2871958" cy="3430811"/>
          </a:xfrm>
          <a:prstGeom prst="rect">
            <a:avLst/>
          </a:prstGeom>
        </p:spPr>
      </p:pic>
      <p:pic>
        <p:nvPicPr>
          <p:cNvPr id="6" name="Picture 5" descr="Two dogs sitting next to each other&#10;&#10;Description automatically generated">
            <a:extLst>
              <a:ext uri="{FF2B5EF4-FFF2-40B4-BE49-F238E27FC236}">
                <a16:creationId xmlns:a16="http://schemas.microsoft.com/office/drawing/2014/main" id="{D76A1CA2-1C70-79BF-7CA0-4C44D5164B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8263" y="3314979"/>
            <a:ext cx="2291637" cy="3430811"/>
          </a:xfrm>
          <a:prstGeom prst="rect">
            <a:avLst/>
          </a:prstGeom>
        </p:spPr>
      </p:pic>
      <p:sp>
        <p:nvSpPr>
          <p:cNvPr id="7" name="Title 5">
            <a:extLst>
              <a:ext uri="{FF2B5EF4-FFF2-40B4-BE49-F238E27FC236}">
                <a16:creationId xmlns:a16="http://schemas.microsoft.com/office/drawing/2014/main" id="{FBF24738-AB1B-227C-FC96-AB9C44D40234}"/>
              </a:ext>
            </a:extLst>
          </p:cNvPr>
          <p:cNvSpPr txBox="1">
            <a:spLocks/>
          </p:cNvSpPr>
          <p:nvPr/>
        </p:nvSpPr>
        <p:spPr>
          <a:xfrm>
            <a:off x="2156383" y="1815706"/>
            <a:ext cx="2476500" cy="640822"/>
          </a:xfrm>
          <a:prstGeom prst="rect">
            <a:avLst/>
          </a:prstGeom>
          <a:solidFill>
            <a:schemeClr val="bg1">
              <a:lumMod val="85000"/>
            </a:schemeClr>
          </a:solidFill>
          <a:ln w="76200">
            <a:noFill/>
          </a:ln>
        </p:spPr>
        <p:txBody>
          <a:bodyPr vert="horz" lIns="182880" tIns="91440" rIns="182880" bIns="9144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US" sz="1800" b="1">
                <a:latin typeface="Arial Nova" panose="020B0504020202020204" pitchFamily="34" charset="0"/>
                <a:cs typeface="Arial" panose="020B0604020202020204" pitchFamily="34" charset="0"/>
              </a:rPr>
              <a:t>Standards</a:t>
            </a:r>
          </a:p>
        </p:txBody>
      </p:sp>
      <p:sp>
        <p:nvSpPr>
          <p:cNvPr id="18" name="Title 5">
            <a:extLst>
              <a:ext uri="{FF2B5EF4-FFF2-40B4-BE49-F238E27FC236}">
                <a16:creationId xmlns:a16="http://schemas.microsoft.com/office/drawing/2014/main" id="{627A1288-1201-9575-BF29-72F166EEEDB1}"/>
              </a:ext>
            </a:extLst>
          </p:cNvPr>
          <p:cNvSpPr txBox="1">
            <a:spLocks/>
          </p:cNvSpPr>
          <p:nvPr/>
        </p:nvSpPr>
        <p:spPr>
          <a:xfrm>
            <a:off x="4823383" y="1815706"/>
            <a:ext cx="2476500" cy="640822"/>
          </a:xfrm>
          <a:prstGeom prst="rect">
            <a:avLst/>
          </a:prstGeom>
          <a:solidFill>
            <a:schemeClr val="bg1">
              <a:lumMod val="85000"/>
            </a:schemeClr>
          </a:solidFill>
          <a:ln w="76200">
            <a:solidFill>
              <a:schemeClr val="accent6"/>
            </a:solidFill>
          </a:ln>
        </p:spPr>
        <p:txBody>
          <a:bodyPr vert="horz" lIns="182880" tIns="91440" rIns="182880" bIns="9144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US" sz="1800" b="1">
                <a:latin typeface="Arial Nova" panose="020B0504020202020204" pitchFamily="34" charset="0"/>
                <a:cs typeface="Arial" panose="020B0604020202020204" pitchFamily="34" charset="0"/>
              </a:rPr>
              <a:t>Ownership</a:t>
            </a:r>
          </a:p>
        </p:txBody>
      </p:sp>
      <p:sp>
        <p:nvSpPr>
          <p:cNvPr id="19" name="Title 5">
            <a:extLst>
              <a:ext uri="{FF2B5EF4-FFF2-40B4-BE49-F238E27FC236}">
                <a16:creationId xmlns:a16="http://schemas.microsoft.com/office/drawing/2014/main" id="{F478B323-A097-093B-2E01-1A65AF8799CC}"/>
              </a:ext>
            </a:extLst>
          </p:cNvPr>
          <p:cNvSpPr txBox="1">
            <a:spLocks/>
          </p:cNvSpPr>
          <p:nvPr/>
        </p:nvSpPr>
        <p:spPr>
          <a:xfrm>
            <a:off x="7490383" y="1815706"/>
            <a:ext cx="2476500" cy="640822"/>
          </a:xfrm>
          <a:prstGeom prst="rect">
            <a:avLst/>
          </a:prstGeom>
          <a:solidFill>
            <a:schemeClr val="bg1">
              <a:lumMod val="85000"/>
            </a:schemeClr>
          </a:solidFill>
        </p:spPr>
        <p:txBody>
          <a:bodyPr vert="horz" lIns="182880" tIns="91440" rIns="182880" bIns="9144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US" sz="1800" b="1">
                <a:latin typeface="Arial Nova" panose="020B0504020202020204" pitchFamily="34" charset="0"/>
                <a:cs typeface="Arial" panose="020B0604020202020204" pitchFamily="34" charset="0"/>
              </a:rPr>
              <a:t>Monitoring</a:t>
            </a:r>
          </a:p>
        </p:txBody>
      </p:sp>
      <p:sp>
        <p:nvSpPr>
          <p:cNvPr id="10" name="Content Placeholder 4">
            <a:extLst>
              <a:ext uri="{FF2B5EF4-FFF2-40B4-BE49-F238E27FC236}">
                <a16:creationId xmlns:a16="http://schemas.microsoft.com/office/drawing/2014/main" id="{A6034924-A411-71ED-5714-CBE5AF6856D3}"/>
              </a:ext>
            </a:extLst>
          </p:cNvPr>
          <p:cNvSpPr txBox="1">
            <a:spLocks/>
          </p:cNvSpPr>
          <p:nvPr/>
        </p:nvSpPr>
        <p:spPr>
          <a:xfrm>
            <a:off x="2457152" y="2613403"/>
            <a:ext cx="7270042" cy="1046748"/>
          </a:xfrm>
          <a:prstGeom prst="rect">
            <a:avLst/>
          </a:prstGeom>
        </p:spPr>
        <p:txBody>
          <a:bodyPr vert="horz" lIns="91440" tIns="45720" rIns="91440" bIns="45720" rtlCol="0">
            <a:normAutofit/>
          </a:bodyPr>
          <a:lstStyle>
            <a:lvl1pPr marL="18288"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Arial Nova Light" panose="020B0304020202020204" pitchFamily="34" charset="0"/>
                <a:ea typeface="+mn-ea"/>
                <a:cs typeface="+mn-cs"/>
              </a:defRPr>
            </a:lvl1pPr>
            <a:lvl2pPr marL="18288"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Nova Light" panose="020B0304020202020204" pitchFamily="34" charset="0"/>
                <a:ea typeface="+mn-ea"/>
                <a:cs typeface="+mn-cs"/>
              </a:defRPr>
            </a:lvl2pPr>
            <a:lvl3pPr marL="18288"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Nova Light" panose="020B0304020202020204" pitchFamily="34" charset="0"/>
                <a:ea typeface="+mn-ea"/>
                <a:cs typeface="+mn-cs"/>
              </a:defRPr>
            </a:lvl3pPr>
            <a:lvl4pPr marL="18288"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Nova Light" panose="020B0304020202020204" pitchFamily="34" charset="0"/>
                <a:ea typeface="+mn-ea"/>
                <a:cs typeface="+mn-cs"/>
              </a:defRPr>
            </a:lvl4pPr>
            <a:lvl5pPr marL="18288"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Nova Light" panose="020B03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800" b="1"/>
              <a:t>Ownership</a:t>
            </a:r>
            <a:r>
              <a:rPr lang="en-US" sz="1800"/>
              <a:t> – Aligning data responsibility to organizational structure</a:t>
            </a:r>
          </a:p>
        </p:txBody>
      </p:sp>
    </p:spTree>
    <p:extLst>
      <p:ext uri="{BB962C8B-B14F-4D97-AF65-F5344CB8AC3E}">
        <p14:creationId xmlns:p14="http://schemas.microsoft.com/office/powerpoint/2010/main" val="2812990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1127A4F6-103F-0411-F014-88F5A8444D30}"/>
              </a:ext>
            </a:extLst>
          </p:cNvPr>
          <p:cNvSpPr>
            <a:spLocks noGrp="1"/>
          </p:cNvSpPr>
          <p:nvPr>
            <p:ph type="title"/>
          </p:nvPr>
        </p:nvSpPr>
        <p:spPr/>
        <p:txBody>
          <a:bodyPr anchor="b">
            <a:normAutofit fontScale="90000"/>
          </a:bodyPr>
          <a:lstStyle/>
          <a:p>
            <a:r>
              <a:rPr lang="en-US"/>
              <a:t>How to Advance Asset Master Data Management: </a:t>
            </a:r>
            <a:r>
              <a:rPr lang="en-US">
                <a:solidFill>
                  <a:srgbClr val="3BA40F"/>
                </a:solidFill>
              </a:rPr>
              <a:t>Step 2 (Data Governance)</a:t>
            </a:r>
            <a:endParaRPr lang="en-US" sz="4800" b="1">
              <a:solidFill>
                <a:srgbClr val="3BA40F"/>
              </a:solidFill>
              <a:latin typeface="Arial Nova" panose="020B0504020202020204" pitchFamily="34" charset="0"/>
              <a:cs typeface="Arial" panose="020B0604020202020204" pitchFamily="34" charset="0"/>
            </a:endParaRPr>
          </a:p>
        </p:txBody>
      </p:sp>
      <p:sp>
        <p:nvSpPr>
          <p:cNvPr id="2" name="Content Placeholder 4">
            <a:extLst>
              <a:ext uri="{FF2B5EF4-FFF2-40B4-BE49-F238E27FC236}">
                <a16:creationId xmlns:a16="http://schemas.microsoft.com/office/drawing/2014/main" id="{DAB2979D-D541-8E9E-EAD6-08A6F9E539E7}"/>
              </a:ext>
            </a:extLst>
          </p:cNvPr>
          <p:cNvSpPr>
            <a:spLocks noGrp="1"/>
          </p:cNvSpPr>
          <p:nvPr>
            <p:ph idx="1"/>
          </p:nvPr>
        </p:nvSpPr>
        <p:spPr>
          <a:xfrm>
            <a:off x="646770" y="2763581"/>
            <a:ext cx="10890806" cy="488578"/>
          </a:xfrm>
        </p:spPr>
        <p:txBody>
          <a:bodyPr>
            <a:normAutofit/>
          </a:bodyPr>
          <a:lstStyle/>
          <a:p>
            <a:pPr algn="ctr"/>
            <a:r>
              <a:rPr lang="en-US" sz="1800" b="1"/>
              <a:t>Ownership</a:t>
            </a:r>
            <a:r>
              <a:rPr lang="en-US" sz="1800"/>
              <a:t> – Aligning data responsibility to organizational structure</a:t>
            </a:r>
          </a:p>
        </p:txBody>
      </p:sp>
      <p:sp>
        <p:nvSpPr>
          <p:cNvPr id="9" name="Title 5">
            <a:extLst>
              <a:ext uri="{FF2B5EF4-FFF2-40B4-BE49-F238E27FC236}">
                <a16:creationId xmlns:a16="http://schemas.microsoft.com/office/drawing/2014/main" id="{BB3D4734-0EB1-D5B0-43A3-C508AFF02D53}"/>
              </a:ext>
            </a:extLst>
          </p:cNvPr>
          <p:cNvSpPr txBox="1">
            <a:spLocks/>
          </p:cNvSpPr>
          <p:nvPr/>
        </p:nvSpPr>
        <p:spPr>
          <a:xfrm>
            <a:off x="2241759" y="3533050"/>
            <a:ext cx="2476500" cy="640822"/>
          </a:xfrm>
          <a:prstGeom prst="rect">
            <a:avLst/>
          </a:prstGeom>
          <a:solidFill>
            <a:srgbClr val="3BA40F">
              <a:alpha val="20252"/>
            </a:srgbClr>
          </a:solidFill>
        </p:spPr>
        <p:txBody>
          <a:bodyPr vert="horz" lIns="182880" tIns="91440" rIns="182880" bIns="9144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1800" b="1">
                <a:latin typeface="Arial Nova" panose="020B0504020202020204" pitchFamily="34" charset="0"/>
                <a:cs typeface="Arial" panose="020B0604020202020204" pitchFamily="34" charset="0"/>
              </a:rPr>
              <a:t>Organic Ownership</a:t>
            </a:r>
          </a:p>
        </p:txBody>
      </p:sp>
      <p:sp>
        <p:nvSpPr>
          <p:cNvPr id="12" name="TextBox 11">
            <a:extLst>
              <a:ext uri="{FF2B5EF4-FFF2-40B4-BE49-F238E27FC236}">
                <a16:creationId xmlns:a16="http://schemas.microsoft.com/office/drawing/2014/main" id="{629E8F26-97D2-12C2-C911-587BC5EF1ED9}"/>
              </a:ext>
            </a:extLst>
          </p:cNvPr>
          <p:cNvSpPr txBox="1"/>
          <p:nvPr/>
        </p:nvSpPr>
        <p:spPr>
          <a:xfrm>
            <a:off x="2241759" y="4337538"/>
            <a:ext cx="2476500" cy="1800493"/>
          </a:xfrm>
          <a:prstGeom prst="rect">
            <a:avLst/>
          </a:prstGeom>
          <a:solidFill>
            <a:schemeClr val="bg1">
              <a:lumMod val="95000"/>
            </a:schemeClr>
          </a:solidFill>
        </p:spPr>
        <p:txBody>
          <a:bodyPr wrap="square" lIns="182880" tIns="137160" rIns="182880" bIns="182880" rtlCol="0">
            <a:spAutoFit/>
          </a:bodyPr>
          <a:lstStyle/>
          <a:p>
            <a:pPr marL="285750" indent="-285750">
              <a:buFont typeface="Arial" panose="020B0604020202020204" pitchFamily="34" charset="0"/>
              <a:buChar char="•"/>
            </a:pPr>
            <a:r>
              <a:rPr lang="en-US" sz="1600">
                <a:latin typeface="Arial Nova Light" panose="020B0304020202020204" pitchFamily="34" charset="0"/>
                <a:cs typeface="Arial" panose="020B0604020202020204" pitchFamily="34" charset="0"/>
              </a:rPr>
              <a:t>Not documented </a:t>
            </a:r>
          </a:p>
          <a:p>
            <a:pPr marL="285750" indent="-285750">
              <a:buFont typeface="Arial" panose="020B0604020202020204" pitchFamily="34" charset="0"/>
              <a:buChar char="•"/>
            </a:pPr>
            <a:r>
              <a:rPr lang="en-US" sz="1600">
                <a:latin typeface="Arial Nova Light" panose="020B0304020202020204" pitchFamily="34" charset="0"/>
                <a:cs typeface="Arial" panose="020B0604020202020204" pitchFamily="34" charset="0"/>
              </a:rPr>
              <a:t>Lack of clarity </a:t>
            </a:r>
          </a:p>
          <a:p>
            <a:pPr marL="285750" indent="-285750">
              <a:buFont typeface="Arial" panose="020B0604020202020204" pitchFamily="34" charset="0"/>
              <a:buChar char="•"/>
            </a:pPr>
            <a:r>
              <a:rPr lang="en-US" sz="1600">
                <a:latin typeface="Arial Nova Light" panose="020B0304020202020204" pitchFamily="34" charset="0"/>
                <a:cs typeface="Arial" panose="020B0604020202020204" pitchFamily="34" charset="0"/>
              </a:rPr>
              <a:t>Legacy knowledge</a:t>
            </a:r>
          </a:p>
          <a:p>
            <a:pPr marL="285750" indent="-285750">
              <a:buFont typeface="Arial" panose="020B0604020202020204" pitchFamily="34" charset="0"/>
              <a:buChar char="•"/>
            </a:pPr>
            <a:endParaRPr lang="en-US" sz="1600">
              <a:latin typeface="Arial Nova Light" panose="020B0304020202020204" pitchFamily="34" charset="0"/>
              <a:cs typeface="Arial" panose="020B0604020202020204" pitchFamily="34" charset="0"/>
            </a:endParaRPr>
          </a:p>
          <a:p>
            <a:pPr marL="285750" indent="-285750">
              <a:buFont typeface="Arial" panose="020B0604020202020204" pitchFamily="34" charset="0"/>
              <a:buChar char="•"/>
            </a:pPr>
            <a:endParaRPr lang="en-US" sz="1600">
              <a:latin typeface="Arial Nova Light" panose="020B0304020202020204" pitchFamily="34" charset="0"/>
              <a:cs typeface="Arial" panose="020B0604020202020204" pitchFamily="34" charset="0"/>
            </a:endParaRPr>
          </a:p>
          <a:p>
            <a:pPr marL="285750" indent="-285750">
              <a:buFont typeface="Arial" panose="020B0604020202020204" pitchFamily="34" charset="0"/>
              <a:buChar char="•"/>
            </a:pPr>
            <a:endParaRPr lang="en-US" sz="1600">
              <a:latin typeface="Arial Nova Light" panose="020B0304020202020204" pitchFamily="34" charset="0"/>
              <a:cs typeface="Arial" panose="020B0604020202020204" pitchFamily="34" charset="0"/>
            </a:endParaRPr>
          </a:p>
        </p:txBody>
      </p:sp>
      <p:sp>
        <p:nvSpPr>
          <p:cNvPr id="15" name="Title 5">
            <a:extLst>
              <a:ext uri="{FF2B5EF4-FFF2-40B4-BE49-F238E27FC236}">
                <a16:creationId xmlns:a16="http://schemas.microsoft.com/office/drawing/2014/main" id="{8E27BE65-FF26-3A96-B429-2418B2793E98}"/>
              </a:ext>
            </a:extLst>
          </p:cNvPr>
          <p:cNvSpPr txBox="1">
            <a:spLocks/>
          </p:cNvSpPr>
          <p:nvPr/>
        </p:nvSpPr>
        <p:spPr>
          <a:xfrm>
            <a:off x="4908759" y="3533050"/>
            <a:ext cx="2476500" cy="640822"/>
          </a:xfrm>
          <a:prstGeom prst="rect">
            <a:avLst/>
          </a:prstGeom>
          <a:solidFill>
            <a:srgbClr val="3BA40F">
              <a:alpha val="40126"/>
            </a:srgbClr>
          </a:solidFill>
        </p:spPr>
        <p:txBody>
          <a:bodyPr vert="horz" lIns="182880" tIns="91440" rIns="182880" bIns="9144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1800" b="1">
                <a:latin typeface="Arial Nova" panose="020B0504020202020204" pitchFamily="34" charset="0"/>
                <a:cs typeface="Arial" panose="020B0604020202020204" pitchFamily="34" charset="0"/>
              </a:rPr>
              <a:t>Department/Group Level Ownership</a:t>
            </a:r>
          </a:p>
        </p:txBody>
      </p:sp>
      <p:sp>
        <p:nvSpPr>
          <p:cNvPr id="16" name="TextBox 15">
            <a:extLst>
              <a:ext uri="{FF2B5EF4-FFF2-40B4-BE49-F238E27FC236}">
                <a16:creationId xmlns:a16="http://schemas.microsoft.com/office/drawing/2014/main" id="{0F33DCBE-0EC0-4879-B367-54C627AD89BD}"/>
              </a:ext>
            </a:extLst>
          </p:cNvPr>
          <p:cNvSpPr txBox="1"/>
          <p:nvPr/>
        </p:nvSpPr>
        <p:spPr>
          <a:xfrm>
            <a:off x="4908759" y="4337538"/>
            <a:ext cx="2476500" cy="1800493"/>
          </a:xfrm>
          <a:prstGeom prst="rect">
            <a:avLst/>
          </a:prstGeom>
          <a:solidFill>
            <a:schemeClr val="bg1">
              <a:lumMod val="95000"/>
            </a:schemeClr>
          </a:solidFill>
        </p:spPr>
        <p:txBody>
          <a:bodyPr wrap="square" lIns="182880" tIns="137160" rIns="182880" bIns="182880" rtlCol="0">
            <a:spAutoFit/>
          </a:bodyPr>
          <a:lstStyle/>
          <a:p>
            <a:pPr marL="285750" indent="-285750">
              <a:buFont typeface="Arial" panose="020B0604020202020204" pitchFamily="34" charset="0"/>
              <a:buChar char="•"/>
            </a:pPr>
            <a:r>
              <a:rPr lang="en-US" sz="1600">
                <a:latin typeface="Arial Nova Light" panose="020B0304020202020204" pitchFamily="34" charset="0"/>
                <a:cs typeface="Arial Nova Cond" panose="020F0502020204030204" pitchFamily="34" charset="0"/>
              </a:rPr>
              <a:t>Facilities</a:t>
            </a:r>
          </a:p>
          <a:p>
            <a:pPr marL="285750" indent="-285750">
              <a:buFont typeface="Arial" panose="020B0604020202020204" pitchFamily="34" charset="0"/>
              <a:buChar char="•"/>
            </a:pPr>
            <a:r>
              <a:rPr lang="en-US" sz="1600">
                <a:latin typeface="Arial Nova Light" panose="020B0304020202020204" pitchFamily="34" charset="0"/>
                <a:cs typeface="Arial Nova Cond" panose="020F0502020204030204" pitchFamily="34" charset="0"/>
              </a:rPr>
              <a:t>Engineering</a:t>
            </a:r>
          </a:p>
          <a:p>
            <a:pPr marL="285750" indent="-285750">
              <a:buFont typeface="Arial" panose="020B0604020202020204" pitchFamily="34" charset="0"/>
              <a:buChar char="•"/>
            </a:pPr>
            <a:r>
              <a:rPr lang="en-US" sz="1600">
                <a:latin typeface="Arial Nova Light" panose="020B0304020202020204" pitchFamily="34" charset="0"/>
                <a:cs typeface="Arial Nova Cond" panose="020F0502020204030204" pitchFamily="34" charset="0"/>
              </a:rPr>
              <a:t>Finance</a:t>
            </a:r>
          </a:p>
          <a:p>
            <a:pPr marL="285750" indent="-285750">
              <a:buFont typeface="Arial" panose="020B0604020202020204" pitchFamily="34" charset="0"/>
              <a:buChar char="•"/>
            </a:pPr>
            <a:r>
              <a:rPr lang="en-US" sz="1600">
                <a:latin typeface="Arial Nova Light" panose="020B0304020202020204" pitchFamily="34" charset="0"/>
                <a:cs typeface="Arial Nova Cond" panose="020F0502020204030204" pitchFamily="34" charset="0"/>
              </a:rPr>
              <a:t>Maintenance</a:t>
            </a:r>
          </a:p>
          <a:p>
            <a:pPr marL="285750" indent="-285750">
              <a:buFont typeface="Arial" panose="020B0604020202020204" pitchFamily="34" charset="0"/>
              <a:buChar char="•"/>
            </a:pPr>
            <a:r>
              <a:rPr lang="en-US" sz="1600">
                <a:latin typeface="Arial Nova Light" panose="020B0304020202020204" pitchFamily="34" charset="0"/>
                <a:cs typeface="Arial Nova Cond" panose="020F0502020204030204" pitchFamily="34" charset="0"/>
              </a:rPr>
              <a:t>Technical Services</a:t>
            </a:r>
          </a:p>
          <a:p>
            <a:pPr marL="285750" indent="-285750">
              <a:buFont typeface="Arial" panose="020B0604020202020204" pitchFamily="34" charset="0"/>
              <a:buChar char="•"/>
            </a:pPr>
            <a:r>
              <a:rPr lang="en-US" sz="1600">
                <a:latin typeface="Arial Nova Light" panose="020B0304020202020204" pitchFamily="34" charset="0"/>
                <a:cs typeface="Arial Nova Cond" panose="020F0502020204030204" pitchFamily="34" charset="0"/>
              </a:rPr>
              <a:t>IT</a:t>
            </a:r>
          </a:p>
        </p:txBody>
      </p:sp>
      <p:sp>
        <p:nvSpPr>
          <p:cNvPr id="18" name="Title 5">
            <a:extLst>
              <a:ext uri="{FF2B5EF4-FFF2-40B4-BE49-F238E27FC236}">
                <a16:creationId xmlns:a16="http://schemas.microsoft.com/office/drawing/2014/main" id="{8436BC09-3D55-951B-868F-74FDB76E3C4B}"/>
              </a:ext>
            </a:extLst>
          </p:cNvPr>
          <p:cNvSpPr txBox="1">
            <a:spLocks/>
          </p:cNvSpPr>
          <p:nvPr/>
        </p:nvSpPr>
        <p:spPr>
          <a:xfrm>
            <a:off x="7575759" y="3533050"/>
            <a:ext cx="2476500" cy="640822"/>
          </a:xfrm>
          <a:prstGeom prst="rect">
            <a:avLst/>
          </a:prstGeom>
          <a:solidFill>
            <a:srgbClr val="3BA40F">
              <a:alpha val="60230"/>
            </a:srgbClr>
          </a:solidFill>
        </p:spPr>
        <p:txBody>
          <a:bodyPr vert="horz" lIns="182880" tIns="91440" rIns="182880" bIns="9144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1800" b="1">
                <a:latin typeface="Arial Nova" panose="020B0504020202020204" pitchFamily="34" charset="0"/>
                <a:cs typeface="Arial" panose="020B0604020202020204" pitchFamily="34" charset="0"/>
              </a:rPr>
              <a:t>Role Level Ownership</a:t>
            </a:r>
          </a:p>
        </p:txBody>
      </p:sp>
      <p:sp>
        <p:nvSpPr>
          <p:cNvPr id="19" name="TextBox 18">
            <a:extLst>
              <a:ext uri="{FF2B5EF4-FFF2-40B4-BE49-F238E27FC236}">
                <a16:creationId xmlns:a16="http://schemas.microsoft.com/office/drawing/2014/main" id="{8DC6CDA2-3D3B-8BE5-C71B-35CA0A35EC95}"/>
              </a:ext>
            </a:extLst>
          </p:cNvPr>
          <p:cNvSpPr txBox="1"/>
          <p:nvPr/>
        </p:nvSpPr>
        <p:spPr>
          <a:xfrm>
            <a:off x="7575759" y="4337538"/>
            <a:ext cx="2476500" cy="1800493"/>
          </a:xfrm>
          <a:prstGeom prst="rect">
            <a:avLst/>
          </a:prstGeom>
          <a:solidFill>
            <a:schemeClr val="bg1">
              <a:lumMod val="95000"/>
            </a:schemeClr>
          </a:solidFill>
        </p:spPr>
        <p:txBody>
          <a:bodyPr wrap="square" lIns="182880" tIns="137160" rIns="182880" bIns="182880" rtlCol="0">
            <a:spAutoFit/>
          </a:bodyPr>
          <a:lstStyle/>
          <a:p>
            <a:pPr marL="285750" indent="-285750">
              <a:buFont typeface="Arial" panose="020B0604020202020204" pitchFamily="34" charset="0"/>
              <a:buChar char="•"/>
            </a:pPr>
            <a:r>
              <a:rPr lang="en-US" sz="1600">
                <a:latin typeface="Arial Nova Light" panose="020B0304020202020204" pitchFamily="34" charset="0"/>
                <a:cs typeface="Arial Nova Cond" panose="020F0502020204030204" pitchFamily="34" charset="0"/>
              </a:rPr>
              <a:t>Business Process Owners</a:t>
            </a:r>
          </a:p>
          <a:p>
            <a:pPr marL="285750" indent="-285750">
              <a:buFont typeface="Arial" panose="020B0604020202020204" pitchFamily="34" charset="0"/>
              <a:buChar char="•"/>
            </a:pPr>
            <a:r>
              <a:rPr lang="en-US" sz="1600">
                <a:latin typeface="Arial Nova Light" panose="020B0304020202020204" pitchFamily="34" charset="0"/>
                <a:cs typeface="Arial Nova Cond" panose="020F0502020204030204" pitchFamily="34" charset="0"/>
              </a:rPr>
              <a:t>Data Provider</a:t>
            </a:r>
          </a:p>
          <a:p>
            <a:pPr marL="285750" indent="-285750">
              <a:buFont typeface="Arial" panose="020B0604020202020204" pitchFamily="34" charset="0"/>
              <a:buChar char="•"/>
            </a:pPr>
            <a:r>
              <a:rPr lang="en-US" sz="1600">
                <a:latin typeface="Arial Nova Light" panose="020B0304020202020204" pitchFamily="34" charset="0"/>
                <a:cs typeface="Arial Nova Cond" panose="020F0502020204030204" pitchFamily="34" charset="0"/>
              </a:rPr>
              <a:t>Maintainer</a:t>
            </a:r>
          </a:p>
          <a:p>
            <a:pPr marL="285750" indent="-285750">
              <a:buFont typeface="Arial" panose="020B0604020202020204" pitchFamily="34" charset="0"/>
              <a:buChar char="•"/>
            </a:pPr>
            <a:r>
              <a:rPr lang="en-US" sz="1600">
                <a:latin typeface="Arial Nova Light" panose="020B0304020202020204" pitchFamily="34" charset="0"/>
                <a:cs typeface="Arial Nova Cond" panose="020F0502020204030204" pitchFamily="34" charset="0"/>
              </a:rPr>
              <a:t>Stewards</a:t>
            </a:r>
          </a:p>
          <a:p>
            <a:pPr marL="285750" indent="-285750">
              <a:buFont typeface="Arial" panose="020B0604020202020204" pitchFamily="34" charset="0"/>
              <a:buChar char="•"/>
            </a:pPr>
            <a:r>
              <a:rPr lang="en-US" sz="1600">
                <a:latin typeface="Arial Nova Light" panose="020B0304020202020204" pitchFamily="34" charset="0"/>
                <a:cs typeface="Arial Nova Cond" panose="020F0502020204030204" pitchFamily="34" charset="0"/>
              </a:rPr>
              <a:t>Information User</a:t>
            </a:r>
          </a:p>
        </p:txBody>
      </p:sp>
      <p:sp>
        <p:nvSpPr>
          <p:cNvPr id="6" name="Title 5">
            <a:extLst>
              <a:ext uri="{FF2B5EF4-FFF2-40B4-BE49-F238E27FC236}">
                <a16:creationId xmlns:a16="http://schemas.microsoft.com/office/drawing/2014/main" id="{6CE636D0-6278-A015-76AF-CBAFBC419E73}"/>
              </a:ext>
            </a:extLst>
          </p:cNvPr>
          <p:cNvSpPr txBox="1">
            <a:spLocks/>
          </p:cNvSpPr>
          <p:nvPr/>
        </p:nvSpPr>
        <p:spPr>
          <a:xfrm>
            <a:off x="2190752" y="1845336"/>
            <a:ext cx="2476500" cy="640822"/>
          </a:xfrm>
          <a:prstGeom prst="rect">
            <a:avLst/>
          </a:prstGeom>
          <a:solidFill>
            <a:schemeClr val="bg1">
              <a:lumMod val="85000"/>
            </a:schemeClr>
          </a:solidFill>
          <a:ln w="76200">
            <a:noFill/>
          </a:ln>
        </p:spPr>
        <p:txBody>
          <a:bodyPr vert="horz" lIns="182880" tIns="91440" rIns="182880" bIns="9144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US" sz="1800" b="1">
                <a:latin typeface="Arial Nova" panose="020B0504020202020204" pitchFamily="34" charset="0"/>
                <a:cs typeface="Arial" panose="020B0604020202020204" pitchFamily="34" charset="0"/>
              </a:rPr>
              <a:t>Standards</a:t>
            </a:r>
          </a:p>
        </p:txBody>
      </p:sp>
      <p:sp>
        <p:nvSpPr>
          <p:cNvPr id="7" name="Title 5">
            <a:extLst>
              <a:ext uri="{FF2B5EF4-FFF2-40B4-BE49-F238E27FC236}">
                <a16:creationId xmlns:a16="http://schemas.microsoft.com/office/drawing/2014/main" id="{FC294BEA-F17F-3392-A17C-2592DB8B2314}"/>
              </a:ext>
            </a:extLst>
          </p:cNvPr>
          <p:cNvSpPr txBox="1">
            <a:spLocks/>
          </p:cNvSpPr>
          <p:nvPr/>
        </p:nvSpPr>
        <p:spPr>
          <a:xfrm>
            <a:off x="4857752" y="1845336"/>
            <a:ext cx="2476500" cy="640822"/>
          </a:xfrm>
          <a:prstGeom prst="rect">
            <a:avLst/>
          </a:prstGeom>
          <a:solidFill>
            <a:schemeClr val="bg1">
              <a:lumMod val="85000"/>
            </a:schemeClr>
          </a:solidFill>
          <a:ln w="76200">
            <a:solidFill>
              <a:schemeClr val="accent6"/>
            </a:solidFill>
          </a:ln>
        </p:spPr>
        <p:txBody>
          <a:bodyPr vert="horz" lIns="182880" tIns="91440" rIns="182880" bIns="9144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US" sz="1800" b="1">
                <a:latin typeface="Arial Nova" panose="020B0504020202020204" pitchFamily="34" charset="0"/>
                <a:cs typeface="Arial" panose="020B0604020202020204" pitchFamily="34" charset="0"/>
              </a:rPr>
              <a:t>Ownership</a:t>
            </a:r>
          </a:p>
        </p:txBody>
      </p:sp>
      <p:sp>
        <p:nvSpPr>
          <p:cNvPr id="8" name="Title 5">
            <a:extLst>
              <a:ext uri="{FF2B5EF4-FFF2-40B4-BE49-F238E27FC236}">
                <a16:creationId xmlns:a16="http://schemas.microsoft.com/office/drawing/2014/main" id="{FE248933-29C5-B1C9-A7D8-3262A883854C}"/>
              </a:ext>
            </a:extLst>
          </p:cNvPr>
          <p:cNvSpPr txBox="1">
            <a:spLocks/>
          </p:cNvSpPr>
          <p:nvPr/>
        </p:nvSpPr>
        <p:spPr>
          <a:xfrm>
            <a:off x="7524752" y="1845336"/>
            <a:ext cx="2476500" cy="640822"/>
          </a:xfrm>
          <a:prstGeom prst="rect">
            <a:avLst/>
          </a:prstGeom>
          <a:solidFill>
            <a:schemeClr val="bg1">
              <a:lumMod val="85000"/>
            </a:schemeClr>
          </a:solidFill>
        </p:spPr>
        <p:txBody>
          <a:bodyPr vert="horz" lIns="182880" tIns="91440" rIns="182880" bIns="9144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US" sz="1800" b="1">
                <a:latin typeface="Arial Nova" panose="020B0504020202020204" pitchFamily="34" charset="0"/>
                <a:cs typeface="Arial" panose="020B0604020202020204" pitchFamily="34" charset="0"/>
              </a:rPr>
              <a:t>Monitoring</a:t>
            </a:r>
          </a:p>
        </p:txBody>
      </p:sp>
    </p:spTree>
    <p:extLst>
      <p:ext uri="{BB962C8B-B14F-4D97-AF65-F5344CB8AC3E}">
        <p14:creationId xmlns:p14="http://schemas.microsoft.com/office/powerpoint/2010/main" val="2083065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297089-92F0-9462-28DF-21C40581AE0E}"/>
            </a:ext>
          </a:extLst>
        </p:cNvPr>
        <p:cNvGrpSpPr/>
        <p:nvPr/>
      </p:nvGrpSpPr>
      <p:grpSpPr>
        <a:xfrm>
          <a:off x="0" y="0"/>
          <a:ext cx="0" cy="0"/>
          <a:chOff x="0" y="0"/>
          <a:chExt cx="0" cy="0"/>
        </a:xfrm>
      </p:grpSpPr>
      <p:sp>
        <p:nvSpPr>
          <p:cNvPr id="20" name="Title 1">
            <a:extLst>
              <a:ext uri="{FF2B5EF4-FFF2-40B4-BE49-F238E27FC236}">
                <a16:creationId xmlns:a16="http://schemas.microsoft.com/office/drawing/2014/main" id="{35689E3C-0197-69E4-4A7C-51364171CEB1}"/>
              </a:ext>
            </a:extLst>
          </p:cNvPr>
          <p:cNvSpPr>
            <a:spLocks noGrp="1"/>
          </p:cNvSpPr>
          <p:nvPr>
            <p:ph type="title"/>
          </p:nvPr>
        </p:nvSpPr>
        <p:spPr/>
        <p:txBody>
          <a:bodyPr anchor="b">
            <a:normAutofit fontScale="90000"/>
          </a:bodyPr>
          <a:lstStyle/>
          <a:p>
            <a:r>
              <a:rPr lang="en-US"/>
              <a:t>How to Advance Asset Master Data Management: </a:t>
            </a:r>
            <a:r>
              <a:rPr lang="en-US">
                <a:solidFill>
                  <a:srgbClr val="3BA40F"/>
                </a:solidFill>
              </a:rPr>
              <a:t>Step 2 (Data Governance)</a:t>
            </a:r>
            <a:endParaRPr lang="en-US" sz="4800" b="1">
              <a:solidFill>
                <a:srgbClr val="3BA40F"/>
              </a:solidFill>
              <a:latin typeface="Arial Nova" panose="020B0504020202020204" pitchFamily="34" charset="0"/>
              <a:cs typeface="Arial" panose="020B0604020202020204" pitchFamily="34" charset="0"/>
            </a:endParaRPr>
          </a:p>
        </p:txBody>
      </p:sp>
      <p:sp>
        <p:nvSpPr>
          <p:cNvPr id="6" name="Title 5">
            <a:extLst>
              <a:ext uri="{FF2B5EF4-FFF2-40B4-BE49-F238E27FC236}">
                <a16:creationId xmlns:a16="http://schemas.microsoft.com/office/drawing/2014/main" id="{6C88605D-97A3-926C-73CC-34F95A035CDC}"/>
              </a:ext>
            </a:extLst>
          </p:cNvPr>
          <p:cNvSpPr txBox="1">
            <a:spLocks/>
          </p:cNvSpPr>
          <p:nvPr/>
        </p:nvSpPr>
        <p:spPr>
          <a:xfrm>
            <a:off x="2190752" y="1845336"/>
            <a:ext cx="2476500" cy="640822"/>
          </a:xfrm>
          <a:prstGeom prst="rect">
            <a:avLst/>
          </a:prstGeom>
          <a:solidFill>
            <a:schemeClr val="bg1">
              <a:lumMod val="85000"/>
            </a:schemeClr>
          </a:solidFill>
          <a:ln w="76200">
            <a:noFill/>
          </a:ln>
        </p:spPr>
        <p:txBody>
          <a:bodyPr vert="horz" lIns="182880" tIns="91440" rIns="182880" bIns="9144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US" sz="1800" b="1">
                <a:latin typeface="Arial Nova" panose="020B0504020202020204" pitchFamily="34" charset="0"/>
                <a:cs typeface="Arial" panose="020B0604020202020204" pitchFamily="34" charset="0"/>
              </a:rPr>
              <a:t>Standards</a:t>
            </a:r>
          </a:p>
        </p:txBody>
      </p:sp>
      <p:sp>
        <p:nvSpPr>
          <p:cNvPr id="7" name="Title 5">
            <a:extLst>
              <a:ext uri="{FF2B5EF4-FFF2-40B4-BE49-F238E27FC236}">
                <a16:creationId xmlns:a16="http://schemas.microsoft.com/office/drawing/2014/main" id="{480CC0A3-0E21-C16B-7A41-E8CB49EA054B}"/>
              </a:ext>
            </a:extLst>
          </p:cNvPr>
          <p:cNvSpPr txBox="1">
            <a:spLocks/>
          </p:cNvSpPr>
          <p:nvPr/>
        </p:nvSpPr>
        <p:spPr>
          <a:xfrm>
            <a:off x="4857752" y="1845336"/>
            <a:ext cx="2476500" cy="640822"/>
          </a:xfrm>
          <a:prstGeom prst="rect">
            <a:avLst/>
          </a:prstGeom>
          <a:solidFill>
            <a:schemeClr val="bg1">
              <a:lumMod val="85000"/>
            </a:schemeClr>
          </a:solidFill>
          <a:ln w="76200">
            <a:noFill/>
          </a:ln>
        </p:spPr>
        <p:txBody>
          <a:bodyPr vert="horz" lIns="182880" tIns="91440" rIns="182880" bIns="9144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US" sz="1800" b="1">
                <a:latin typeface="Arial Nova" panose="020B0504020202020204" pitchFamily="34" charset="0"/>
                <a:cs typeface="Arial" panose="020B0604020202020204" pitchFamily="34" charset="0"/>
              </a:rPr>
              <a:t>Ownership</a:t>
            </a:r>
          </a:p>
        </p:txBody>
      </p:sp>
      <p:sp>
        <p:nvSpPr>
          <p:cNvPr id="8" name="Title 5">
            <a:extLst>
              <a:ext uri="{FF2B5EF4-FFF2-40B4-BE49-F238E27FC236}">
                <a16:creationId xmlns:a16="http://schemas.microsoft.com/office/drawing/2014/main" id="{C34B5EF2-D2B8-5883-D945-9EB0836EF89B}"/>
              </a:ext>
            </a:extLst>
          </p:cNvPr>
          <p:cNvSpPr txBox="1">
            <a:spLocks/>
          </p:cNvSpPr>
          <p:nvPr/>
        </p:nvSpPr>
        <p:spPr>
          <a:xfrm>
            <a:off x="7524752" y="1845336"/>
            <a:ext cx="2476500" cy="640822"/>
          </a:xfrm>
          <a:prstGeom prst="rect">
            <a:avLst/>
          </a:prstGeom>
          <a:solidFill>
            <a:schemeClr val="bg1">
              <a:lumMod val="85000"/>
            </a:schemeClr>
          </a:solidFill>
          <a:ln w="76200">
            <a:solidFill>
              <a:schemeClr val="accent6"/>
            </a:solidFill>
          </a:ln>
        </p:spPr>
        <p:txBody>
          <a:bodyPr vert="horz" lIns="182880" tIns="91440" rIns="182880" bIns="9144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US" sz="1800" b="1">
                <a:latin typeface="Arial Nova" panose="020B0504020202020204" pitchFamily="34" charset="0"/>
                <a:cs typeface="Arial" panose="020B0604020202020204" pitchFamily="34" charset="0"/>
              </a:rPr>
              <a:t>Monitoring</a:t>
            </a:r>
          </a:p>
        </p:txBody>
      </p:sp>
      <p:sp>
        <p:nvSpPr>
          <p:cNvPr id="12" name="TextBox 11">
            <a:extLst>
              <a:ext uri="{FF2B5EF4-FFF2-40B4-BE49-F238E27FC236}">
                <a16:creationId xmlns:a16="http://schemas.microsoft.com/office/drawing/2014/main" id="{33CF8938-0B90-70A7-570C-528611AFF21F}"/>
              </a:ext>
            </a:extLst>
          </p:cNvPr>
          <p:cNvSpPr txBox="1"/>
          <p:nvPr/>
        </p:nvSpPr>
        <p:spPr>
          <a:xfrm>
            <a:off x="905137" y="2682021"/>
            <a:ext cx="10632439" cy="369332"/>
          </a:xfrm>
          <a:prstGeom prst="rect">
            <a:avLst/>
          </a:prstGeom>
          <a:noFill/>
        </p:spPr>
        <p:txBody>
          <a:bodyPr wrap="square">
            <a:spAutoFit/>
          </a:bodyPr>
          <a:lstStyle/>
          <a:p>
            <a:pPr algn="ctr"/>
            <a:r>
              <a:rPr lang="en-US" b="1">
                <a:latin typeface="Arial Nova Light" panose="020B0304020202020204" pitchFamily="34" charset="0"/>
              </a:rPr>
              <a:t>Monitoring - </a:t>
            </a:r>
            <a:r>
              <a:rPr lang="en-US">
                <a:latin typeface="Arial Nova Light" panose="020B0304020202020204" pitchFamily="34" charset="0"/>
              </a:rPr>
              <a:t>Involves continuous oversight of asset data to ensure accuracy and reliability. </a:t>
            </a:r>
          </a:p>
        </p:txBody>
      </p:sp>
      <p:pic>
        <p:nvPicPr>
          <p:cNvPr id="1048" name="Picture 24">
            <a:extLst>
              <a:ext uri="{FF2B5EF4-FFF2-40B4-BE49-F238E27FC236}">
                <a16:creationId xmlns:a16="http://schemas.microsoft.com/office/drawing/2014/main" id="{BB30C178-F447-6ED9-8A90-2790FB3C64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876" y="1567914"/>
            <a:ext cx="10660593" cy="468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50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13519A-AC05-A361-6770-9D5BD6753D7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C4C39CD-C192-5FCA-C022-A2C9DE8BB55B}"/>
              </a:ext>
            </a:extLst>
          </p:cNvPr>
          <p:cNvSpPr>
            <a:spLocks noGrp="1"/>
          </p:cNvSpPr>
          <p:nvPr>
            <p:ph type="title"/>
          </p:nvPr>
        </p:nvSpPr>
        <p:spPr>
          <a:xfrm>
            <a:off x="646770" y="242351"/>
            <a:ext cx="11545230" cy="1325563"/>
          </a:xfrm>
        </p:spPr>
        <p:txBody>
          <a:bodyPr>
            <a:normAutofit fontScale="90000"/>
          </a:bodyPr>
          <a:lstStyle/>
          <a:p>
            <a:r>
              <a:rPr lang="en-US"/>
              <a:t>How to Advance Asset Master Data Management: </a:t>
            </a:r>
            <a:r>
              <a:rPr lang="en-US">
                <a:solidFill>
                  <a:srgbClr val="3BA40F"/>
                </a:solidFill>
              </a:rPr>
              <a:t>Step 3 (Actively Manage Data)</a:t>
            </a:r>
          </a:p>
        </p:txBody>
      </p:sp>
      <p:sp>
        <p:nvSpPr>
          <p:cNvPr id="5" name="Content Placeholder 4">
            <a:extLst>
              <a:ext uri="{FF2B5EF4-FFF2-40B4-BE49-F238E27FC236}">
                <a16:creationId xmlns:a16="http://schemas.microsoft.com/office/drawing/2014/main" id="{DCF60CEB-947A-5A7B-D189-28315633FACE}"/>
              </a:ext>
            </a:extLst>
          </p:cNvPr>
          <p:cNvSpPr>
            <a:spLocks noGrp="1"/>
          </p:cNvSpPr>
          <p:nvPr>
            <p:ph idx="1"/>
          </p:nvPr>
        </p:nvSpPr>
        <p:spPr>
          <a:xfrm>
            <a:off x="646770" y="1881489"/>
            <a:ext cx="10960211" cy="4572009"/>
          </a:xfrm>
        </p:spPr>
        <p:txBody>
          <a:bodyPr>
            <a:normAutofit/>
          </a:bodyPr>
          <a:lstStyle/>
          <a:p>
            <a:pPr marL="361188" indent="-342900">
              <a:buFont typeface="Arial" panose="020B0604020202020204" pitchFamily="34" charset="0"/>
              <a:buChar char="•"/>
            </a:pPr>
            <a:r>
              <a:rPr lang="en-US" sz="2000"/>
              <a:t>Storage - Defined Asset Registry/Source of Truth</a:t>
            </a:r>
          </a:p>
          <a:p>
            <a:pPr marL="361188" indent="-342900">
              <a:buFont typeface="Arial" panose="020B0604020202020204" pitchFamily="34" charset="0"/>
              <a:buChar char="•"/>
            </a:pPr>
            <a:r>
              <a:rPr lang="en-US" sz="2000"/>
              <a:t>Asset On-boarding Processes (New Data)</a:t>
            </a:r>
          </a:p>
          <a:p>
            <a:pPr marL="361188" indent="-342900">
              <a:buFont typeface="Arial" panose="020B0604020202020204" pitchFamily="34" charset="0"/>
              <a:buChar char="•"/>
            </a:pPr>
            <a:r>
              <a:rPr lang="en-US" sz="2000"/>
              <a:t>Asset Data Updates/Improvements (Ex: GIS)</a:t>
            </a:r>
          </a:p>
          <a:p>
            <a:pPr marL="361188" indent="-342900">
              <a:buFont typeface="Arial" panose="020B0604020202020204" pitchFamily="34" charset="0"/>
              <a:buChar char="•"/>
            </a:pPr>
            <a:r>
              <a:rPr lang="en-US" sz="2000"/>
              <a:t>Asset Disposal Processes </a:t>
            </a:r>
          </a:p>
          <a:p>
            <a:pPr marL="361188" indent="-342900">
              <a:buFont typeface="Arial" panose="020B0604020202020204" pitchFamily="34" charset="0"/>
              <a:buChar char="•"/>
            </a:pPr>
            <a:r>
              <a:rPr lang="en-US" sz="2000"/>
              <a:t>Archive</a:t>
            </a:r>
          </a:p>
          <a:p>
            <a:pPr marL="361188" indent="-342900">
              <a:buFont typeface="Arial" panose="020B0604020202020204" pitchFamily="34" charset="0"/>
              <a:buChar char="•"/>
            </a:pPr>
            <a:r>
              <a:rPr lang="en-US" sz="2000" i="1"/>
              <a:t>Data Deletion Process</a:t>
            </a:r>
          </a:p>
          <a:p>
            <a:pPr marL="361188" indent="-342900">
              <a:buFont typeface="Arial" panose="020B0604020202020204" pitchFamily="34" charset="0"/>
              <a:buChar char="•"/>
            </a:pPr>
            <a:endParaRPr lang="en-US" sz="2000"/>
          </a:p>
        </p:txBody>
      </p:sp>
    </p:spTree>
    <p:extLst>
      <p:ext uri="{BB962C8B-B14F-4D97-AF65-F5344CB8AC3E}">
        <p14:creationId xmlns:p14="http://schemas.microsoft.com/office/powerpoint/2010/main" val="28523613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E269A7-09DD-9F28-9C93-99D916ECC94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9C53A5C-1B1B-2143-3EE7-70B64D15F220}"/>
              </a:ext>
            </a:extLst>
          </p:cNvPr>
          <p:cNvSpPr>
            <a:spLocks noGrp="1"/>
          </p:cNvSpPr>
          <p:nvPr>
            <p:ph type="title"/>
          </p:nvPr>
        </p:nvSpPr>
        <p:spPr>
          <a:xfrm>
            <a:off x="646770" y="242351"/>
            <a:ext cx="11545230" cy="1325563"/>
          </a:xfrm>
        </p:spPr>
        <p:txBody>
          <a:bodyPr>
            <a:normAutofit/>
          </a:bodyPr>
          <a:lstStyle/>
          <a:p>
            <a:r>
              <a:rPr lang="en-US"/>
              <a:t>Summary</a:t>
            </a:r>
            <a:endParaRPr lang="en-US">
              <a:solidFill>
                <a:srgbClr val="3BA40F"/>
              </a:solidFill>
            </a:endParaRPr>
          </a:p>
        </p:txBody>
      </p:sp>
      <p:sp>
        <p:nvSpPr>
          <p:cNvPr id="5" name="Content Placeholder 4">
            <a:extLst>
              <a:ext uri="{FF2B5EF4-FFF2-40B4-BE49-F238E27FC236}">
                <a16:creationId xmlns:a16="http://schemas.microsoft.com/office/drawing/2014/main" id="{3418A01F-60F4-AC79-4B4B-83E55BEB460E}"/>
              </a:ext>
            </a:extLst>
          </p:cNvPr>
          <p:cNvSpPr>
            <a:spLocks noGrp="1"/>
          </p:cNvSpPr>
          <p:nvPr>
            <p:ph idx="1"/>
          </p:nvPr>
        </p:nvSpPr>
        <p:spPr>
          <a:xfrm>
            <a:off x="646770" y="1881489"/>
            <a:ext cx="10960211" cy="4572009"/>
          </a:xfrm>
        </p:spPr>
        <p:txBody>
          <a:bodyPr>
            <a:normAutofit/>
          </a:bodyPr>
          <a:lstStyle/>
          <a:p>
            <a:pPr marL="475488" indent="-457200">
              <a:buFont typeface="+mj-lt"/>
              <a:buAutoNum type="arabicPeriod"/>
            </a:pPr>
            <a:r>
              <a:rPr lang="en-US" sz="2000"/>
              <a:t>Catalog Data</a:t>
            </a:r>
          </a:p>
          <a:p>
            <a:pPr marL="475488" indent="-457200">
              <a:buFont typeface="+mj-lt"/>
              <a:buAutoNum type="arabicPeriod"/>
            </a:pPr>
            <a:r>
              <a:rPr lang="en-US" sz="2000"/>
              <a:t>Data Governance Model (Standards, Ownership &amp; Monitoring)</a:t>
            </a:r>
          </a:p>
          <a:p>
            <a:pPr marL="475488" indent="-457200">
              <a:buFont typeface="+mj-lt"/>
              <a:buAutoNum type="arabicPeriod"/>
            </a:pPr>
            <a:r>
              <a:rPr lang="en-US" sz="2000"/>
              <a:t>Actively Manage Data</a:t>
            </a:r>
          </a:p>
          <a:p>
            <a:pPr marL="361188" indent="-342900">
              <a:buFont typeface="Arial" panose="020B0604020202020204" pitchFamily="34" charset="0"/>
              <a:buChar char="•"/>
            </a:pPr>
            <a:endParaRPr lang="en-US" sz="2000"/>
          </a:p>
        </p:txBody>
      </p:sp>
    </p:spTree>
    <p:extLst>
      <p:ext uri="{BB962C8B-B14F-4D97-AF65-F5344CB8AC3E}">
        <p14:creationId xmlns:p14="http://schemas.microsoft.com/office/powerpoint/2010/main" val="1886749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44A59DFE-36E4-0FB0-9DE4-15380BB95F69}"/>
              </a:ext>
            </a:extLst>
          </p:cNvPr>
          <p:cNvSpPr>
            <a:spLocks noGrp="1"/>
          </p:cNvSpPr>
          <p:nvPr>
            <p:ph type="title"/>
          </p:nvPr>
        </p:nvSpPr>
        <p:spPr>
          <a:xfrm>
            <a:off x="838199" y="1589494"/>
            <a:ext cx="10488610" cy="1325563"/>
          </a:xfrm>
        </p:spPr>
        <p:txBody>
          <a:bodyPr anchor="b">
            <a:normAutofit/>
          </a:bodyPr>
          <a:lstStyle/>
          <a:p>
            <a:r>
              <a:rPr lang="en-US" sz="4800" b="1">
                <a:solidFill>
                  <a:srgbClr val="3BA40F"/>
                </a:solidFill>
                <a:latin typeface="Arial Nova" panose="020B0504020202020204" pitchFamily="34" charset="0"/>
                <a:cs typeface="Arial" panose="020B0604020202020204" pitchFamily="34" charset="0"/>
              </a:rPr>
              <a:t>Questions?</a:t>
            </a:r>
          </a:p>
        </p:txBody>
      </p:sp>
      <p:sp>
        <p:nvSpPr>
          <p:cNvPr id="14" name="Text Placeholder 16">
            <a:extLst>
              <a:ext uri="{FF2B5EF4-FFF2-40B4-BE49-F238E27FC236}">
                <a16:creationId xmlns:a16="http://schemas.microsoft.com/office/drawing/2014/main" id="{1F54F2DF-B702-9AB1-3D74-866A8BDB6F96}"/>
              </a:ext>
            </a:extLst>
          </p:cNvPr>
          <p:cNvSpPr txBox="1">
            <a:spLocks/>
          </p:cNvSpPr>
          <p:nvPr/>
        </p:nvSpPr>
        <p:spPr>
          <a:xfrm>
            <a:off x="2436810" y="4991051"/>
            <a:ext cx="8889999" cy="2459825"/>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indent="0">
              <a:buNone/>
            </a:pPr>
            <a:r>
              <a:rPr lang="en-US" sz="2000" b="1">
                <a:solidFill>
                  <a:srgbClr val="3BA40F"/>
                </a:solidFill>
                <a:latin typeface="Arial Nova" panose="020B0504020202020204" pitchFamily="34" charset="0"/>
              </a:rPr>
              <a:t>Jason Chomic, </a:t>
            </a:r>
            <a:r>
              <a:rPr lang="en-US" sz="2000">
                <a:latin typeface="Arial Nova" panose="020B0504020202020204" pitchFamily="34" charset="0"/>
              </a:rPr>
              <a:t>Director of Asset Management Services</a:t>
            </a:r>
          </a:p>
          <a:p>
            <a:pPr marL="45720" indent="0">
              <a:buNone/>
            </a:pPr>
            <a:r>
              <a:rPr lang="en-US" sz="2000">
                <a:latin typeface="Arial Nova" panose="020B0504020202020204" pitchFamily="34" charset="0"/>
                <a:hlinkClick r:id="rId2"/>
              </a:rPr>
              <a:t>Jason.Chomic@21Tech.com</a:t>
            </a:r>
            <a:r>
              <a:rPr lang="en-US" sz="2000">
                <a:latin typeface="Arial Nova" panose="020B0504020202020204" pitchFamily="34" charset="0"/>
              </a:rPr>
              <a:t> | (517) 795 - 6840</a:t>
            </a:r>
          </a:p>
          <a:p>
            <a:pPr marL="45720" indent="0">
              <a:buNone/>
            </a:pPr>
            <a:r>
              <a:rPr lang="en-US" sz="2000">
                <a:latin typeface="Arial Nova" panose="020B0504020202020204" pitchFamily="34" charset="0"/>
              </a:rPr>
              <a:t> </a:t>
            </a:r>
            <a:endParaRPr lang="en-US" sz="2000" b="1">
              <a:latin typeface="Arial Nova" panose="020B0504020202020204" pitchFamily="34" charset="0"/>
            </a:endParaRPr>
          </a:p>
          <a:p>
            <a:pPr marL="45720" indent="0" algn="r">
              <a:buNone/>
            </a:pPr>
            <a:endParaRPr lang="en-US" sz="2000">
              <a:latin typeface="Arial Nova" panose="020B0504020202020204" pitchFamily="34" charset="0"/>
            </a:endParaRPr>
          </a:p>
        </p:txBody>
      </p:sp>
      <p:pic>
        <p:nvPicPr>
          <p:cNvPr id="3" name="Picture 2" descr="A person in a suit and tie&#10;&#10;AI-generated content may be incorrect.">
            <a:extLst>
              <a:ext uri="{FF2B5EF4-FFF2-40B4-BE49-F238E27FC236}">
                <a16:creationId xmlns:a16="http://schemas.microsoft.com/office/drawing/2014/main" id="{5DFCAFA3-896F-687A-204E-689D7E37B290}"/>
              </a:ext>
            </a:extLst>
          </p:cNvPr>
          <p:cNvPicPr>
            <a:picLocks noChangeAspect="1"/>
          </p:cNvPicPr>
          <p:nvPr/>
        </p:nvPicPr>
        <p:blipFill>
          <a:blip r:embed="rId3"/>
          <a:srcRect b="38357"/>
          <a:stretch/>
        </p:blipFill>
        <p:spPr>
          <a:xfrm>
            <a:off x="476250" y="4313390"/>
            <a:ext cx="1695450" cy="1660122"/>
          </a:xfrm>
          <a:prstGeom prst="flowChartConnector">
            <a:avLst/>
          </a:prstGeom>
          <a:ln w="76200">
            <a:solidFill>
              <a:srgbClr val="3BA40F"/>
            </a:solidFill>
          </a:ln>
        </p:spPr>
      </p:pic>
      <p:pic>
        <p:nvPicPr>
          <p:cNvPr id="5" name="Picture 4" descr="A close-up of a logo&#10;&#10;AI-generated content may be incorrect.">
            <a:extLst>
              <a:ext uri="{FF2B5EF4-FFF2-40B4-BE49-F238E27FC236}">
                <a16:creationId xmlns:a16="http://schemas.microsoft.com/office/drawing/2014/main" id="{BCD47EA9-614B-3A79-7045-0AF88DB83554}"/>
              </a:ext>
            </a:extLst>
          </p:cNvPr>
          <p:cNvPicPr>
            <a:picLocks noChangeAspect="1"/>
          </p:cNvPicPr>
          <p:nvPr/>
        </p:nvPicPr>
        <p:blipFill>
          <a:blip r:embed="rId4"/>
          <a:srcRect t="22911" b="25633"/>
          <a:stretch/>
        </p:blipFill>
        <p:spPr>
          <a:xfrm>
            <a:off x="2305050" y="4351490"/>
            <a:ext cx="2430753" cy="514350"/>
          </a:xfrm>
          <a:prstGeom prst="rect">
            <a:avLst/>
          </a:prstGeom>
        </p:spPr>
      </p:pic>
    </p:spTree>
    <p:extLst>
      <p:ext uri="{BB962C8B-B14F-4D97-AF65-F5344CB8AC3E}">
        <p14:creationId xmlns:p14="http://schemas.microsoft.com/office/powerpoint/2010/main" val="3506056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a:extLst>
              <a:ext uri="{FF2B5EF4-FFF2-40B4-BE49-F238E27FC236}">
                <a16:creationId xmlns:a16="http://schemas.microsoft.com/office/drawing/2014/main" id="{D77E1590-793B-20EA-EEFC-9BF1A519133F}"/>
              </a:ext>
            </a:extLst>
          </p:cNvPr>
          <p:cNvSpPr>
            <a:spLocks noGrp="1"/>
          </p:cNvSpPr>
          <p:nvPr>
            <p:ph type="title"/>
          </p:nvPr>
        </p:nvSpPr>
        <p:spPr>
          <a:xfrm>
            <a:off x="622793" y="371112"/>
            <a:ext cx="9383486" cy="1325563"/>
          </a:xfrm>
        </p:spPr>
        <p:txBody>
          <a:bodyPr anchor="b">
            <a:normAutofit/>
          </a:bodyPr>
          <a:lstStyle/>
          <a:p>
            <a:r>
              <a:rPr lang="en-US">
                <a:cs typeface="Arial" panose="020B0604020202020204" pitchFamily="34" charset="0"/>
              </a:rPr>
              <a:t>Outline</a:t>
            </a:r>
            <a:endParaRPr lang="en-US" sz="4800" b="1">
              <a:latin typeface="Arial Nova" panose="020B05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D46CFCBF-93AC-1CB0-E8C7-0443F75BB81F}"/>
              </a:ext>
            </a:extLst>
          </p:cNvPr>
          <p:cNvSpPr txBox="1"/>
          <p:nvPr/>
        </p:nvSpPr>
        <p:spPr>
          <a:xfrm>
            <a:off x="2235693" y="2199482"/>
            <a:ext cx="3949700" cy="615552"/>
          </a:xfrm>
          <a:prstGeom prst="rect">
            <a:avLst/>
          </a:prstGeom>
          <a:noFill/>
        </p:spPr>
        <p:txBody>
          <a:bodyPr wrap="square" lIns="182880" tIns="91440" rIns="182880" bIns="91440" rtlCol="0" anchor="ctr">
            <a:noAutofit/>
          </a:bodyPr>
          <a:lstStyle/>
          <a:p>
            <a:r>
              <a:rPr lang="en-US" sz="2000">
                <a:latin typeface="Arial Nova Light" panose="020B0304020202020204" pitchFamily="34" charset="0"/>
                <a:cs typeface="Arial Nova Cond" panose="020F0502020204030204" pitchFamily="34" charset="0"/>
              </a:rPr>
              <a:t>What is Asset Master Data?</a:t>
            </a:r>
          </a:p>
        </p:txBody>
      </p:sp>
      <p:sp>
        <p:nvSpPr>
          <p:cNvPr id="35" name="TextBox 34">
            <a:extLst>
              <a:ext uri="{FF2B5EF4-FFF2-40B4-BE49-F238E27FC236}">
                <a16:creationId xmlns:a16="http://schemas.microsoft.com/office/drawing/2014/main" id="{B4CA1BC0-DFE6-DB8F-25CA-8EEA37054854}"/>
              </a:ext>
            </a:extLst>
          </p:cNvPr>
          <p:cNvSpPr txBox="1"/>
          <p:nvPr/>
        </p:nvSpPr>
        <p:spPr>
          <a:xfrm>
            <a:off x="622793" y="2199481"/>
            <a:ext cx="1663700" cy="615553"/>
          </a:xfrm>
          <a:prstGeom prst="rect">
            <a:avLst/>
          </a:prstGeom>
          <a:noFill/>
        </p:spPr>
        <p:txBody>
          <a:bodyPr wrap="square" lIns="182880" tIns="182880" rIns="182880" bIns="182880" rtlCol="0">
            <a:noAutofit/>
          </a:bodyPr>
          <a:lstStyle/>
          <a:p>
            <a:r>
              <a:rPr lang="en-US" sz="1400" b="1">
                <a:latin typeface="Arial Nova Light" panose="020B0304020202020204" pitchFamily="34" charset="0"/>
                <a:cs typeface="Arial Nova Cond" panose="020F0502020204030204" pitchFamily="34" charset="0"/>
              </a:rPr>
              <a:t>SECTION 1</a:t>
            </a:r>
          </a:p>
        </p:txBody>
      </p:sp>
      <p:sp>
        <p:nvSpPr>
          <p:cNvPr id="36" name="TextBox 35">
            <a:extLst>
              <a:ext uri="{FF2B5EF4-FFF2-40B4-BE49-F238E27FC236}">
                <a16:creationId xmlns:a16="http://schemas.microsoft.com/office/drawing/2014/main" id="{73A98054-FF4A-79DC-2D95-C455F21DB1C9}"/>
              </a:ext>
            </a:extLst>
          </p:cNvPr>
          <p:cNvSpPr txBox="1"/>
          <p:nvPr/>
        </p:nvSpPr>
        <p:spPr>
          <a:xfrm>
            <a:off x="2235692" y="2909492"/>
            <a:ext cx="5798081" cy="615552"/>
          </a:xfrm>
          <a:prstGeom prst="rect">
            <a:avLst/>
          </a:prstGeom>
          <a:noFill/>
        </p:spPr>
        <p:txBody>
          <a:bodyPr wrap="square" lIns="182880" tIns="91440" rIns="182880" bIns="91440" rtlCol="0" anchor="ctr">
            <a:noAutofit/>
          </a:bodyPr>
          <a:lstStyle/>
          <a:p>
            <a:r>
              <a:rPr lang="en-US" sz="2000">
                <a:latin typeface="Arial Nova Light" panose="020B0304020202020204" pitchFamily="34" charset="0"/>
                <a:cs typeface="Arial Nova Cond" panose="020F0502020204030204" pitchFamily="34" charset="0"/>
              </a:rPr>
              <a:t>What does Asset Master Data Enable?</a:t>
            </a:r>
          </a:p>
        </p:txBody>
      </p:sp>
      <p:sp>
        <p:nvSpPr>
          <p:cNvPr id="37" name="TextBox 36">
            <a:extLst>
              <a:ext uri="{FF2B5EF4-FFF2-40B4-BE49-F238E27FC236}">
                <a16:creationId xmlns:a16="http://schemas.microsoft.com/office/drawing/2014/main" id="{85B07CC0-5A76-C06C-BFAD-3A21214ADE8C}"/>
              </a:ext>
            </a:extLst>
          </p:cNvPr>
          <p:cNvSpPr txBox="1"/>
          <p:nvPr/>
        </p:nvSpPr>
        <p:spPr>
          <a:xfrm>
            <a:off x="622793" y="2909491"/>
            <a:ext cx="1663700" cy="615553"/>
          </a:xfrm>
          <a:prstGeom prst="rect">
            <a:avLst/>
          </a:prstGeom>
          <a:noFill/>
        </p:spPr>
        <p:txBody>
          <a:bodyPr wrap="square" lIns="182880" tIns="182880" rIns="182880" bIns="182880" rtlCol="0">
            <a:noAutofit/>
          </a:bodyPr>
          <a:lstStyle/>
          <a:p>
            <a:r>
              <a:rPr lang="en-US" sz="1400" b="1">
                <a:latin typeface="Arial Nova Light" panose="020B0304020202020204" pitchFamily="34" charset="0"/>
                <a:cs typeface="Arial Nova Cond" panose="020F0502020204030204" pitchFamily="34" charset="0"/>
              </a:rPr>
              <a:t>SECTION 2</a:t>
            </a:r>
          </a:p>
        </p:txBody>
      </p:sp>
      <p:sp>
        <p:nvSpPr>
          <p:cNvPr id="38" name="TextBox 37">
            <a:extLst>
              <a:ext uri="{FF2B5EF4-FFF2-40B4-BE49-F238E27FC236}">
                <a16:creationId xmlns:a16="http://schemas.microsoft.com/office/drawing/2014/main" id="{C9037A58-38B6-AC5C-F393-E7854347266B}"/>
              </a:ext>
            </a:extLst>
          </p:cNvPr>
          <p:cNvSpPr txBox="1"/>
          <p:nvPr/>
        </p:nvSpPr>
        <p:spPr>
          <a:xfrm>
            <a:off x="2235693" y="3619501"/>
            <a:ext cx="7879860" cy="615552"/>
          </a:xfrm>
          <a:prstGeom prst="rect">
            <a:avLst/>
          </a:prstGeom>
          <a:noFill/>
        </p:spPr>
        <p:txBody>
          <a:bodyPr wrap="square" lIns="182880" tIns="91440" rIns="182880" bIns="91440" rtlCol="0" anchor="ctr">
            <a:noAutofit/>
          </a:bodyPr>
          <a:lstStyle/>
          <a:p>
            <a:r>
              <a:rPr lang="en-US" sz="2000">
                <a:latin typeface="Arial Nova Light" panose="020B0304020202020204" pitchFamily="34" charset="0"/>
                <a:cs typeface="Arial Nova Cond" panose="020F0502020204030204" pitchFamily="34" charset="0"/>
              </a:rPr>
              <a:t>Mapping to Asset Management Activities</a:t>
            </a:r>
          </a:p>
        </p:txBody>
      </p:sp>
      <p:sp>
        <p:nvSpPr>
          <p:cNvPr id="39" name="TextBox 38">
            <a:extLst>
              <a:ext uri="{FF2B5EF4-FFF2-40B4-BE49-F238E27FC236}">
                <a16:creationId xmlns:a16="http://schemas.microsoft.com/office/drawing/2014/main" id="{D7D5CFF0-1EA1-1572-877B-86CD4AC97B62}"/>
              </a:ext>
            </a:extLst>
          </p:cNvPr>
          <p:cNvSpPr txBox="1"/>
          <p:nvPr/>
        </p:nvSpPr>
        <p:spPr>
          <a:xfrm>
            <a:off x="622793" y="3619500"/>
            <a:ext cx="1663700" cy="615553"/>
          </a:xfrm>
          <a:prstGeom prst="rect">
            <a:avLst/>
          </a:prstGeom>
          <a:noFill/>
        </p:spPr>
        <p:txBody>
          <a:bodyPr wrap="square" lIns="182880" tIns="182880" rIns="182880" bIns="182880" rtlCol="0">
            <a:noAutofit/>
          </a:bodyPr>
          <a:lstStyle/>
          <a:p>
            <a:r>
              <a:rPr lang="en-US" sz="1400" b="1">
                <a:latin typeface="Arial Nova Light" panose="020B0304020202020204" pitchFamily="34" charset="0"/>
                <a:cs typeface="Arial Nova Cond" panose="020F0502020204030204" pitchFamily="34" charset="0"/>
              </a:rPr>
              <a:t>SECTION 3</a:t>
            </a:r>
          </a:p>
        </p:txBody>
      </p:sp>
      <p:sp>
        <p:nvSpPr>
          <p:cNvPr id="40" name="TextBox 39">
            <a:extLst>
              <a:ext uri="{FF2B5EF4-FFF2-40B4-BE49-F238E27FC236}">
                <a16:creationId xmlns:a16="http://schemas.microsoft.com/office/drawing/2014/main" id="{1D5D9C0D-F5CB-1FDF-4E06-F5834BE2C1A3}"/>
              </a:ext>
            </a:extLst>
          </p:cNvPr>
          <p:cNvSpPr txBox="1"/>
          <p:nvPr/>
        </p:nvSpPr>
        <p:spPr>
          <a:xfrm>
            <a:off x="2235692" y="4329508"/>
            <a:ext cx="7170183" cy="615552"/>
          </a:xfrm>
          <a:prstGeom prst="rect">
            <a:avLst/>
          </a:prstGeom>
          <a:noFill/>
        </p:spPr>
        <p:txBody>
          <a:bodyPr wrap="square" lIns="182880" tIns="91440" rIns="182880" bIns="91440" rtlCol="0" anchor="ctr">
            <a:noAutofit/>
          </a:bodyPr>
          <a:lstStyle/>
          <a:p>
            <a:r>
              <a:rPr lang="en-US" sz="2000">
                <a:latin typeface="Arial Nova Light" panose="020B0304020202020204" pitchFamily="34" charset="0"/>
                <a:cs typeface="Arial Nova Cond" panose="020F0502020204030204" pitchFamily="34" charset="0"/>
              </a:rPr>
              <a:t>Advancing Asset Master Data Management – 3 Step Process</a:t>
            </a:r>
          </a:p>
        </p:txBody>
      </p:sp>
      <p:sp>
        <p:nvSpPr>
          <p:cNvPr id="41" name="TextBox 40">
            <a:extLst>
              <a:ext uri="{FF2B5EF4-FFF2-40B4-BE49-F238E27FC236}">
                <a16:creationId xmlns:a16="http://schemas.microsoft.com/office/drawing/2014/main" id="{7326449A-2BC7-0BC4-6594-922F51997BF2}"/>
              </a:ext>
            </a:extLst>
          </p:cNvPr>
          <p:cNvSpPr txBox="1"/>
          <p:nvPr/>
        </p:nvSpPr>
        <p:spPr>
          <a:xfrm>
            <a:off x="622793" y="4329508"/>
            <a:ext cx="1663700" cy="615553"/>
          </a:xfrm>
          <a:prstGeom prst="rect">
            <a:avLst/>
          </a:prstGeom>
          <a:noFill/>
        </p:spPr>
        <p:txBody>
          <a:bodyPr wrap="square" lIns="182880" tIns="182880" rIns="182880" bIns="182880" rtlCol="0">
            <a:noAutofit/>
          </a:bodyPr>
          <a:lstStyle/>
          <a:p>
            <a:r>
              <a:rPr lang="en-US" sz="1400" b="1">
                <a:latin typeface="Arial Nova Light" panose="020B0304020202020204" pitchFamily="34" charset="0"/>
                <a:cs typeface="Arial Nova Cond" panose="020F0502020204030204" pitchFamily="34" charset="0"/>
              </a:rPr>
              <a:t>SECTION 4</a:t>
            </a:r>
          </a:p>
        </p:txBody>
      </p:sp>
      <p:cxnSp>
        <p:nvCxnSpPr>
          <p:cNvPr id="44" name="Straight Connector 43">
            <a:extLst>
              <a:ext uri="{FF2B5EF4-FFF2-40B4-BE49-F238E27FC236}">
                <a16:creationId xmlns:a16="http://schemas.microsoft.com/office/drawing/2014/main" id="{488DA77E-F211-DAD2-B5CF-8E76799454C7}"/>
              </a:ext>
            </a:extLst>
          </p:cNvPr>
          <p:cNvCxnSpPr>
            <a:cxnSpLocks/>
          </p:cNvCxnSpPr>
          <p:nvPr/>
        </p:nvCxnSpPr>
        <p:spPr>
          <a:xfrm>
            <a:off x="764294" y="2815034"/>
            <a:ext cx="8332207"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2196A85-81F1-841B-DE94-C18646BCFACD}"/>
              </a:ext>
            </a:extLst>
          </p:cNvPr>
          <p:cNvCxnSpPr>
            <a:cxnSpLocks/>
          </p:cNvCxnSpPr>
          <p:nvPr/>
        </p:nvCxnSpPr>
        <p:spPr>
          <a:xfrm>
            <a:off x="764294" y="3525043"/>
            <a:ext cx="8332207"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C71EE7C-2C06-944C-3C99-339ECD4EDAB5}"/>
              </a:ext>
            </a:extLst>
          </p:cNvPr>
          <p:cNvCxnSpPr>
            <a:cxnSpLocks/>
          </p:cNvCxnSpPr>
          <p:nvPr/>
        </p:nvCxnSpPr>
        <p:spPr>
          <a:xfrm>
            <a:off x="764294" y="4235052"/>
            <a:ext cx="8332207"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369A447-4E07-871F-C2C6-3354C02D9186}"/>
              </a:ext>
            </a:extLst>
          </p:cNvPr>
          <p:cNvCxnSpPr>
            <a:cxnSpLocks/>
          </p:cNvCxnSpPr>
          <p:nvPr/>
        </p:nvCxnSpPr>
        <p:spPr>
          <a:xfrm>
            <a:off x="764294" y="4945060"/>
            <a:ext cx="8332207"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0251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BB876C-C565-52FE-B41A-E988C8AC3C5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35C04C5-94B2-7A11-9070-A295FC9983D6}"/>
              </a:ext>
            </a:extLst>
          </p:cNvPr>
          <p:cNvSpPr>
            <a:spLocks noGrp="1"/>
          </p:cNvSpPr>
          <p:nvPr>
            <p:ph type="title"/>
          </p:nvPr>
        </p:nvSpPr>
        <p:spPr/>
        <p:txBody>
          <a:bodyPr/>
          <a:lstStyle/>
          <a:p>
            <a:r>
              <a:rPr lang="en-US"/>
              <a:t>What is Asset Master Data?</a:t>
            </a:r>
          </a:p>
        </p:txBody>
      </p:sp>
      <p:sp>
        <p:nvSpPr>
          <p:cNvPr id="5" name="Content Placeholder 4">
            <a:extLst>
              <a:ext uri="{FF2B5EF4-FFF2-40B4-BE49-F238E27FC236}">
                <a16:creationId xmlns:a16="http://schemas.microsoft.com/office/drawing/2014/main" id="{70399048-3AE8-3BD3-BE6F-DE3939590031}"/>
              </a:ext>
            </a:extLst>
          </p:cNvPr>
          <p:cNvSpPr>
            <a:spLocks noGrp="1"/>
          </p:cNvSpPr>
          <p:nvPr>
            <p:ph idx="1"/>
          </p:nvPr>
        </p:nvSpPr>
        <p:spPr>
          <a:xfrm>
            <a:off x="722040" y="1871915"/>
            <a:ext cx="10890806" cy="976011"/>
          </a:xfrm>
        </p:spPr>
        <p:txBody>
          <a:bodyPr>
            <a:normAutofit/>
          </a:bodyPr>
          <a:lstStyle/>
          <a:p>
            <a:r>
              <a:rPr lang="en-US" sz="2000" i="1"/>
              <a:t>Master data goes beyond being static—it shapes the essential information we collect about an asset. It defines key elements like history and operational status, even if those details aren’t directly stored within it.</a:t>
            </a:r>
          </a:p>
        </p:txBody>
      </p:sp>
      <p:sp>
        <p:nvSpPr>
          <p:cNvPr id="2" name="Content Placeholder 4">
            <a:extLst>
              <a:ext uri="{FF2B5EF4-FFF2-40B4-BE49-F238E27FC236}">
                <a16:creationId xmlns:a16="http://schemas.microsoft.com/office/drawing/2014/main" id="{074630BC-1476-29DA-C3C8-A49F60590A42}"/>
              </a:ext>
            </a:extLst>
          </p:cNvPr>
          <p:cNvSpPr txBox="1">
            <a:spLocks/>
          </p:cNvSpPr>
          <p:nvPr/>
        </p:nvSpPr>
        <p:spPr>
          <a:xfrm>
            <a:off x="871011" y="3036275"/>
            <a:ext cx="10890806" cy="2868580"/>
          </a:xfrm>
          <a:prstGeom prst="rect">
            <a:avLst/>
          </a:prstGeom>
        </p:spPr>
        <p:txBody>
          <a:bodyPr vert="horz" lIns="91440" tIns="45720" rIns="91440" bIns="45720" rtlCol="0">
            <a:normAutofit/>
          </a:bodyPr>
          <a:lstStyle>
            <a:lvl1pPr marL="18288"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Arial Nova Light" panose="020B0304020202020204" pitchFamily="34" charset="0"/>
                <a:ea typeface="+mn-ea"/>
                <a:cs typeface="+mn-cs"/>
              </a:defRPr>
            </a:lvl1pPr>
            <a:lvl2pPr marL="18288"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Nova Light" panose="020B0304020202020204" pitchFamily="34" charset="0"/>
                <a:ea typeface="+mn-ea"/>
                <a:cs typeface="+mn-cs"/>
              </a:defRPr>
            </a:lvl2pPr>
            <a:lvl3pPr marL="18288"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Nova Light" panose="020B0304020202020204" pitchFamily="34" charset="0"/>
                <a:ea typeface="+mn-ea"/>
                <a:cs typeface="+mn-cs"/>
              </a:defRPr>
            </a:lvl3pPr>
            <a:lvl4pPr marL="18288"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Nova Light" panose="020B0304020202020204" pitchFamily="34" charset="0"/>
                <a:ea typeface="+mn-ea"/>
                <a:cs typeface="+mn-cs"/>
              </a:defRPr>
            </a:lvl4pPr>
            <a:lvl5pPr marL="18288"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Nova Light" panose="020B03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a:t>Asset Master Data </a:t>
            </a:r>
            <a:r>
              <a:rPr lang="en-US" sz="2000"/>
              <a:t>encompasses a wide range of </a:t>
            </a:r>
            <a:r>
              <a:rPr lang="en-US" sz="2000" b="1"/>
              <a:t>structured information </a:t>
            </a:r>
            <a:r>
              <a:rPr lang="en-US" sz="2000"/>
              <a:t>about an organization's physical assets</a:t>
            </a:r>
          </a:p>
          <a:p>
            <a:pPr marL="361188" indent="-342900">
              <a:buFont typeface="Arial" panose="020B0604020202020204" pitchFamily="34" charset="0"/>
              <a:buChar char="•"/>
            </a:pPr>
            <a:r>
              <a:rPr lang="en-US" sz="2000" b="1"/>
              <a:t>Asset Identification: </a:t>
            </a:r>
            <a:r>
              <a:rPr lang="en-US" sz="2000"/>
              <a:t>Unique identifiers like system IDs, RFID tags, barcodes, and serial numbers.</a:t>
            </a:r>
          </a:p>
          <a:p>
            <a:pPr marL="361188" indent="-342900">
              <a:buFont typeface="Arial" panose="020B0604020202020204" pitchFamily="34" charset="0"/>
              <a:buChar char="•"/>
            </a:pPr>
            <a:r>
              <a:rPr lang="en-US" sz="2000" b="1"/>
              <a:t>Asset Description: </a:t>
            </a:r>
            <a:r>
              <a:rPr lang="en-US" sz="2000"/>
              <a:t>Make, model, size, specs.</a:t>
            </a:r>
          </a:p>
          <a:p>
            <a:pPr marL="361188" indent="-342900">
              <a:buFont typeface="Arial" panose="020B0604020202020204" pitchFamily="34" charset="0"/>
              <a:buChar char="•"/>
            </a:pPr>
            <a:r>
              <a:rPr lang="en-US" sz="2000" b="1"/>
              <a:t>Location Data: </a:t>
            </a:r>
            <a:r>
              <a:rPr lang="en-US" sz="2000"/>
              <a:t>Building, floor, room, coordinates.</a:t>
            </a:r>
          </a:p>
          <a:p>
            <a:pPr marL="361188" indent="-342900">
              <a:buFont typeface="Arial" panose="020B0604020202020204" pitchFamily="34" charset="0"/>
              <a:buChar char="•"/>
            </a:pPr>
            <a:r>
              <a:rPr lang="en-US" sz="2000"/>
              <a:t>Ownership, Maintenance History, Operational Status, Purchase/Acquisition Information, Warranty</a:t>
            </a:r>
          </a:p>
        </p:txBody>
      </p:sp>
      <p:sp>
        <p:nvSpPr>
          <p:cNvPr id="3" name="Rectangle 2">
            <a:extLst>
              <a:ext uri="{FF2B5EF4-FFF2-40B4-BE49-F238E27FC236}">
                <a16:creationId xmlns:a16="http://schemas.microsoft.com/office/drawing/2014/main" id="{E981CBD8-2B75-5614-FC52-2A66CFF34608}"/>
              </a:ext>
            </a:extLst>
          </p:cNvPr>
          <p:cNvSpPr/>
          <p:nvPr/>
        </p:nvSpPr>
        <p:spPr>
          <a:xfrm>
            <a:off x="646770" y="1748840"/>
            <a:ext cx="11068050" cy="1099086"/>
          </a:xfrm>
          <a:prstGeom prst="rect">
            <a:avLst/>
          </a:prstGeom>
          <a:noFill/>
          <a:ln w="28575">
            <a:solidFill>
              <a:srgbClr val="3BA40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3375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32D065-5D3B-E307-8E94-D7BE7E467AED}"/>
            </a:ext>
          </a:extLst>
        </p:cNvPr>
        <p:cNvGrpSpPr/>
        <p:nvPr/>
      </p:nvGrpSpPr>
      <p:grpSpPr>
        <a:xfrm>
          <a:off x="0" y="0"/>
          <a:ext cx="0" cy="0"/>
          <a:chOff x="0" y="0"/>
          <a:chExt cx="0" cy="0"/>
        </a:xfrm>
      </p:grpSpPr>
      <p:pic>
        <p:nvPicPr>
          <p:cNvPr id="1026" name="Picture 2" descr="bowing wall problem">
            <a:extLst>
              <a:ext uri="{FF2B5EF4-FFF2-40B4-BE49-F238E27FC236}">
                <a16:creationId xmlns:a16="http://schemas.microsoft.com/office/drawing/2014/main" id="{63D4B74A-79AC-5E4D-1152-3446E3EBDF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928" y="1567914"/>
            <a:ext cx="6395523" cy="45549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Foundation Issues">
            <a:extLst>
              <a:ext uri="{FF2B5EF4-FFF2-40B4-BE49-F238E27FC236}">
                <a16:creationId xmlns:a16="http://schemas.microsoft.com/office/drawing/2014/main" id="{C3245F49-C364-911D-A1DB-7B1AE20B7C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4416" y="1206544"/>
            <a:ext cx="2838450" cy="16097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Best way to cover the gaps around window : r/AusRenovation">
            <a:extLst>
              <a:ext uri="{FF2B5EF4-FFF2-40B4-BE49-F238E27FC236}">
                <a16:creationId xmlns:a16="http://schemas.microsoft.com/office/drawing/2014/main" id="{227424A6-8BF1-9CCD-AAD4-5F61DE2EF2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65558" y="2976121"/>
            <a:ext cx="2236167" cy="29815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3">
            <a:extLst>
              <a:ext uri="{FF2B5EF4-FFF2-40B4-BE49-F238E27FC236}">
                <a16:creationId xmlns:a16="http://schemas.microsoft.com/office/drawing/2014/main" id="{51365E5B-8AF3-1EC4-0B6B-1CBBE7003073}"/>
              </a:ext>
            </a:extLst>
          </p:cNvPr>
          <p:cNvSpPr>
            <a:spLocks noGrp="1"/>
          </p:cNvSpPr>
          <p:nvPr>
            <p:ph type="title"/>
          </p:nvPr>
        </p:nvSpPr>
        <p:spPr>
          <a:xfrm>
            <a:off x="646770" y="242351"/>
            <a:ext cx="10890806" cy="1325563"/>
          </a:xfrm>
        </p:spPr>
        <p:txBody>
          <a:bodyPr/>
          <a:lstStyle/>
          <a:p>
            <a:r>
              <a:rPr lang="en-US"/>
              <a:t>Foundation Check?</a:t>
            </a:r>
          </a:p>
        </p:txBody>
      </p:sp>
    </p:spTree>
    <p:extLst>
      <p:ext uri="{BB962C8B-B14F-4D97-AF65-F5344CB8AC3E}">
        <p14:creationId xmlns:p14="http://schemas.microsoft.com/office/powerpoint/2010/main" val="1506327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747-AE7C-04D8-7FCD-D4FD49C473E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C5B229C-D83A-D452-4141-C24967A94642}"/>
              </a:ext>
            </a:extLst>
          </p:cNvPr>
          <p:cNvSpPr>
            <a:spLocks noGrp="1"/>
          </p:cNvSpPr>
          <p:nvPr>
            <p:ph type="title"/>
          </p:nvPr>
        </p:nvSpPr>
        <p:spPr/>
        <p:txBody>
          <a:bodyPr>
            <a:normAutofit/>
          </a:bodyPr>
          <a:lstStyle/>
          <a:p>
            <a:r>
              <a:rPr lang="en-US"/>
              <a:t>Suboptimal Asset Master Data?</a:t>
            </a:r>
          </a:p>
        </p:txBody>
      </p:sp>
      <p:sp>
        <p:nvSpPr>
          <p:cNvPr id="8" name="Title 5">
            <a:extLst>
              <a:ext uri="{FF2B5EF4-FFF2-40B4-BE49-F238E27FC236}">
                <a16:creationId xmlns:a16="http://schemas.microsoft.com/office/drawing/2014/main" id="{E3227019-6E1F-0FFD-A3C4-DED429DFC502}"/>
              </a:ext>
            </a:extLst>
          </p:cNvPr>
          <p:cNvSpPr txBox="1">
            <a:spLocks/>
          </p:cNvSpPr>
          <p:nvPr/>
        </p:nvSpPr>
        <p:spPr>
          <a:xfrm>
            <a:off x="1206779" y="1883363"/>
            <a:ext cx="3778739" cy="550198"/>
          </a:xfrm>
          <a:prstGeom prst="rect">
            <a:avLst/>
          </a:prstGeom>
          <a:solidFill>
            <a:srgbClr val="3BA40F">
              <a:alpha val="20252"/>
            </a:srgbClr>
          </a:solidFill>
        </p:spPr>
        <p:txBody>
          <a:bodyPr vert="horz" lIns="182880" tIns="91440" rIns="182880" bIns="9144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1600" b="1">
                <a:latin typeface="Arial Nova" panose="020B0504020202020204" pitchFamily="34" charset="0"/>
                <a:cs typeface="Arial" panose="020B0604020202020204" pitchFamily="34" charset="0"/>
              </a:rPr>
              <a:t>Data Challenges</a:t>
            </a:r>
          </a:p>
        </p:txBody>
      </p:sp>
      <p:sp>
        <p:nvSpPr>
          <p:cNvPr id="5" name="Content Placeholder 4">
            <a:extLst>
              <a:ext uri="{FF2B5EF4-FFF2-40B4-BE49-F238E27FC236}">
                <a16:creationId xmlns:a16="http://schemas.microsoft.com/office/drawing/2014/main" id="{38D99E70-7E6D-99EA-D1EE-42645A878C35}"/>
              </a:ext>
            </a:extLst>
          </p:cNvPr>
          <p:cNvSpPr txBox="1">
            <a:spLocks/>
          </p:cNvSpPr>
          <p:nvPr/>
        </p:nvSpPr>
        <p:spPr>
          <a:xfrm>
            <a:off x="1118530" y="2542438"/>
            <a:ext cx="4000945" cy="2868580"/>
          </a:xfrm>
          <a:prstGeom prst="rect">
            <a:avLst/>
          </a:prstGeom>
        </p:spPr>
        <p:txBody>
          <a:bodyPr vert="horz" lIns="91440" tIns="45720" rIns="91440" bIns="45720" rtlCol="0">
            <a:normAutofit/>
          </a:bodyPr>
          <a:lstStyle>
            <a:lvl1pPr marL="18288"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Arial Nova Light" panose="020B0304020202020204" pitchFamily="34" charset="0"/>
                <a:ea typeface="+mn-ea"/>
                <a:cs typeface="+mn-cs"/>
              </a:defRPr>
            </a:lvl1pPr>
            <a:lvl2pPr marL="18288"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Nova Light" panose="020B0304020202020204" pitchFamily="34" charset="0"/>
                <a:ea typeface="+mn-ea"/>
                <a:cs typeface="+mn-cs"/>
              </a:defRPr>
            </a:lvl2pPr>
            <a:lvl3pPr marL="18288"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Nova Light" panose="020B0304020202020204" pitchFamily="34" charset="0"/>
                <a:ea typeface="+mn-ea"/>
                <a:cs typeface="+mn-cs"/>
              </a:defRPr>
            </a:lvl3pPr>
            <a:lvl4pPr marL="18288"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Nova Light" panose="020B0304020202020204" pitchFamily="34" charset="0"/>
                <a:ea typeface="+mn-ea"/>
                <a:cs typeface="+mn-cs"/>
              </a:defRPr>
            </a:lvl4pPr>
            <a:lvl5pPr marL="18288"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Nova Light" panose="020B03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1188" indent="-342900">
              <a:buFont typeface="Arial" panose="020B0604020202020204" pitchFamily="34" charset="0"/>
              <a:buChar char="•"/>
            </a:pPr>
            <a:r>
              <a:rPr lang="en-US" sz="2000"/>
              <a:t>Inaccurate or Inconsistent Data</a:t>
            </a:r>
          </a:p>
          <a:p>
            <a:pPr marL="361188" indent="-342900">
              <a:buFont typeface="Arial" panose="020B0604020202020204" pitchFamily="34" charset="0"/>
              <a:buChar char="•"/>
            </a:pPr>
            <a:r>
              <a:rPr lang="en-US" sz="2000"/>
              <a:t>Missing or Incomplete Data</a:t>
            </a:r>
          </a:p>
          <a:p>
            <a:pPr marL="361188" indent="-342900">
              <a:buFont typeface="Arial" panose="020B0604020202020204" pitchFamily="34" charset="0"/>
              <a:buChar char="•"/>
            </a:pPr>
            <a:r>
              <a:rPr lang="en-US" sz="2000"/>
              <a:t>Outdated or Irrelevant Data</a:t>
            </a:r>
          </a:p>
        </p:txBody>
      </p:sp>
      <p:sp>
        <p:nvSpPr>
          <p:cNvPr id="6" name="Content Placeholder 4">
            <a:extLst>
              <a:ext uri="{FF2B5EF4-FFF2-40B4-BE49-F238E27FC236}">
                <a16:creationId xmlns:a16="http://schemas.microsoft.com/office/drawing/2014/main" id="{D919F782-14FA-BBBD-84A1-DA5AFF69F4C3}"/>
              </a:ext>
            </a:extLst>
          </p:cNvPr>
          <p:cNvSpPr txBox="1">
            <a:spLocks/>
          </p:cNvSpPr>
          <p:nvPr/>
        </p:nvSpPr>
        <p:spPr>
          <a:xfrm>
            <a:off x="6115470" y="2542438"/>
            <a:ext cx="4000945" cy="2868580"/>
          </a:xfrm>
          <a:prstGeom prst="rect">
            <a:avLst/>
          </a:prstGeom>
        </p:spPr>
        <p:txBody>
          <a:bodyPr vert="horz" lIns="91440" tIns="45720" rIns="91440" bIns="45720" rtlCol="0">
            <a:normAutofit/>
          </a:bodyPr>
          <a:lstStyle>
            <a:lvl1pPr marL="18288"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Arial Nova Light" panose="020B0304020202020204" pitchFamily="34" charset="0"/>
                <a:ea typeface="+mn-ea"/>
                <a:cs typeface="+mn-cs"/>
              </a:defRPr>
            </a:lvl1pPr>
            <a:lvl2pPr marL="18288"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Nova Light" panose="020B0304020202020204" pitchFamily="34" charset="0"/>
                <a:ea typeface="+mn-ea"/>
                <a:cs typeface="+mn-cs"/>
              </a:defRPr>
            </a:lvl2pPr>
            <a:lvl3pPr marL="18288"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Nova Light" panose="020B0304020202020204" pitchFamily="34" charset="0"/>
                <a:ea typeface="+mn-ea"/>
                <a:cs typeface="+mn-cs"/>
              </a:defRPr>
            </a:lvl3pPr>
            <a:lvl4pPr marL="18288"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Nova Light" panose="020B0304020202020204" pitchFamily="34" charset="0"/>
                <a:ea typeface="+mn-ea"/>
                <a:cs typeface="+mn-cs"/>
              </a:defRPr>
            </a:lvl4pPr>
            <a:lvl5pPr marL="18288"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Nova Light" panose="020B03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1188" indent="-342900">
              <a:buFont typeface="Arial" panose="020B0604020202020204" pitchFamily="34" charset="0"/>
              <a:buChar char="•"/>
            </a:pPr>
            <a:r>
              <a:rPr lang="en-US" sz="2000"/>
              <a:t>Decision-Maker Distrust</a:t>
            </a:r>
          </a:p>
          <a:p>
            <a:pPr marL="361188" indent="-342900">
              <a:buFont typeface="Arial" panose="020B0604020202020204" pitchFamily="34" charset="0"/>
              <a:buChar char="•"/>
            </a:pPr>
            <a:r>
              <a:rPr lang="en-US" sz="2000"/>
              <a:t>Multiple Versions of Reports</a:t>
            </a:r>
          </a:p>
          <a:p>
            <a:pPr marL="361188" indent="-342900">
              <a:buFont typeface="Arial" panose="020B0604020202020204" pitchFamily="34" charset="0"/>
              <a:buChar char="•"/>
            </a:pPr>
            <a:r>
              <a:rPr lang="en-US" sz="2000"/>
              <a:t>Excessive Manual Effort</a:t>
            </a:r>
          </a:p>
          <a:p>
            <a:pPr marL="361188" indent="-342900">
              <a:buFont typeface="Arial" panose="020B0604020202020204" pitchFamily="34" charset="0"/>
              <a:buChar char="•"/>
            </a:pPr>
            <a:r>
              <a:rPr lang="en-US" sz="2000"/>
              <a:t>Delayed Insights</a:t>
            </a:r>
          </a:p>
          <a:p>
            <a:pPr marL="361188" indent="-342900">
              <a:buFont typeface="Arial" panose="020B0604020202020204" pitchFamily="34" charset="0"/>
              <a:buChar char="•"/>
            </a:pPr>
            <a:r>
              <a:rPr lang="en-US" sz="2000"/>
              <a:t>Integration Challenges</a:t>
            </a:r>
          </a:p>
          <a:p>
            <a:pPr marL="361188" indent="-342900">
              <a:buFont typeface="Arial" panose="020B0604020202020204" pitchFamily="34" charset="0"/>
              <a:buChar char="•"/>
            </a:pPr>
            <a:endParaRPr lang="en-US" sz="2000"/>
          </a:p>
          <a:p>
            <a:pPr marL="361188" indent="-342900">
              <a:buFont typeface="Arial" panose="020B0604020202020204" pitchFamily="34" charset="0"/>
              <a:buChar char="•"/>
            </a:pPr>
            <a:endParaRPr lang="en-US" sz="2000"/>
          </a:p>
        </p:txBody>
      </p:sp>
      <p:sp>
        <p:nvSpPr>
          <p:cNvPr id="18" name="Title 5">
            <a:extLst>
              <a:ext uri="{FF2B5EF4-FFF2-40B4-BE49-F238E27FC236}">
                <a16:creationId xmlns:a16="http://schemas.microsoft.com/office/drawing/2014/main" id="{4E598EFC-97E5-E5E9-2C96-4269F2E6B3A3}"/>
              </a:ext>
            </a:extLst>
          </p:cNvPr>
          <p:cNvSpPr txBox="1">
            <a:spLocks/>
          </p:cNvSpPr>
          <p:nvPr/>
        </p:nvSpPr>
        <p:spPr>
          <a:xfrm>
            <a:off x="6115470" y="1882407"/>
            <a:ext cx="3778739" cy="550198"/>
          </a:xfrm>
          <a:prstGeom prst="rect">
            <a:avLst/>
          </a:prstGeom>
          <a:solidFill>
            <a:srgbClr val="3BA40F">
              <a:alpha val="20252"/>
            </a:srgbClr>
          </a:solidFill>
        </p:spPr>
        <p:txBody>
          <a:bodyPr vert="horz" lIns="182880" tIns="91440" rIns="182880" bIns="9144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1600" b="1">
                <a:latin typeface="Arial Nova" panose="020B0504020202020204" pitchFamily="34" charset="0"/>
                <a:cs typeface="Arial" panose="020B0604020202020204" pitchFamily="34" charset="0"/>
              </a:rPr>
              <a:t>Organizational Pain</a:t>
            </a:r>
          </a:p>
        </p:txBody>
      </p:sp>
      <p:pic>
        <p:nvPicPr>
          <p:cNvPr id="19" name="Picture 2" descr="bowing wall problem">
            <a:extLst>
              <a:ext uri="{FF2B5EF4-FFF2-40B4-BE49-F238E27FC236}">
                <a16:creationId xmlns:a16="http://schemas.microsoft.com/office/drawing/2014/main" id="{DEEC17B2-5067-5E5E-6117-92D52CCD91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0378" y="3868841"/>
            <a:ext cx="2318214" cy="16510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 name="Picture 4" descr="Foundation Issues">
            <a:extLst>
              <a:ext uri="{FF2B5EF4-FFF2-40B4-BE49-F238E27FC236}">
                <a16:creationId xmlns:a16="http://schemas.microsoft.com/office/drawing/2014/main" id="{38CDCD36-E614-3AED-B09F-A3154FC3D2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0454" y="4671404"/>
            <a:ext cx="2410468" cy="13670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7970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F2051-A65D-49B2-7D57-B256F81C26C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E7F604B-767F-0FAB-69BC-685AEB4AC23B}"/>
              </a:ext>
            </a:extLst>
          </p:cNvPr>
          <p:cNvSpPr>
            <a:spLocks noGrp="1"/>
          </p:cNvSpPr>
          <p:nvPr>
            <p:ph type="title"/>
          </p:nvPr>
        </p:nvSpPr>
        <p:spPr/>
        <p:txBody>
          <a:bodyPr>
            <a:normAutofit fontScale="90000"/>
          </a:bodyPr>
          <a:lstStyle/>
          <a:p>
            <a:r>
              <a:rPr lang="en-US"/>
              <a:t>What Does Asset Master Data Enable?</a:t>
            </a:r>
          </a:p>
        </p:txBody>
      </p:sp>
      <p:sp>
        <p:nvSpPr>
          <p:cNvPr id="8" name="Title 5">
            <a:extLst>
              <a:ext uri="{FF2B5EF4-FFF2-40B4-BE49-F238E27FC236}">
                <a16:creationId xmlns:a16="http://schemas.microsoft.com/office/drawing/2014/main" id="{810530E3-AB7F-E7C5-DB3D-2488890D7440}"/>
              </a:ext>
            </a:extLst>
          </p:cNvPr>
          <p:cNvSpPr txBox="1">
            <a:spLocks/>
          </p:cNvSpPr>
          <p:nvPr/>
        </p:nvSpPr>
        <p:spPr>
          <a:xfrm>
            <a:off x="554469" y="1766879"/>
            <a:ext cx="3309257" cy="550198"/>
          </a:xfrm>
          <a:prstGeom prst="rect">
            <a:avLst/>
          </a:prstGeom>
          <a:solidFill>
            <a:srgbClr val="3BA40F">
              <a:alpha val="20252"/>
            </a:srgbClr>
          </a:solidFill>
        </p:spPr>
        <p:txBody>
          <a:bodyPr vert="horz" lIns="182880" tIns="91440" rIns="182880" bIns="9144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1600" b="1">
                <a:latin typeface="Arial Nova" panose="020B0504020202020204" pitchFamily="34" charset="0"/>
                <a:cs typeface="Arial" panose="020B0604020202020204" pitchFamily="34" charset="0"/>
              </a:rPr>
              <a:t>Informed Decisions</a:t>
            </a:r>
          </a:p>
        </p:txBody>
      </p:sp>
      <p:sp>
        <p:nvSpPr>
          <p:cNvPr id="9" name="TextBox 8">
            <a:extLst>
              <a:ext uri="{FF2B5EF4-FFF2-40B4-BE49-F238E27FC236}">
                <a16:creationId xmlns:a16="http://schemas.microsoft.com/office/drawing/2014/main" id="{3557EEE4-2229-2480-C75C-18BF98A72296}"/>
              </a:ext>
            </a:extLst>
          </p:cNvPr>
          <p:cNvSpPr txBox="1"/>
          <p:nvPr/>
        </p:nvSpPr>
        <p:spPr>
          <a:xfrm>
            <a:off x="554469" y="2480744"/>
            <a:ext cx="3309257" cy="1554272"/>
          </a:xfrm>
          <a:prstGeom prst="rect">
            <a:avLst/>
          </a:prstGeom>
          <a:solidFill>
            <a:schemeClr val="bg1">
              <a:lumMod val="95000"/>
            </a:schemeClr>
          </a:solidFill>
        </p:spPr>
        <p:txBody>
          <a:bodyPr wrap="square" lIns="182880" tIns="137160" rIns="182880" bIns="182880" rtlCol="0">
            <a:spAutoFit/>
          </a:bodyPr>
          <a:lstStyle/>
          <a:p>
            <a:pPr marL="285750" indent="-285750">
              <a:buFont typeface="Arial" panose="020B0604020202020204" pitchFamily="34" charset="0"/>
              <a:buChar char="•"/>
            </a:pPr>
            <a:r>
              <a:rPr lang="en-US" sz="1600">
                <a:latin typeface="Arial Nova Light" panose="020B0304020202020204" pitchFamily="34" charset="0"/>
                <a:cs typeface="Arial" panose="020B0604020202020204" pitchFamily="34" charset="0"/>
              </a:rPr>
              <a:t>Complete and accurate data</a:t>
            </a:r>
          </a:p>
          <a:p>
            <a:pPr marL="285750" indent="-285750">
              <a:buFont typeface="Arial" panose="020B0604020202020204" pitchFamily="34" charset="0"/>
              <a:buChar char="•"/>
            </a:pPr>
            <a:r>
              <a:rPr lang="en-US" sz="1600">
                <a:latin typeface="Arial Nova Light" panose="020B0304020202020204" pitchFamily="34" charset="0"/>
                <a:cs typeface="Arial" panose="020B0604020202020204" pitchFamily="34" charset="0"/>
              </a:rPr>
              <a:t>Insights to asset performance</a:t>
            </a:r>
          </a:p>
          <a:p>
            <a:pPr marL="285750" indent="-285750">
              <a:buFont typeface="Arial" panose="020B0604020202020204" pitchFamily="34" charset="0"/>
              <a:buChar char="•"/>
            </a:pPr>
            <a:r>
              <a:rPr lang="en-US" sz="1600">
                <a:latin typeface="Arial Nova Light" panose="020B0304020202020204" pitchFamily="34" charset="0"/>
                <a:cs typeface="Arial" panose="020B0604020202020204" pitchFamily="34" charset="0"/>
              </a:rPr>
              <a:t>Predictive understanding</a:t>
            </a:r>
          </a:p>
          <a:p>
            <a:pPr marL="285750" indent="-285750">
              <a:buFont typeface="Arial" panose="020B0604020202020204" pitchFamily="34" charset="0"/>
              <a:buChar char="•"/>
            </a:pPr>
            <a:r>
              <a:rPr lang="en-US" sz="1600">
                <a:latin typeface="Arial Nova Light" panose="020B0304020202020204" pitchFamily="34" charset="0"/>
                <a:cs typeface="Arial" panose="020B0604020202020204" pitchFamily="34" charset="0"/>
              </a:rPr>
              <a:t>Investment planning</a:t>
            </a:r>
          </a:p>
          <a:p>
            <a:pPr marL="285750" indent="-285750">
              <a:buFont typeface="Arial" panose="020B0604020202020204" pitchFamily="34" charset="0"/>
              <a:buChar char="•"/>
            </a:pPr>
            <a:r>
              <a:rPr lang="en-US" sz="1600">
                <a:latin typeface="Arial Nova Light" panose="020B0304020202020204" pitchFamily="34" charset="0"/>
                <a:cs typeface="Arial" panose="020B0604020202020204" pitchFamily="34" charset="0"/>
              </a:rPr>
              <a:t>Advanced functionalities</a:t>
            </a:r>
          </a:p>
        </p:txBody>
      </p:sp>
      <p:sp>
        <p:nvSpPr>
          <p:cNvPr id="10" name="Title 5">
            <a:extLst>
              <a:ext uri="{FF2B5EF4-FFF2-40B4-BE49-F238E27FC236}">
                <a16:creationId xmlns:a16="http://schemas.microsoft.com/office/drawing/2014/main" id="{8D8B4498-DE07-C7B1-0546-AB4AD56E48FD}"/>
              </a:ext>
            </a:extLst>
          </p:cNvPr>
          <p:cNvSpPr txBox="1">
            <a:spLocks/>
          </p:cNvSpPr>
          <p:nvPr/>
        </p:nvSpPr>
        <p:spPr>
          <a:xfrm>
            <a:off x="4397126" y="1766879"/>
            <a:ext cx="3309257" cy="550198"/>
          </a:xfrm>
          <a:prstGeom prst="rect">
            <a:avLst/>
          </a:prstGeom>
          <a:solidFill>
            <a:srgbClr val="3BA40F">
              <a:alpha val="40126"/>
            </a:srgbClr>
          </a:solidFill>
        </p:spPr>
        <p:txBody>
          <a:bodyPr vert="horz" lIns="182880" tIns="91440" rIns="182880" bIns="9144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1600" b="1">
                <a:latin typeface="Arial Nova" panose="020B0504020202020204" pitchFamily="34" charset="0"/>
                <a:cs typeface="Arial" panose="020B0604020202020204" pitchFamily="34" charset="0"/>
              </a:rPr>
              <a:t>Optimized Asset Performance</a:t>
            </a:r>
          </a:p>
        </p:txBody>
      </p:sp>
      <p:sp>
        <p:nvSpPr>
          <p:cNvPr id="11" name="TextBox 10">
            <a:extLst>
              <a:ext uri="{FF2B5EF4-FFF2-40B4-BE49-F238E27FC236}">
                <a16:creationId xmlns:a16="http://schemas.microsoft.com/office/drawing/2014/main" id="{BD1E16BC-BBB7-38B4-EDDD-7A769A092BEE}"/>
              </a:ext>
            </a:extLst>
          </p:cNvPr>
          <p:cNvSpPr txBox="1"/>
          <p:nvPr/>
        </p:nvSpPr>
        <p:spPr>
          <a:xfrm>
            <a:off x="4397126" y="2480744"/>
            <a:ext cx="3309257" cy="1554272"/>
          </a:xfrm>
          <a:prstGeom prst="rect">
            <a:avLst/>
          </a:prstGeom>
          <a:solidFill>
            <a:schemeClr val="bg1">
              <a:lumMod val="95000"/>
            </a:schemeClr>
          </a:solidFill>
        </p:spPr>
        <p:txBody>
          <a:bodyPr wrap="square" lIns="182880" tIns="137160" rIns="182880" bIns="182880" rtlCol="0">
            <a:spAutoFit/>
          </a:bodyPr>
          <a:lstStyle/>
          <a:p>
            <a:pPr marL="285750" indent="-285750">
              <a:buFont typeface="Arial" panose="020B0604020202020204" pitchFamily="34" charset="0"/>
              <a:buChar char="•"/>
            </a:pPr>
            <a:r>
              <a:rPr lang="en-US" sz="1600">
                <a:latin typeface="Arial Nova Light" panose="020B0304020202020204" pitchFamily="34" charset="0"/>
                <a:cs typeface="Arial Nova Cond" panose="020F0502020204030204" pitchFamily="34" charset="0"/>
              </a:rPr>
              <a:t>Performance tracking</a:t>
            </a:r>
          </a:p>
          <a:p>
            <a:pPr marL="285750" indent="-285750">
              <a:buFont typeface="Arial" panose="020B0604020202020204" pitchFamily="34" charset="0"/>
              <a:buChar char="•"/>
            </a:pPr>
            <a:r>
              <a:rPr lang="en-US" sz="1600">
                <a:latin typeface="Arial Nova Light" panose="020B0304020202020204" pitchFamily="34" charset="0"/>
                <a:cs typeface="Arial Nova Cond" panose="020F0502020204030204" pitchFamily="34" charset="0"/>
              </a:rPr>
              <a:t>Proactive maintenance</a:t>
            </a:r>
          </a:p>
          <a:p>
            <a:pPr marL="285750" indent="-285750">
              <a:buFont typeface="Arial" panose="020B0604020202020204" pitchFamily="34" charset="0"/>
              <a:buChar char="•"/>
            </a:pPr>
            <a:r>
              <a:rPr lang="en-US" sz="1600">
                <a:latin typeface="Arial Nova Light" panose="020B0304020202020204" pitchFamily="34" charset="0"/>
                <a:cs typeface="Arial Nova Cond" panose="020F0502020204030204" pitchFamily="34" charset="0"/>
              </a:rPr>
              <a:t>Efficiency gains</a:t>
            </a:r>
          </a:p>
          <a:p>
            <a:pPr marL="285750" indent="-285750">
              <a:buFont typeface="Arial" panose="020B0604020202020204" pitchFamily="34" charset="0"/>
              <a:buChar char="•"/>
            </a:pPr>
            <a:r>
              <a:rPr lang="en-US" sz="1600">
                <a:latin typeface="Arial Nova Light" panose="020B0304020202020204" pitchFamily="34" charset="0"/>
                <a:cs typeface="Arial Nova Cond" panose="020F0502020204030204" pitchFamily="34" charset="0"/>
              </a:rPr>
              <a:t>Condition data integration</a:t>
            </a:r>
          </a:p>
          <a:p>
            <a:pPr marL="285750" indent="-285750">
              <a:buFont typeface="Arial" panose="020B0604020202020204" pitchFamily="34" charset="0"/>
              <a:buChar char="•"/>
            </a:pPr>
            <a:r>
              <a:rPr lang="en-US" sz="1600">
                <a:latin typeface="Arial Nova Light" panose="020B0304020202020204" pitchFamily="34" charset="0"/>
                <a:cs typeface="Arial Nova Cond" panose="020F0502020204030204" pitchFamily="34" charset="0"/>
              </a:rPr>
              <a:t>Performance mapping</a:t>
            </a:r>
          </a:p>
        </p:txBody>
      </p:sp>
      <p:sp>
        <p:nvSpPr>
          <p:cNvPr id="12" name="Title 5">
            <a:extLst>
              <a:ext uri="{FF2B5EF4-FFF2-40B4-BE49-F238E27FC236}">
                <a16:creationId xmlns:a16="http://schemas.microsoft.com/office/drawing/2014/main" id="{21CD9083-37DE-8F88-30E7-A0CC78E29096}"/>
              </a:ext>
            </a:extLst>
          </p:cNvPr>
          <p:cNvSpPr txBox="1">
            <a:spLocks/>
          </p:cNvSpPr>
          <p:nvPr/>
        </p:nvSpPr>
        <p:spPr>
          <a:xfrm>
            <a:off x="8239783" y="1766879"/>
            <a:ext cx="3309257" cy="550198"/>
          </a:xfrm>
          <a:prstGeom prst="rect">
            <a:avLst/>
          </a:prstGeom>
          <a:solidFill>
            <a:srgbClr val="3BA40F">
              <a:alpha val="60230"/>
            </a:srgbClr>
          </a:solidFill>
        </p:spPr>
        <p:txBody>
          <a:bodyPr vert="horz" lIns="182880" tIns="91440" rIns="182880" bIns="9144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1600" b="1">
                <a:latin typeface="Arial Nova" panose="020B0504020202020204" pitchFamily="34" charset="0"/>
                <a:cs typeface="Arial" panose="020B0604020202020204" pitchFamily="34" charset="0"/>
              </a:rPr>
              <a:t>Planned Maintenance Activities </a:t>
            </a:r>
          </a:p>
        </p:txBody>
      </p:sp>
      <p:sp>
        <p:nvSpPr>
          <p:cNvPr id="13" name="TextBox 12">
            <a:extLst>
              <a:ext uri="{FF2B5EF4-FFF2-40B4-BE49-F238E27FC236}">
                <a16:creationId xmlns:a16="http://schemas.microsoft.com/office/drawing/2014/main" id="{7EB6F5FB-529B-AD76-D3CE-D90AAAAE472F}"/>
              </a:ext>
            </a:extLst>
          </p:cNvPr>
          <p:cNvSpPr txBox="1"/>
          <p:nvPr/>
        </p:nvSpPr>
        <p:spPr>
          <a:xfrm>
            <a:off x="8239783" y="2480744"/>
            <a:ext cx="3309257" cy="1554272"/>
          </a:xfrm>
          <a:prstGeom prst="rect">
            <a:avLst/>
          </a:prstGeom>
          <a:solidFill>
            <a:schemeClr val="bg1">
              <a:lumMod val="95000"/>
            </a:schemeClr>
          </a:solidFill>
        </p:spPr>
        <p:txBody>
          <a:bodyPr wrap="square" lIns="182880" tIns="137160" rIns="182880" bIns="182880" rtlCol="0">
            <a:spAutoFit/>
          </a:bodyPr>
          <a:lstStyle/>
          <a:p>
            <a:pPr marL="285750" indent="-285750">
              <a:buFont typeface="Arial" panose="020B0604020202020204" pitchFamily="34" charset="0"/>
              <a:buChar char="•"/>
            </a:pPr>
            <a:r>
              <a:rPr lang="en-US" sz="1600">
                <a:latin typeface="Arial Nova Light" panose="020B0304020202020204" pitchFamily="34" charset="0"/>
                <a:cs typeface="Arial Nova Cond" panose="020F0502020204030204" pitchFamily="34" charset="0"/>
              </a:rPr>
              <a:t>Informed planning</a:t>
            </a:r>
          </a:p>
          <a:p>
            <a:pPr marL="285750" indent="-285750">
              <a:buFont typeface="Arial" panose="020B0604020202020204" pitchFamily="34" charset="0"/>
              <a:buChar char="•"/>
            </a:pPr>
            <a:r>
              <a:rPr lang="en-US" sz="1600">
                <a:latin typeface="Arial Nova Light" panose="020B0304020202020204" pitchFamily="34" charset="0"/>
                <a:cs typeface="Arial Nova Cond" panose="020F0502020204030204" pitchFamily="34" charset="0"/>
              </a:rPr>
              <a:t>Preventative maintenance </a:t>
            </a:r>
          </a:p>
          <a:p>
            <a:pPr marL="285750" indent="-285750">
              <a:buFont typeface="Arial" panose="020B0604020202020204" pitchFamily="34" charset="0"/>
              <a:buChar char="•"/>
            </a:pPr>
            <a:r>
              <a:rPr lang="en-US" sz="1600">
                <a:latin typeface="Arial Nova Light" panose="020B0304020202020204" pitchFamily="34" charset="0"/>
                <a:cs typeface="Arial Nova Cond" panose="020F0502020204030204" pitchFamily="34" charset="0"/>
              </a:rPr>
              <a:t>Efficient resource allocation</a:t>
            </a:r>
          </a:p>
          <a:p>
            <a:pPr marL="285750" indent="-285750">
              <a:buFont typeface="Arial" panose="020B0604020202020204" pitchFamily="34" charset="0"/>
              <a:buChar char="•"/>
            </a:pPr>
            <a:r>
              <a:rPr lang="en-US" sz="1600">
                <a:latin typeface="Arial Nova Light" panose="020B0304020202020204" pitchFamily="34" charset="0"/>
                <a:cs typeface="Arial Nova Cond" panose="020F0502020204030204" pitchFamily="34" charset="0"/>
              </a:rPr>
              <a:t>Condition monitoring</a:t>
            </a:r>
          </a:p>
          <a:p>
            <a:pPr marL="285750" indent="-285750">
              <a:buFont typeface="Arial" panose="020B0604020202020204" pitchFamily="34" charset="0"/>
              <a:buChar char="•"/>
            </a:pPr>
            <a:endParaRPr lang="en-US" sz="1600">
              <a:latin typeface="Arial Nova Light" panose="020B0304020202020204" pitchFamily="34" charset="0"/>
              <a:cs typeface="Arial Nova Cond" panose="020F0502020204030204" pitchFamily="34" charset="0"/>
            </a:endParaRPr>
          </a:p>
        </p:txBody>
      </p:sp>
      <p:sp>
        <p:nvSpPr>
          <p:cNvPr id="14" name="Title 5">
            <a:extLst>
              <a:ext uri="{FF2B5EF4-FFF2-40B4-BE49-F238E27FC236}">
                <a16:creationId xmlns:a16="http://schemas.microsoft.com/office/drawing/2014/main" id="{B6E1A047-90CB-EB9B-9028-049DFEF02EE5}"/>
              </a:ext>
            </a:extLst>
          </p:cNvPr>
          <p:cNvSpPr txBox="1">
            <a:spLocks/>
          </p:cNvSpPr>
          <p:nvPr/>
        </p:nvSpPr>
        <p:spPr>
          <a:xfrm>
            <a:off x="2209097" y="4356358"/>
            <a:ext cx="3309257" cy="550198"/>
          </a:xfrm>
          <a:prstGeom prst="rect">
            <a:avLst/>
          </a:prstGeom>
          <a:solidFill>
            <a:srgbClr val="3BA40F">
              <a:alpha val="80404"/>
            </a:srgbClr>
          </a:solidFill>
        </p:spPr>
        <p:txBody>
          <a:bodyPr vert="horz" lIns="182880" tIns="91440" rIns="182880" bIns="9144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1600" b="1">
                <a:latin typeface="Arial Nova" panose="020B0504020202020204" pitchFamily="34" charset="0"/>
                <a:cs typeface="Arial" panose="020B0604020202020204" pitchFamily="34" charset="0"/>
              </a:rPr>
              <a:t>Safety &amp; Compliance</a:t>
            </a:r>
          </a:p>
        </p:txBody>
      </p:sp>
      <p:sp>
        <p:nvSpPr>
          <p:cNvPr id="15" name="TextBox 14">
            <a:extLst>
              <a:ext uri="{FF2B5EF4-FFF2-40B4-BE49-F238E27FC236}">
                <a16:creationId xmlns:a16="http://schemas.microsoft.com/office/drawing/2014/main" id="{1472B1F5-7DD8-F720-6017-836677E47735}"/>
              </a:ext>
            </a:extLst>
          </p:cNvPr>
          <p:cNvSpPr txBox="1"/>
          <p:nvPr/>
        </p:nvSpPr>
        <p:spPr>
          <a:xfrm>
            <a:off x="2209097" y="5070223"/>
            <a:ext cx="3309257" cy="1554272"/>
          </a:xfrm>
          <a:prstGeom prst="rect">
            <a:avLst/>
          </a:prstGeom>
          <a:solidFill>
            <a:schemeClr val="bg1">
              <a:lumMod val="95000"/>
            </a:schemeClr>
          </a:solidFill>
        </p:spPr>
        <p:txBody>
          <a:bodyPr wrap="square" lIns="182880" tIns="137160" rIns="182880" bIns="182880" rtlCol="0">
            <a:spAutoFit/>
          </a:bodyPr>
          <a:lstStyle/>
          <a:p>
            <a:pPr marL="285750" indent="-285750">
              <a:buFont typeface="Arial" panose="020B0604020202020204" pitchFamily="34" charset="0"/>
              <a:buChar char="•"/>
            </a:pPr>
            <a:r>
              <a:rPr lang="en-US" sz="1600">
                <a:latin typeface="Arial Nova Light" panose="020B0304020202020204" pitchFamily="34" charset="0"/>
                <a:cs typeface="Arial Nova Cond" panose="020F0502020204030204" pitchFamily="34" charset="0"/>
              </a:rPr>
              <a:t>Regulatory adherence</a:t>
            </a:r>
          </a:p>
          <a:p>
            <a:pPr marL="285750" indent="-285750">
              <a:buFont typeface="Arial" panose="020B0604020202020204" pitchFamily="34" charset="0"/>
              <a:buChar char="•"/>
            </a:pPr>
            <a:r>
              <a:rPr lang="en-US" sz="1600">
                <a:latin typeface="Arial Nova Light" panose="020B0304020202020204" pitchFamily="34" charset="0"/>
                <a:cs typeface="Arial Nova Cond" panose="020F0502020204030204" pitchFamily="34" charset="0"/>
              </a:rPr>
              <a:t>Inspection records</a:t>
            </a:r>
          </a:p>
          <a:p>
            <a:pPr marL="285750" indent="-285750">
              <a:buFont typeface="Arial" panose="020B0604020202020204" pitchFamily="34" charset="0"/>
              <a:buChar char="•"/>
            </a:pPr>
            <a:r>
              <a:rPr lang="en-US" sz="1600">
                <a:latin typeface="Arial Nova Light" panose="020B0304020202020204" pitchFamily="34" charset="0"/>
                <a:cs typeface="Arial Nova Cond" panose="020F0502020204030204" pitchFamily="34" charset="0"/>
              </a:rPr>
              <a:t>Safety standards</a:t>
            </a:r>
          </a:p>
          <a:p>
            <a:pPr marL="285750" indent="-285750">
              <a:buFont typeface="Arial" panose="020B0604020202020204" pitchFamily="34" charset="0"/>
              <a:buChar char="•"/>
            </a:pPr>
            <a:r>
              <a:rPr lang="en-US" sz="1600">
                <a:latin typeface="Arial Nova Light" panose="020B0304020202020204" pitchFamily="34" charset="0"/>
                <a:cs typeface="Arial Nova Cond" panose="020F0502020204030204" pitchFamily="34" charset="0"/>
              </a:rPr>
              <a:t>Emergency preparedness</a:t>
            </a:r>
          </a:p>
          <a:p>
            <a:pPr marL="285750" indent="-285750">
              <a:buFont typeface="Arial" panose="020B0604020202020204" pitchFamily="34" charset="0"/>
              <a:buChar char="•"/>
            </a:pPr>
            <a:r>
              <a:rPr lang="en-US" sz="1600">
                <a:latin typeface="Arial Nova Light" panose="020B0304020202020204" pitchFamily="34" charset="0"/>
                <a:cs typeface="Arial Nova Cond" panose="020F0502020204030204" pitchFamily="34" charset="0"/>
              </a:rPr>
              <a:t>Risk mitigation</a:t>
            </a:r>
          </a:p>
        </p:txBody>
      </p:sp>
      <p:sp>
        <p:nvSpPr>
          <p:cNvPr id="16" name="Title 5">
            <a:extLst>
              <a:ext uri="{FF2B5EF4-FFF2-40B4-BE49-F238E27FC236}">
                <a16:creationId xmlns:a16="http://schemas.microsoft.com/office/drawing/2014/main" id="{11F7E2FA-C7D0-783B-473B-33BC05968D29}"/>
              </a:ext>
            </a:extLst>
          </p:cNvPr>
          <p:cNvSpPr txBox="1">
            <a:spLocks/>
          </p:cNvSpPr>
          <p:nvPr/>
        </p:nvSpPr>
        <p:spPr>
          <a:xfrm>
            <a:off x="6765827" y="4356358"/>
            <a:ext cx="3309257" cy="550198"/>
          </a:xfrm>
          <a:prstGeom prst="rect">
            <a:avLst/>
          </a:prstGeom>
          <a:solidFill>
            <a:schemeClr val="accent6">
              <a:lumMod val="60000"/>
              <a:lumOff val="40000"/>
              <a:alpha val="80404"/>
            </a:schemeClr>
          </a:solidFill>
        </p:spPr>
        <p:txBody>
          <a:bodyPr vert="horz" lIns="182880" tIns="91440" rIns="182880" bIns="9144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1600" b="1">
                <a:latin typeface="Arial Nova" panose="020B0504020202020204" pitchFamily="34" charset="0"/>
                <a:cs typeface="Arial" panose="020B0604020202020204" pitchFamily="34" charset="0"/>
              </a:rPr>
              <a:t>Strategic Asset Mgmt Throughout Lifecycle</a:t>
            </a:r>
          </a:p>
        </p:txBody>
      </p:sp>
      <p:sp>
        <p:nvSpPr>
          <p:cNvPr id="17" name="TextBox 16">
            <a:extLst>
              <a:ext uri="{FF2B5EF4-FFF2-40B4-BE49-F238E27FC236}">
                <a16:creationId xmlns:a16="http://schemas.microsoft.com/office/drawing/2014/main" id="{95702D4F-CB90-4123-D7CA-B23AD78A0A12}"/>
              </a:ext>
            </a:extLst>
          </p:cNvPr>
          <p:cNvSpPr txBox="1"/>
          <p:nvPr/>
        </p:nvSpPr>
        <p:spPr>
          <a:xfrm>
            <a:off x="6765827" y="5070223"/>
            <a:ext cx="3309257" cy="1554272"/>
          </a:xfrm>
          <a:prstGeom prst="rect">
            <a:avLst/>
          </a:prstGeom>
          <a:solidFill>
            <a:schemeClr val="bg1">
              <a:lumMod val="95000"/>
            </a:schemeClr>
          </a:solidFill>
        </p:spPr>
        <p:txBody>
          <a:bodyPr wrap="square" lIns="182880" tIns="137160" rIns="182880" bIns="182880" rtlCol="0">
            <a:spAutoFit/>
          </a:bodyPr>
          <a:lstStyle/>
          <a:p>
            <a:pPr marL="285750" indent="-285750">
              <a:buFont typeface="Arial" panose="020B0604020202020204" pitchFamily="34" charset="0"/>
              <a:buChar char="•"/>
            </a:pPr>
            <a:r>
              <a:rPr lang="en-US" sz="1600">
                <a:latin typeface="Arial Nova Light" panose="020B0304020202020204" pitchFamily="34" charset="0"/>
                <a:cs typeface="Arial Nova Cond" panose="020F0502020204030204" pitchFamily="34" charset="0"/>
              </a:rPr>
              <a:t>Lifecycle management</a:t>
            </a:r>
          </a:p>
          <a:p>
            <a:pPr marL="285750" indent="-285750">
              <a:buFont typeface="Arial" panose="020B0604020202020204" pitchFamily="34" charset="0"/>
              <a:buChar char="•"/>
            </a:pPr>
            <a:r>
              <a:rPr lang="en-US" sz="1600">
                <a:latin typeface="Arial Nova Light" panose="020B0304020202020204" pitchFamily="34" charset="0"/>
                <a:cs typeface="Arial Nova Cond" panose="020F0502020204030204" pitchFamily="34" charset="0"/>
              </a:rPr>
              <a:t>Investment planning</a:t>
            </a:r>
          </a:p>
          <a:p>
            <a:pPr marL="285750" indent="-285750">
              <a:buFont typeface="Arial" panose="020B0604020202020204" pitchFamily="34" charset="0"/>
              <a:buChar char="•"/>
            </a:pPr>
            <a:r>
              <a:rPr lang="en-US" sz="1600">
                <a:latin typeface="Arial Nova Light" panose="020B0304020202020204" pitchFamily="34" charset="0"/>
                <a:cs typeface="Arial Nova Cond" panose="020F0502020204030204" pitchFamily="34" charset="0"/>
              </a:rPr>
              <a:t>Informed decision-making</a:t>
            </a:r>
          </a:p>
          <a:p>
            <a:pPr marL="285750" indent="-285750">
              <a:buFont typeface="Arial" panose="020B0604020202020204" pitchFamily="34" charset="0"/>
              <a:buChar char="•"/>
            </a:pPr>
            <a:r>
              <a:rPr lang="en-US" sz="1600">
                <a:latin typeface="Arial Nova Light" panose="020B0304020202020204" pitchFamily="34" charset="0"/>
                <a:cs typeface="Arial Nova Cond" panose="020F0502020204030204" pitchFamily="34" charset="0"/>
              </a:rPr>
              <a:t>Strategic resource allocation</a:t>
            </a:r>
          </a:p>
          <a:p>
            <a:pPr marL="285750" indent="-285750">
              <a:buFont typeface="Arial" panose="020B0604020202020204" pitchFamily="34" charset="0"/>
              <a:buChar char="•"/>
            </a:pPr>
            <a:r>
              <a:rPr lang="en-US" sz="1600">
                <a:latin typeface="Arial Nova Light" panose="020B0304020202020204" pitchFamily="34" charset="0"/>
                <a:cs typeface="Arial Nova Cond" panose="020F0502020204030204" pitchFamily="34" charset="0"/>
              </a:rPr>
              <a:t>Data governance</a:t>
            </a:r>
          </a:p>
        </p:txBody>
      </p:sp>
    </p:spTree>
    <p:extLst>
      <p:ext uri="{BB962C8B-B14F-4D97-AF65-F5344CB8AC3E}">
        <p14:creationId xmlns:p14="http://schemas.microsoft.com/office/powerpoint/2010/main" val="2447349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DFBF12-3048-2894-8ED9-DB8B86CD081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242D000-9B15-4D9C-A5FC-321AAC85ADF0}"/>
              </a:ext>
            </a:extLst>
          </p:cNvPr>
          <p:cNvSpPr>
            <a:spLocks noGrp="1"/>
          </p:cNvSpPr>
          <p:nvPr>
            <p:ph type="title"/>
          </p:nvPr>
        </p:nvSpPr>
        <p:spPr/>
        <p:txBody>
          <a:bodyPr>
            <a:normAutofit fontScale="90000"/>
          </a:bodyPr>
          <a:lstStyle/>
          <a:p>
            <a:r>
              <a:rPr lang="en-US"/>
              <a:t>Mapping to Asset Management Activities: Transit Asset Feature Dictionary</a:t>
            </a:r>
          </a:p>
        </p:txBody>
      </p:sp>
      <p:pic>
        <p:nvPicPr>
          <p:cNvPr id="9" name="Content Placeholder 8">
            <a:extLst>
              <a:ext uri="{FF2B5EF4-FFF2-40B4-BE49-F238E27FC236}">
                <a16:creationId xmlns:a16="http://schemas.microsoft.com/office/drawing/2014/main" id="{364C71EE-5114-B592-675B-68EE163DAFF8}"/>
              </a:ext>
            </a:extLst>
          </p:cNvPr>
          <p:cNvPicPr>
            <a:picLocks noGrp="1" noChangeAspect="1"/>
          </p:cNvPicPr>
          <p:nvPr>
            <p:ph idx="1"/>
          </p:nvPr>
        </p:nvPicPr>
        <p:blipFill>
          <a:blip r:embed="rId2"/>
          <a:stretch>
            <a:fillRect/>
          </a:stretch>
        </p:blipFill>
        <p:spPr>
          <a:xfrm>
            <a:off x="2514671" y="2027251"/>
            <a:ext cx="9511678" cy="3865904"/>
          </a:xfrm>
          <a:ln>
            <a:solidFill>
              <a:srgbClr val="3BA40F"/>
            </a:solidFill>
          </a:ln>
        </p:spPr>
      </p:pic>
      <p:pic>
        <p:nvPicPr>
          <p:cNvPr id="3" name="Picture 2">
            <a:extLst>
              <a:ext uri="{FF2B5EF4-FFF2-40B4-BE49-F238E27FC236}">
                <a16:creationId xmlns:a16="http://schemas.microsoft.com/office/drawing/2014/main" id="{7D5C6A7C-71FD-7E49-4EE8-27045D27652E}"/>
              </a:ext>
            </a:extLst>
          </p:cNvPr>
          <p:cNvPicPr>
            <a:picLocks noChangeAspect="1"/>
          </p:cNvPicPr>
          <p:nvPr/>
        </p:nvPicPr>
        <p:blipFill>
          <a:blip r:embed="rId3"/>
          <a:stretch>
            <a:fillRect/>
          </a:stretch>
        </p:blipFill>
        <p:spPr>
          <a:xfrm>
            <a:off x="284921" y="1567914"/>
            <a:ext cx="2000599" cy="4623415"/>
          </a:xfrm>
          <a:prstGeom prst="rect">
            <a:avLst/>
          </a:prstGeom>
          <a:ln>
            <a:solidFill>
              <a:srgbClr val="3BA40F"/>
            </a:solidFill>
          </a:ln>
        </p:spPr>
      </p:pic>
    </p:spTree>
    <p:extLst>
      <p:ext uri="{BB962C8B-B14F-4D97-AF65-F5344CB8AC3E}">
        <p14:creationId xmlns:p14="http://schemas.microsoft.com/office/powerpoint/2010/main" val="2340829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ECA96-71A9-D791-0668-128C9151EC0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A74A327-5FD2-A773-A7D1-13B68FC6FB97}"/>
              </a:ext>
            </a:extLst>
          </p:cNvPr>
          <p:cNvSpPr>
            <a:spLocks noGrp="1"/>
          </p:cNvSpPr>
          <p:nvPr>
            <p:ph type="title"/>
          </p:nvPr>
        </p:nvSpPr>
        <p:spPr/>
        <p:txBody>
          <a:bodyPr>
            <a:normAutofit fontScale="90000"/>
          </a:bodyPr>
          <a:lstStyle/>
          <a:p>
            <a:r>
              <a:rPr lang="en-US"/>
              <a:t>Mapping to Asset Management Activities: TAM Categories</a:t>
            </a:r>
          </a:p>
        </p:txBody>
      </p:sp>
      <p:pic>
        <p:nvPicPr>
          <p:cNvPr id="6" name="Content Placeholder 5">
            <a:extLst>
              <a:ext uri="{FF2B5EF4-FFF2-40B4-BE49-F238E27FC236}">
                <a16:creationId xmlns:a16="http://schemas.microsoft.com/office/drawing/2014/main" id="{24B4C062-F462-6577-15EB-7BEB7BEE8946}"/>
              </a:ext>
            </a:extLst>
          </p:cNvPr>
          <p:cNvPicPr>
            <a:picLocks noGrp="1" noChangeAspect="1"/>
          </p:cNvPicPr>
          <p:nvPr>
            <p:ph idx="1"/>
          </p:nvPr>
        </p:nvPicPr>
        <p:blipFill>
          <a:blip r:embed="rId2"/>
          <a:stretch>
            <a:fillRect/>
          </a:stretch>
        </p:blipFill>
        <p:spPr>
          <a:xfrm>
            <a:off x="1961776" y="1697314"/>
            <a:ext cx="6882282" cy="4572000"/>
          </a:xfrm>
          <a:ln>
            <a:solidFill>
              <a:srgbClr val="3BA40F"/>
            </a:solidFill>
          </a:ln>
        </p:spPr>
      </p:pic>
      <p:pic>
        <p:nvPicPr>
          <p:cNvPr id="9" name="Picture 8">
            <a:extLst>
              <a:ext uri="{FF2B5EF4-FFF2-40B4-BE49-F238E27FC236}">
                <a16:creationId xmlns:a16="http://schemas.microsoft.com/office/drawing/2014/main" id="{ACB30084-41E0-C50A-051A-67ABA6A22E5A}"/>
              </a:ext>
            </a:extLst>
          </p:cNvPr>
          <p:cNvPicPr>
            <a:picLocks noChangeAspect="1"/>
          </p:cNvPicPr>
          <p:nvPr/>
        </p:nvPicPr>
        <p:blipFill>
          <a:blip r:embed="rId3"/>
          <a:stretch>
            <a:fillRect/>
          </a:stretch>
        </p:blipFill>
        <p:spPr>
          <a:xfrm>
            <a:off x="8955688" y="1697314"/>
            <a:ext cx="1684045" cy="2007705"/>
          </a:xfrm>
          <a:prstGeom prst="rect">
            <a:avLst/>
          </a:prstGeom>
          <a:ln>
            <a:solidFill>
              <a:srgbClr val="3BA40F"/>
            </a:solidFill>
          </a:ln>
        </p:spPr>
      </p:pic>
      <p:pic>
        <p:nvPicPr>
          <p:cNvPr id="11" name="Picture 10">
            <a:extLst>
              <a:ext uri="{FF2B5EF4-FFF2-40B4-BE49-F238E27FC236}">
                <a16:creationId xmlns:a16="http://schemas.microsoft.com/office/drawing/2014/main" id="{4ED1BF08-C6F7-4AFC-B584-87411A755B4A}"/>
              </a:ext>
            </a:extLst>
          </p:cNvPr>
          <p:cNvPicPr>
            <a:picLocks noChangeAspect="1"/>
          </p:cNvPicPr>
          <p:nvPr/>
        </p:nvPicPr>
        <p:blipFill>
          <a:blip r:embed="rId4"/>
          <a:stretch>
            <a:fillRect/>
          </a:stretch>
        </p:blipFill>
        <p:spPr>
          <a:xfrm>
            <a:off x="368762" y="1697314"/>
            <a:ext cx="1481384" cy="4524354"/>
          </a:xfrm>
          <a:prstGeom prst="rect">
            <a:avLst/>
          </a:prstGeom>
          <a:ln>
            <a:solidFill>
              <a:srgbClr val="3BA40F"/>
            </a:solidFill>
          </a:ln>
        </p:spPr>
      </p:pic>
      <p:pic>
        <p:nvPicPr>
          <p:cNvPr id="21" name="Picture 20">
            <a:extLst>
              <a:ext uri="{FF2B5EF4-FFF2-40B4-BE49-F238E27FC236}">
                <a16:creationId xmlns:a16="http://schemas.microsoft.com/office/drawing/2014/main" id="{FD524B57-D4DE-FA87-0224-691E98F51E84}"/>
              </a:ext>
            </a:extLst>
          </p:cNvPr>
          <p:cNvPicPr>
            <a:picLocks noChangeAspect="1"/>
          </p:cNvPicPr>
          <p:nvPr/>
        </p:nvPicPr>
        <p:blipFill>
          <a:blip r:embed="rId5"/>
          <a:stretch>
            <a:fillRect/>
          </a:stretch>
        </p:blipFill>
        <p:spPr>
          <a:xfrm>
            <a:off x="9797710" y="2701166"/>
            <a:ext cx="1684045" cy="2667414"/>
          </a:xfrm>
          <a:prstGeom prst="rect">
            <a:avLst/>
          </a:prstGeom>
          <a:ln>
            <a:solidFill>
              <a:srgbClr val="3BA40F"/>
            </a:solidFill>
          </a:ln>
        </p:spPr>
      </p:pic>
      <p:pic>
        <p:nvPicPr>
          <p:cNvPr id="15" name="Picture 14">
            <a:extLst>
              <a:ext uri="{FF2B5EF4-FFF2-40B4-BE49-F238E27FC236}">
                <a16:creationId xmlns:a16="http://schemas.microsoft.com/office/drawing/2014/main" id="{D5FEDCA5-E5FA-F8A3-0EFE-64E3C11E09FF}"/>
              </a:ext>
            </a:extLst>
          </p:cNvPr>
          <p:cNvPicPr>
            <a:picLocks noChangeAspect="1"/>
          </p:cNvPicPr>
          <p:nvPr/>
        </p:nvPicPr>
        <p:blipFill>
          <a:blip r:embed="rId6"/>
          <a:stretch>
            <a:fillRect/>
          </a:stretch>
        </p:blipFill>
        <p:spPr>
          <a:xfrm>
            <a:off x="10297323" y="4096844"/>
            <a:ext cx="1684046" cy="2172470"/>
          </a:xfrm>
          <a:prstGeom prst="rect">
            <a:avLst/>
          </a:prstGeom>
          <a:ln>
            <a:solidFill>
              <a:srgbClr val="3BA40F"/>
            </a:solidFill>
          </a:ln>
        </p:spPr>
      </p:pic>
    </p:spTree>
    <p:extLst>
      <p:ext uri="{BB962C8B-B14F-4D97-AF65-F5344CB8AC3E}">
        <p14:creationId xmlns:p14="http://schemas.microsoft.com/office/powerpoint/2010/main" val="76481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3941C-6174-5901-0C2D-1B74BC44A1B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67A95CC-45F4-4094-A86B-5ADE0AAEF462}"/>
              </a:ext>
            </a:extLst>
          </p:cNvPr>
          <p:cNvSpPr>
            <a:spLocks noGrp="1"/>
          </p:cNvSpPr>
          <p:nvPr>
            <p:ph type="title"/>
          </p:nvPr>
        </p:nvSpPr>
        <p:spPr/>
        <p:txBody>
          <a:bodyPr>
            <a:normAutofit fontScale="90000"/>
          </a:bodyPr>
          <a:lstStyle/>
          <a:p>
            <a:r>
              <a:rPr lang="en-US"/>
              <a:t>Mapping to Asset Management Activities: Process Inventory</a:t>
            </a:r>
          </a:p>
        </p:txBody>
      </p:sp>
      <p:pic>
        <p:nvPicPr>
          <p:cNvPr id="5" name="Content Placeholder 4">
            <a:extLst>
              <a:ext uri="{FF2B5EF4-FFF2-40B4-BE49-F238E27FC236}">
                <a16:creationId xmlns:a16="http://schemas.microsoft.com/office/drawing/2014/main" id="{57359728-4A3D-5D41-8920-475953A0C620}"/>
              </a:ext>
            </a:extLst>
          </p:cNvPr>
          <p:cNvPicPr>
            <a:picLocks noGrp="1" noChangeAspect="1"/>
          </p:cNvPicPr>
          <p:nvPr>
            <p:ph idx="1"/>
          </p:nvPr>
        </p:nvPicPr>
        <p:blipFill>
          <a:blip r:embed="rId2"/>
          <a:stretch>
            <a:fillRect/>
          </a:stretch>
        </p:blipFill>
        <p:spPr>
          <a:xfrm>
            <a:off x="1250710" y="1690688"/>
            <a:ext cx="9768473" cy="4612528"/>
          </a:xfrm>
          <a:ln>
            <a:solidFill>
              <a:srgbClr val="3BA40F"/>
            </a:solidFill>
          </a:ln>
        </p:spPr>
      </p:pic>
    </p:spTree>
    <p:extLst>
      <p:ext uri="{BB962C8B-B14F-4D97-AF65-F5344CB8AC3E}">
        <p14:creationId xmlns:p14="http://schemas.microsoft.com/office/powerpoint/2010/main" val="1944746203"/>
      </p:ext>
    </p:extLst>
  </p:cSld>
  <p:clrMapOvr>
    <a:masterClrMapping/>
  </p:clrMapOvr>
</p:sld>
</file>

<file path=ppt/theme/theme1.xml><?xml version="1.0" encoding="utf-8"?>
<a:theme xmlns:a="http://schemas.openxmlformats.org/drawingml/2006/main" name="Streamline 2024">
  <a:themeElements>
    <a:clrScheme name="Custom 7">
      <a:dk1>
        <a:srgbClr val="000000"/>
      </a:dk1>
      <a:lt1>
        <a:srgbClr val="FFFFFF"/>
      </a:lt1>
      <a:dk2>
        <a:srgbClr val="153C15"/>
      </a:dk2>
      <a:lt2>
        <a:srgbClr val="FCFFFF"/>
      </a:lt2>
      <a:accent1>
        <a:srgbClr val="153C15"/>
      </a:accent1>
      <a:accent2>
        <a:srgbClr val="1F600B"/>
      </a:accent2>
      <a:accent3>
        <a:srgbClr val="3BA30F"/>
      </a:accent3>
      <a:accent4>
        <a:srgbClr val="69CE40"/>
      </a:accent4>
      <a:accent5>
        <a:srgbClr val="D0E9CD"/>
      </a:accent5>
      <a:accent6>
        <a:srgbClr val="70AD47"/>
      </a:accent6>
      <a:hlink>
        <a:srgbClr val="3BA30F"/>
      </a:hlink>
      <a:folHlink>
        <a:srgbClr val="1F600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db4f4b0-f502-4cdd-a991-edd00dd35790" xsi:nil="true"/>
    <lcf76f155ced4ddcb4097134ff3c332f xmlns="04faf986-b0d3-4132-9e1a-7ed3e98d3470">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AAC11C3657B2947A1A25A5992745E5F" ma:contentTypeVersion="14" ma:contentTypeDescription="Create a new document." ma:contentTypeScope="" ma:versionID="74a095857f68e0dee5e99b027c7fbf97">
  <xsd:schema xmlns:xsd="http://www.w3.org/2001/XMLSchema" xmlns:xs="http://www.w3.org/2001/XMLSchema" xmlns:p="http://schemas.microsoft.com/office/2006/metadata/properties" xmlns:ns2="04faf986-b0d3-4132-9e1a-7ed3e98d3470" xmlns:ns3="adb4f4b0-f502-4cdd-a991-edd00dd35790" targetNamespace="http://schemas.microsoft.com/office/2006/metadata/properties" ma:root="true" ma:fieldsID="8feea3fa94b7708aaee00e2dbe24e3f9" ns2:_="" ns3:_="">
    <xsd:import namespace="04faf986-b0d3-4132-9e1a-7ed3e98d3470"/>
    <xsd:import namespace="adb4f4b0-f502-4cdd-a991-edd00dd3579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faf986-b0d3-4132-9e1a-7ed3e98d34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5038bbc1-0997-4048-884f-d467ada4e19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db4f4b0-f502-4cdd-a991-edd00dd3579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f9e1f59e-2e1e-4a34-98a0-d551b85dda97}" ma:internalName="TaxCatchAll" ma:showField="CatchAllData" ma:web="adb4f4b0-f502-4cdd-a991-edd00dd3579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E178BB4-5A00-4D83-A43E-14E72B6541D2}">
  <ds:schemaRefs>
    <ds:schemaRef ds:uri="04faf986-b0d3-4132-9e1a-7ed3e98d3470"/>
    <ds:schemaRef ds:uri="adb4f4b0-f502-4cdd-a991-edd00dd3579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6A19805-4295-461D-B02D-A6DBFBFE5898}">
  <ds:schemaRefs>
    <ds:schemaRef ds:uri="04faf986-b0d3-4132-9e1a-7ed3e98d3470"/>
    <ds:schemaRef ds:uri="adb4f4b0-f502-4cdd-a991-edd00dd3579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989D207-3195-4718-8B19-6AE84C3727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19</Slides>
  <Notes>7</Notes>
  <HiddenSlides>0</HiddenSlide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Streamline 2024</vt:lpstr>
      <vt:lpstr>Unlocking the Power of Asset Data – Fueling AI, APM, &amp; AIP through Effective Data Management &amp; Governance</vt:lpstr>
      <vt:lpstr>Outline</vt:lpstr>
      <vt:lpstr>What is Asset Master Data?</vt:lpstr>
      <vt:lpstr>Foundation Check?</vt:lpstr>
      <vt:lpstr>Suboptimal Asset Master Data?</vt:lpstr>
      <vt:lpstr>What Does Asset Master Data Enable?</vt:lpstr>
      <vt:lpstr>Mapping to Asset Management Activities: Transit Asset Feature Dictionary</vt:lpstr>
      <vt:lpstr>Mapping to Asset Management Activities: TAM Categories</vt:lpstr>
      <vt:lpstr>Mapping to Asset Management Activities: Process Inventory</vt:lpstr>
      <vt:lpstr>Mapping to Asset Management Activities: IAM Subject Areas</vt:lpstr>
      <vt:lpstr>How to Advance Asset Master Data Management: A 3-Step Journey</vt:lpstr>
      <vt:lpstr>How to Advance Asset Master Data Management: Step 1 (Catalog Data)</vt:lpstr>
      <vt:lpstr>How to Advance Asset Master Data Management: Step 2 (Data Governance)</vt:lpstr>
      <vt:lpstr>How to Advance Asset Master Data Management: Step 2 (Data Governance)</vt:lpstr>
      <vt:lpstr>How to Advance Asset Master Data Management: Step 2 (Data Governance)</vt:lpstr>
      <vt:lpstr>How to Advance Asset Master Data Management: Step 2 (Data Governance)</vt:lpstr>
      <vt:lpstr>How to Advance Asset Master Data Management: Step 3 (Actively Manage Data)</vt:lpstr>
      <vt:lpstr>Summary</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Ashlynn Fowler</dc:creator>
  <cp:revision>1</cp:revision>
  <dcterms:created xsi:type="dcterms:W3CDTF">2023-03-14T15:41:55Z</dcterms:created>
  <dcterms:modified xsi:type="dcterms:W3CDTF">2025-02-24T18:40:35Z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0x0101001AAC11C3657B2947A1A25A5992745E5F</vt:lpwstr>
  </property>
  <property fmtid="{D5CDD505-2E9C-101B-9397-08002B2CF9AE}" pid="3" name="MediaServiceImageTags">
    <vt:lpwstr/>
  </property>
</Properties>
</file>