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handoutMasterIdLst>
    <p:handoutMasterId r:id="rId35"/>
  </p:handoutMasterIdLst>
  <p:sldIdLst>
    <p:sldId id="258" r:id="rId2"/>
    <p:sldId id="271" r:id="rId3"/>
    <p:sldId id="262" r:id="rId4"/>
    <p:sldId id="2147349058" r:id="rId5"/>
    <p:sldId id="2147349059" r:id="rId6"/>
    <p:sldId id="2147349061" r:id="rId7"/>
    <p:sldId id="2147349060" r:id="rId8"/>
    <p:sldId id="279" r:id="rId9"/>
    <p:sldId id="2147349071" r:id="rId10"/>
    <p:sldId id="2147349076" r:id="rId11"/>
    <p:sldId id="2147349077" r:id="rId12"/>
    <p:sldId id="2147349078" r:id="rId13"/>
    <p:sldId id="2147349079" r:id="rId14"/>
    <p:sldId id="2147349080" r:id="rId15"/>
    <p:sldId id="2147349081" r:id="rId16"/>
    <p:sldId id="2147349082" r:id="rId17"/>
    <p:sldId id="2147349070" r:id="rId18"/>
    <p:sldId id="2147349073" r:id="rId19"/>
    <p:sldId id="2147349069" r:id="rId20"/>
    <p:sldId id="2147349072" r:id="rId21"/>
    <p:sldId id="2147349062" r:id="rId22"/>
    <p:sldId id="2147349063" r:id="rId23"/>
    <p:sldId id="2147349075" r:id="rId24"/>
    <p:sldId id="2147349064" r:id="rId25"/>
    <p:sldId id="2147349065" r:id="rId26"/>
    <p:sldId id="2147349085" r:id="rId27"/>
    <p:sldId id="2147349084" r:id="rId28"/>
    <p:sldId id="2147349083" r:id="rId29"/>
    <p:sldId id="2147349066" r:id="rId30"/>
    <p:sldId id="2147349067" r:id="rId31"/>
    <p:sldId id="266" r:id="rId32"/>
    <p:sldId id="2147349074"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A40F"/>
    <a:srgbClr val="1F600A"/>
    <a:srgbClr val="153C1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B688F0-3ADB-4726-A36C-9C5DF90E7805}" v="60" dt="2025-02-20T14:38:48.8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6" d="100"/>
          <a:sy n="56" d="100"/>
        </p:scale>
        <p:origin x="976" y="44"/>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ANA Cassiano S" userId="6ccc4002-bfbe-4d34-8074-6e3095fdd2c4" providerId="ADAL" clId="{8517EE0C-C1C1-4D16-AAB2-22FE9FDB2611}"/>
    <pc:docChg chg="undo custSel modSld">
      <pc:chgData name="VIANA Cassiano S" userId="6ccc4002-bfbe-4d34-8074-6e3095fdd2c4" providerId="ADAL" clId="{8517EE0C-C1C1-4D16-AAB2-22FE9FDB2611}" dt="2024-02-26T19:20:06.194" v="56" actId="20577"/>
      <pc:docMkLst>
        <pc:docMk/>
      </pc:docMkLst>
      <pc:sldChg chg="modSp mod">
        <pc:chgData name="VIANA Cassiano S" userId="6ccc4002-bfbe-4d34-8074-6e3095fdd2c4" providerId="ADAL" clId="{8517EE0C-C1C1-4D16-AAB2-22FE9FDB2611}" dt="2024-02-26T19:20:06.194" v="56" actId="20577"/>
        <pc:sldMkLst>
          <pc:docMk/>
          <pc:sldMk cId="2166305402" sldId="279"/>
        </pc:sldMkLst>
      </pc:sldChg>
      <pc:sldChg chg="addSp modSp mod">
        <pc:chgData name="VIANA Cassiano S" userId="6ccc4002-bfbe-4d34-8074-6e3095fdd2c4" providerId="ADAL" clId="{8517EE0C-C1C1-4D16-AAB2-22FE9FDB2611}" dt="2024-02-23T19:47:26.684" v="52" actId="408"/>
        <pc:sldMkLst>
          <pc:docMk/>
          <pc:sldMk cId="3227128522" sldId="280"/>
        </pc:sldMkLst>
      </pc:sldChg>
    </pc:docChg>
  </pc:docChgLst>
  <pc:docChgLst>
    <pc:chgData name="BRAGG Phillip M" userId="c97a4ef3-d61c-40cc-87bd-a1603bf46fc4" providerId="ADAL" clId="{2323127F-AC31-4376-95EA-8FA7097586FE}"/>
    <pc:docChg chg="undo custSel addSld delSld modSld sldOrd">
      <pc:chgData name="BRAGG Phillip M" userId="c97a4ef3-d61c-40cc-87bd-a1603bf46fc4" providerId="ADAL" clId="{2323127F-AC31-4376-95EA-8FA7097586FE}" dt="2024-02-26T19:38:41.774" v="2965" actId="478"/>
      <pc:docMkLst>
        <pc:docMk/>
      </pc:docMkLst>
      <pc:sldChg chg="mod modShow">
        <pc:chgData name="BRAGG Phillip M" userId="c97a4ef3-d61c-40cc-87bd-a1603bf46fc4" providerId="ADAL" clId="{2323127F-AC31-4376-95EA-8FA7097586FE}" dt="2024-02-26T19:11:04.436" v="2932" actId="729"/>
        <pc:sldMkLst>
          <pc:docMk/>
          <pc:sldMk cId="2434422318" sldId="258"/>
        </pc:sldMkLst>
      </pc:sldChg>
      <pc:sldChg chg="addSp delSp modSp mod ord">
        <pc:chgData name="BRAGG Phillip M" userId="c97a4ef3-d61c-40cc-87bd-a1603bf46fc4" providerId="ADAL" clId="{2323127F-AC31-4376-95EA-8FA7097586FE}" dt="2024-02-22T20:50:06.833" v="536" actId="962"/>
        <pc:sldMkLst>
          <pc:docMk/>
          <pc:sldMk cId="809465056" sldId="259"/>
        </pc:sldMkLst>
      </pc:sldChg>
      <pc:sldChg chg="del">
        <pc:chgData name="BRAGG Phillip M" userId="c97a4ef3-d61c-40cc-87bd-a1603bf46fc4" providerId="ADAL" clId="{2323127F-AC31-4376-95EA-8FA7097586FE}" dt="2024-02-26T19:18:36.164" v="2952" actId="47"/>
        <pc:sldMkLst>
          <pc:docMk/>
          <pc:sldMk cId="3338242940" sldId="260"/>
        </pc:sldMkLst>
      </pc:sldChg>
      <pc:sldChg chg="modSp mod">
        <pc:chgData name="BRAGG Phillip M" userId="c97a4ef3-d61c-40cc-87bd-a1603bf46fc4" providerId="ADAL" clId="{2323127F-AC31-4376-95EA-8FA7097586FE}" dt="2024-02-26T19:11:22.064" v="2933" actId="113"/>
        <pc:sldMkLst>
          <pc:docMk/>
          <pc:sldMk cId="3370251693" sldId="262"/>
        </pc:sldMkLst>
      </pc:sldChg>
      <pc:sldChg chg="del">
        <pc:chgData name="BRAGG Phillip M" userId="c97a4ef3-d61c-40cc-87bd-a1603bf46fc4" providerId="ADAL" clId="{2323127F-AC31-4376-95EA-8FA7097586FE}" dt="2024-02-26T19:18:36.164" v="2952" actId="47"/>
        <pc:sldMkLst>
          <pc:docMk/>
          <pc:sldMk cId="3016851952" sldId="263"/>
        </pc:sldMkLst>
      </pc:sldChg>
      <pc:sldChg chg="del">
        <pc:chgData name="BRAGG Phillip M" userId="c97a4ef3-d61c-40cc-87bd-a1603bf46fc4" providerId="ADAL" clId="{2323127F-AC31-4376-95EA-8FA7097586FE}" dt="2024-02-26T19:18:36.164" v="2952" actId="47"/>
        <pc:sldMkLst>
          <pc:docMk/>
          <pc:sldMk cId="3668397676" sldId="264"/>
        </pc:sldMkLst>
      </pc:sldChg>
      <pc:sldChg chg="del">
        <pc:chgData name="BRAGG Phillip M" userId="c97a4ef3-d61c-40cc-87bd-a1603bf46fc4" providerId="ADAL" clId="{2323127F-AC31-4376-95EA-8FA7097586FE}" dt="2024-02-26T19:18:36.164" v="2952" actId="47"/>
        <pc:sldMkLst>
          <pc:docMk/>
          <pc:sldMk cId="3506056252" sldId="265"/>
        </pc:sldMkLst>
      </pc:sldChg>
      <pc:sldChg chg="addSp delSp modSp mod ord">
        <pc:chgData name="BRAGG Phillip M" userId="c97a4ef3-d61c-40cc-87bd-a1603bf46fc4" providerId="ADAL" clId="{2323127F-AC31-4376-95EA-8FA7097586FE}" dt="2024-02-22T20:50:41.723" v="538"/>
        <pc:sldMkLst>
          <pc:docMk/>
          <pc:sldMk cId="3740707238" sldId="266"/>
        </pc:sldMkLst>
      </pc:sldChg>
      <pc:sldChg chg="del">
        <pc:chgData name="BRAGG Phillip M" userId="c97a4ef3-d61c-40cc-87bd-a1603bf46fc4" providerId="ADAL" clId="{2323127F-AC31-4376-95EA-8FA7097586FE}" dt="2024-02-26T19:18:36.164" v="2952" actId="47"/>
        <pc:sldMkLst>
          <pc:docMk/>
          <pc:sldMk cId="2083065234" sldId="267"/>
        </pc:sldMkLst>
      </pc:sldChg>
      <pc:sldChg chg="modSp mod">
        <pc:chgData name="BRAGG Phillip M" userId="c97a4ef3-d61c-40cc-87bd-a1603bf46fc4" providerId="ADAL" clId="{2323127F-AC31-4376-95EA-8FA7097586FE}" dt="2024-02-22T16:08:36.163" v="154" actId="20577"/>
        <pc:sldMkLst>
          <pc:docMk/>
          <pc:sldMk cId="3138989344" sldId="271"/>
        </pc:sldMkLst>
      </pc:sldChg>
      <pc:sldChg chg="del">
        <pc:chgData name="BRAGG Phillip M" userId="c97a4ef3-d61c-40cc-87bd-a1603bf46fc4" providerId="ADAL" clId="{2323127F-AC31-4376-95EA-8FA7097586FE}" dt="2024-02-26T19:18:36.164" v="2952" actId="47"/>
        <pc:sldMkLst>
          <pc:docMk/>
          <pc:sldMk cId="215933956" sldId="272"/>
        </pc:sldMkLst>
      </pc:sldChg>
      <pc:sldChg chg="del">
        <pc:chgData name="BRAGG Phillip M" userId="c97a4ef3-d61c-40cc-87bd-a1603bf46fc4" providerId="ADAL" clId="{2323127F-AC31-4376-95EA-8FA7097586FE}" dt="2024-02-26T19:18:36.164" v="2952" actId="47"/>
        <pc:sldMkLst>
          <pc:docMk/>
          <pc:sldMk cId="4008229400" sldId="274"/>
        </pc:sldMkLst>
      </pc:sldChg>
      <pc:sldChg chg="modSp mod">
        <pc:chgData name="BRAGG Phillip M" userId="c97a4ef3-d61c-40cc-87bd-a1603bf46fc4" providerId="ADAL" clId="{2323127F-AC31-4376-95EA-8FA7097586FE}" dt="2024-02-23T16:26:24.956" v="2465" actId="20577"/>
        <pc:sldMkLst>
          <pc:docMk/>
          <pc:sldMk cId="1366797479" sldId="275"/>
        </pc:sldMkLst>
      </pc:sldChg>
      <pc:sldChg chg="addSp delSp modSp mod">
        <pc:chgData name="BRAGG Phillip M" userId="c97a4ef3-d61c-40cc-87bd-a1603bf46fc4" providerId="ADAL" clId="{2323127F-AC31-4376-95EA-8FA7097586FE}" dt="2024-02-23T18:53:22.385" v="2514" actId="20577"/>
        <pc:sldMkLst>
          <pc:docMk/>
          <pc:sldMk cId="3366654710" sldId="276"/>
        </pc:sldMkLst>
      </pc:sldChg>
      <pc:sldChg chg="addSp delSp modSp mod">
        <pc:chgData name="BRAGG Phillip M" userId="c97a4ef3-d61c-40cc-87bd-a1603bf46fc4" providerId="ADAL" clId="{2323127F-AC31-4376-95EA-8FA7097586FE}" dt="2024-02-23T18:53:39.592" v="2551" actId="20577"/>
        <pc:sldMkLst>
          <pc:docMk/>
          <pc:sldMk cId="615038403" sldId="277"/>
        </pc:sldMkLst>
      </pc:sldChg>
      <pc:sldChg chg="new del">
        <pc:chgData name="BRAGG Phillip M" userId="c97a4ef3-d61c-40cc-87bd-a1603bf46fc4" providerId="ADAL" clId="{2323127F-AC31-4376-95EA-8FA7097586FE}" dt="2024-02-22T20:45:35.634" v="305" actId="2696"/>
        <pc:sldMkLst>
          <pc:docMk/>
          <pc:sldMk cId="1650184193" sldId="278"/>
        </pc:sldMkLst>
      </pc:sldChg>
      <pc:sldChg chg="addSp delSp modSp mod">
        <pc:chgData name="BRAGG Phillip M" userId="c97a4ef3-d61c-40cc-87bd-a1603bf46fc4" providerId="ADAL" clId="{2323127F-AC31-4376-95EA-8FA7097586FE}" dt="2024-02-23T19:34:30.424" v="2853"/>
        <pc:sldMkLst>
          <pc:docMk/>
          <pc:sldMk cId="1759121687" sldId="278"/>
        </pc:sldMkLst>
      </pc:sldChg>
      <pc:sldChg chg="addSp delSp modSp new mod modClrScheme chgLayout">
        <pc:chgData name="BRAGG Phillip M" userId="c97a4ef3-d61c-40cc-87bd-a1603bf46fc4" providerId="ADAL" clId="{2323127F-AC31-4376-95EA-8FA7097586FE}" dt="2024-02-22T20:53:18.485" v="706" actId="313"/>
        <pc:sldMkLst>
          <pc:docMk/>
          <pc:sldMk cId="2166305402" sldId="279"/>
        </pc:sldMkLst>
      </pc:sldChg>
      <pc:sldChg chg="addSp delSp modSp new mod modClrScheme chgLayout">
        <pc:chgData name="BRAGG Phillip M" userId="c97a4ef3-d61c-40cc-87bd-a1603bf46fc4" providerId="ADAL" clId="{2323127F-AC31-4376-95EA-8FA7097586FE}" dt="2024-02-23T20:04:58.684" v="2931" actId="5793"/>
        <pc:sldMkLst>
          <pc:docMk/>
          <pc:sldMk cId="3227128522" sldId="280"/>
        </pc:sldMkLst>
      </pc:sldChg>
      <pc:sldChg chg="addSp delSp modSp add mod">
        <pc:chgData name="BRAGG Phillip M" userId="c97a4ef3-d61c-40cc-87bd-a1603bf46fc4" providerId="ADAL" clId="{2323127F-AC31-4376-95EA-8FA7097586FE}" dt="2024-02-26T19:14:31.704" v="2941" actId="408"/>
        <pc:sldMkLst>
          <pc:docMk/>
          <pc:sldMk cId="4255376657" sldId="2147348945"/>
        </pc:sldMkLst>
      </pc:sldChg>
      <pc:sldChg chg="delSp modSp add mod">
        <pc:chgData name="BRAGG Phillip M" userId="c97a4ef3-d61c-40cc-87bd-a1603bf46fc4" providerId="ADAL" clId="{2323127F-AC31-4376-95EA-8FA7097586FE}" dt="2024-02-26T19:15:54.942" v="2945" actId="478"/>
        <pc:sldMkLst>
          <pc:docMk/>
          <pc:sldMk cId="680985193" sldId="2147349050"/>
        </pc:sldMkLst>
      </pc:sldChg>
      <pc:sldChg chg="addSp delSp modSp new mod modClrScheme chgLayout">
        <pc:chgData name="BRAGG Phillip M" userId="c97a4ef3-d61c-40cc-87bd-a1603bf46fc4" providerId="ADAL" clId="{2323127F-AC31-4376-95EA-8FA7097586FE}" dt="2024-02-26T19:37:57.756" v="2961" actId="113"/>
        <pc:sldMkLst>
          <pc:docMk/>
          <pc:sldMk cId="3987106127" sldId="2147349051"/>
        </pc:sldMkLst>
      </pc:sldChg>
      <pc:sldChg chg="addSp delSp modSp new mod modClrScheme chgLayout">
        <pc:chgData name="BRAGG Phillip M" userId="c97a4ef3-d61c-40cc-87bd-a1603bf46fc4" providerId="ADAL" clId="{2323127F-AC31-4376-95EA-8FA7097586FE}" dt="2024-02-26T19:36:29.762" v="2953" actId="21"/>
        <pc:sldMkLst>
          <pc:docMk/>
          <pc:sldMk cId="2225680217" sldId="2147349052"/>
        </pc:sldMkLst>
      </pc:sldChg>
      <pc:sldChg chg="addSp delSp modSp new mod modClrScheme chgLayout">
        <pc:chgData name="BRAGG Phillip M" userId="c97a4ef3-d61c-40cc-87bd-a1603bf46fc4" providerId="ADAL" clId="{2323127F-AC31-4376-95EA-8FA7097586FE}" dt="2024-02-23T19:33:28.582" v="2844" actId="1076"/>
        <pc:sldMkLst>
          <pc:docMk/>
          <pc:sldMk cId="3312151766" sldId="2147349053"/>
        </pc:sldMkLst>
      </pc:sldChg>
      <pc:sldChg chg="modSp new mod">
        <pc:chgData name="BRAGG Phillip M" userId="c97a4ef3-d61c-40cc-87bd-a1603bf46fc4" providerId="ADAL" clId="{2323127F-AC31-4376-95EA-8FA7097586FE}" dt="2024-02-23T19:36:50.589" v="2865" actId="20577"/>
        <pc:sldMkLst>
          <pc:docMk/>
          <pc:sldMk cId="1796451941" sldId="2147349054"/>
        </pc:sldMkLst>
      </pc:sldChg>
      <pc:sldChg chg="addSp delSp modSp add mod">
        <pc:chgData name="BRAGG Phillip M" userId="c97a4ef3-d61c-40cc-87bd-a1603bf46fc4" providerId="ADAL" clId="{2323127F-AC31-4376-95EA-8FA7097586FE}" dt="2024-02-23T19:35:31.491" v="2859" actId="14100"/>
        <pc:sldMkLst>
          <pc:docMk/>
          <pc:sldMk cId="706304387" sldId="2147349055"/>
        </pc:sldMkLst>
      </pc:sldChg>
      <pc:sldChg chg="delSp new mod">
        <pc:chgData name="BRAGG Phillip M" userId="c97a4ef3-d61c-40cc-87bd-a1603bf46fc4" providerId="ADAL" clId="{2323127F-AC31-4376-95EA-8FA7097586FE}" dt="2024-02-26T19:38:38.134" v="2963" actId="478"/>
        <pc:sldMkLst>
          <pc:docMk/>
          <pc:sldMk cId="1508633798" sldId="2147349056"/>
        </pc:sldMkLst>
      </pc:sldChg>
      <pc:sldChg chg="delSp new mod">
        <pc:chgData name="BRAGG Phillip M" userId="c97a4ef3-d61c-40cc-87bd-a1603bf46fc4" providerId="ADAL" clId="{2323127F-AC31-4376-95EA-8FA7097586FE}" dt="2024-02-26T19:38:41.774" v="2965" actId="478"/>
        <pc:sldMkLst>
          <pc:docMk/>
          <pc:sldMk cId="2259195115" sldId="2147349057"/>
        </pc:sldMkLst>
      </pc:sldChg>
    </pc:docChg>
  </pc:docChgLst>
  <pc:docChgLst>
    <pc:chgData name="BRAGG Phillip M" userId="c97a4ef3-d61c-40cc-87bd-a1603bf46fc4" providerId="ADAL" clId="{18B688F0-3ADB-4726-A36C-9C5DF90E7805}"/>
    <pc:docChg chg="undo custSel addSld delSld modSld sldOrd">
      <pc:chgData name="BRAGG Phillip M" userId="c97a4ef3-d61c-40cc-87bd-a1603bf46fc4" providerId="ADAL" clId="{18B688F0-3ADB-4726-A36C-9C5DF90E7805}" dt="2025-02-20T14:39:45.624" v="2640" actId="20577"/>
      <pc:docMkLst>
        <pc:docMk/>
      </pc:docMkLst>
      <pc:sldChg chg="del">
        <pc:chgData name="BRAGG Phillip M" userId="c97a4ef3-d61c-40cc-87bd-a1603bf46fc4" providerId="ADAL" clId="{18B688F0-3ADB-4726-A36C-9C5DF90E7805}" dt="2025-02-11T23:14:26.545" v="357" actId="2696"/>
        <pc:sldMkLst>
          <pc:docMk/>
          <pc:sldMk cId="809465056" sldId="259"/>
        </pc:sldMkLst>
      </pc:sldChg>
      <pc:sldChg chg="modSp mod">
        <pc:chgData name="BRAGG Phillip M" userId="c97a4ef3-d61c-40cc-87bd-a1603bf46fc4" providerId="ADAL" clId="{18B688F0-3ADB-4726-A36C-9C5DF90E7805}" dt="2025-02-11T23:47:03.443" v="1588" actId="313"/>
        <pc:sldMkLst>
          <pc:docMk/>
          <pc:sldMk cId="3370251693" sldId="262"/>
        </pc:sldMkLst>
        <pc:spChg chg="mod">
          <ac:chgData name="BRAGG Phillip M" userId="c97a4ef3-d61c-40cc-87bd-a1603bf46fc4" providerId="ADAL" clId="{18B688F0-3ADB-4726-A36C-9C5DF90E7805}" dt="2025-02-11T22:40:42.664" v="167" actId="20577"/>
          <ac:spMkLst>
            <pc:docMk/>
            <pc:sldMk cId="3370251693" sldId="262"/>
            <ac:spMk id="34" creationId="{D46CFCBF-93AC-1CB0-E8C7-0443F75BB81F}"/>
          </ac:spMkLst>
        </pc:spChg>
        <pc:spChg chg="mod">
          <ac:chgData name="BRAGG Phillip M" userId="c97a4ef3-d61c-40cc-87bd-a1603bf46fc4" providerId="ADAL" clId="{18B688F0-3ADB-4726-A36C-9C5DF90E7805}" dt="2025-02-11T23:47:03.443" v="1588" actId="313"/>
          <ac:spMkLst>
            <pc:docMk/>
            <pc:sldMk cId="3370251693" sldId="262"/>
            <ac:spMk id="36" creationId="{73A98054-FF4A-79DC-2D95-C455F21DB1C9}"/>
          </ac:spMkLst>
        </pc:spChg>
        <pc:spChg chg="mod">
          <ac:chgData name="BRAGG Phillip M" userId="c97a4ef3-d61c-40cc-87bd-a1603bf46fc4" providerId="ADAL" clId="{18B688F0-3ADB-4726-A36C-9C5DF90E7805}" dt="2025-02-11T22:43:31.370" v="245" actId="20577"/>
          <ac:spMkLst>
            <pc:docMk/>
            <pc:sldMk cId="3370251693" sldId="262"/>
            <ac:spMk id="38" creationId="{C9037A58-38B6-AC5C-F393-E7854347266B}"/>
          </ac:spMkLst>
        </pc:spChg>
        <pc:spChg chg="mod">
          <ac:chgData name="BRAGG Phillip M" userId="c97a4ef3-d61c-40cc-87bd-a1603bf46fc4" providerId="ADAL" clId="{18B688F0-3ADB-4726-A36C-9C5DF90E7805}" dt="2025-02-11T22:43:41.169" v="268" actId="20577"/>
          <ac:spMkLst>
            <pc:docMk/>
            <pc:sldMk cId="3370251693" sldId="262"/>
            <ac:spMk id="40" creationId="{1D5D9C0D-F5CB-1FDF-4E06-F5834BE2C1A3}"/>
          </ac:spMkLst>
        </pc:spChg>
        <pc:spChg chg="mod">
          <ac:chgData name="BRAGG Phillip M" userId="c97a4ef3-d61c-40cc-87bd-a1603bf46fc4" providerId="ADAL" clId="{18B688F0-3ADB-4726-A36C-9C5DF90E7805}" dt="2025-02-11T23:45:32.712" v="1584" actId="20577"/>
          <ac:spMkLst>
            <pc:docMk/>
            <pc:sldMk cId="3370251693" sldId="262"/>
            <ac:spMk id="42" creationId="{4D7585BA-5F21-75D3-B4EA-F047C1834062}"/>
          </ac:spMkLst>
        </pc:spChg>
      </pc:sldChg>
      <pc:sldChg chg="addSp delSp modSp mod">
        <pc:chgData name="BRAGG Phillip M" userId="c97a4ef3-d61c-40cc-87bd-a1603bf46fc4" providerId="ADAL" clId="{18B688F0-3ADB-4726-A36C-9C5DF90E7805}" dt="2025-02-11T23:39:43.037" v="1344" actId="1076"/>
        <pc:sldMkLst>
          <pc:docMk/>
          <pc:sldMk cId="3740707238" sldId="266"/>
        </pc:sldMkLst>
        <pc:spChg chg="add mod">
          <ac:chgData name="BRAGG Phillip M" userId="c97a4ef3-d61c-40cc-87bd-a1603bf46fc4" providerId="ADAL" clId="{18B688F0-3ADB-4726-A36C-9C5DF90E7805}" dt="2025-02-11T23:39:18.135" v="1336" actId="478"/>
          <ac:spMkLst>
            <pc:docMk/>
            <pc:sldMk cId="3740707238" sldId="266"/>
            <ac:spMk id="3" creationId="{8B00440E-2FE0-0311-ED95-70C9A86772DE}"/>
          </ac:spMkLst>
        </pc:spChg>
        <pc:picChg chg="add mod">
          <ac:chgData name="BRAGG Phillip M" userId="c97a4ef3-d61c-40cc-87bd-a1603bf46fc4" providerId="ADAL" clId="{18B688F0-3ADB-4726-A36C-9C5DF90E7805}" dt="2025-02-11T23:39:43.037" v="1344" actId="1076"/>
          <ac:picMkLst>
            <pc:docMk/>
            <pc:sldMk cId="3740707238" sldId="266"/>
            <ac:picMk id="5" creationId="{291732EC-E072-DE51-10F4-689B641BF97A}"/>
          </ac:picMkLst>
        </pc:picChg>
      </pc:sldChg>
      <pc:sldChg chg="modSp mod">
        <pc:chgData name="BRAGG Phillip M" userId="c97a4ef3-d61c-40cc-87bd-a1603bf46fc4" providerId="ADAL" clId="{18B688F0-3ADB-4726-A36C-9C5DF90E7805}" dt="2025-02-11T22:40:22.584" v="143" actId="20577"/>
        <pc:sldMkLst>
          <pc:docMk/>
          <pc:sldMk cId="3138989344" sldId="271"/>
        </pc:sldMkLst>
        <pc:spChg chg="mod">
          <ac:chgData name="BRAGG Phillip M" userId="c97a4ef3-d61c-40cc-87bd-a1603bf46fc4" providerId="ADAL" clId="{18B688F0-3ADB-4726-A36C-9C5DF90E7805}" dt="2025-02-11T22:39:59.956" v="78" actId="20577"/>
          <ac:spMkLst>
            <pc:docMk/>
            <pc:sldMk cId="3138989344" sldId="271"/>
            <ac:spMk id="2" creationId="{ABD0E65A-F18D-1EBA-7243-1A868ED299D8}"/>
          </ac:spMkLst>
        </pc:spChg>
        <pc:spChg chg="mod">
          <ac:chgData name="BRAGG Phillip M" userId="c97a4ef3-d61c-40cc-87bd-a1603bf46fc4" providerId="ADAL" clId="{18B688F0-3ADB-4726-A36C-9C5DF90E7805}" dt="2025-02-11T22:40:22.584" v="143" actId="20577"/>
          <ac:spMkLst>
            <pc:docMk/>
            <pc:sldMk cId="3138989344" sldId="271"/>
            <ac:spMk id="3" creationId="{5BC6ED03-4AB4-9B8C-BEE8-F78E097001A2}"/>
          </ac:spMkLst>
        </pc:spChg>
      </pc:sldChg>
      <pc:sldChg chg="del">
        <pc:chgData name="BRAGG Phillip M" userId="c97a4ef3-d61c-40cc-87bd-a1603bf46fc4" providerId="ADAL" clId="{18B688F0-3ADB-4726-A36C-9C5DF90E7805}" dt="2025-02-11T23:33:39.929" v="841" actId="2696"/>
        <pc:sldMkLst>
          <pc:docMk/>
          <pc:sldMk cId="1366797479" sldId="275"/>
        </pc:sldMkLst>
      </pc:sldChg>
      <pc:sldChg chg="del">
        <pc:chgData name="BRAGG Phillip M" userId="c97a4ef3-d61c-40cc-87bd-a1603bf46fc4" providerId="ADAL" clId="{18B688F0-3ADB-4726-A36C-9C5DF90E7805}" dt="2025-02-11T23:31:09.680" v="805" actId="2696"/>
        <pc:sldMkLst>
          <pc:docMk/>
          <pc:sldMk cId="3366654710" sldId="276"/>
        </pc:sldMkLst>
      </pc:sldChg>
      <pc:sldChg chg="del">
        <pc:chgData name="BRAGG Phillip M" userId="c97a4ef3-d61c-40cc-87bd-a1603bf46fc4" providerId="ADAL" clId="{18B688F0-3ADB-4726-A36C-9C5DF90E7805}" dt="2025-02-11T23:33:29.550" v="839" actId="2696"/>
        <pc:sldMkLst>
          <pc:docMk/>
          <pc:sldMk cId="615038403" sldId="277"/>
        </pc:sldMkLst>
      </pc:sldChg>
      <pc:sldChg chg="del">
        <pc:chgData name="BRAGG Phillip M" userId="c97a4ef3-d61c-40cc-87bd-a1603bf46fc4" providerId="ADAL" clId="{18B688F0-3ADB-4726-A36C-9C5DF90E7805}" dt="2025-02-11T23:33:36.665" v="840" actId="2696"/>
        <pc:sldMkLst>
          <pc:docMk/>
          <pc:sldMk cId="1759121687" sldId="278"/>
        </pc:sldMkLst>
      </pc:sldChg>
      <pc:sldChg chg="delSp modSp mod modClrScheme chgLayout">
        <pc:chgData name="BRAGG Phillip M" userId="c97a4ef3-d61c-40cc-87bd-a1603bf46fc4" providerId="ADAL" clId="{18B688F0-3ADB-4726-A36C-9C5DF90E7805}" dt="2025-02-13T20:30:04.092" v="2344" actId="20577"/>
        <pc:sldMkLst>
          <pc:docMk/>
          <pc:sldMk cId="2166305402" sldId="279"/>
        </pc:sldMkLst>
        <pc:spChg chg="mod ord">
          <ac:chgData name="BRAGG Phillip M" userId="c97a4ef3-d61c-40cc-87bd-a1603bf46fc4" providerId="ADAL" clId="{18B688F0-3ADB-4726-A36C-9C5DF90E7805}" dt="2025-02-11T23:27:29.456" v="681" actId="20577"/>
          <ac:spMkLst>
            <pc:docMk/>
            <pc:sldMk cId="2166305402" sldId="279"/>
            <ac:spMk id="5" creationId="{25F506D8-8D88-E694-D88F-B308A438119B}"/>
          </ac:spMkLst>
        </pc:spChg>
        <pc:spChg chg="mod ord">
          <ac:chgData name="BRAGG Phillip M" userId="c97a4ef3-d61c-40cc-87bd-a1603bf46fc4" providerId="ADAL" clId="{18B688F0-3ADB-4726-A36C-9C5DF90E7805}" dt="2025-02-13T20:30:04.092" v="2344" actId="20577"/>
          <ac:spMkLst>
            <pc:docMk/>
            <pc:sldMk cId="2166305402" sldId="279"/>
            <ac:spMk id="7" creationId="{22EF0F65-A2C5-1600-EAAE-66248CFB4DEF}"/>
          </ac:spMkLst>
        </pc:spChg>
      </pc:sldChg>
      <pc:sldChg chg="del">
        <pc:chgData name="BRAGG Phillip M" userId="c97a4ef3-d61c-40cc-87bd-a1603bf46fc4" providerId="ADAL" clId="{18B688F0-3ADB-4726-A36C-9C5DF90E7805}" dt="2025-02-11T23:28:38.189" v="778" actId="2696"/>
        <pc:sldMkLst>
          <pc:docMk/>
          <pc:sldMk cId="3227128522" sldId="280"/>
        </pc:sldMkLst>
      </pc:sldChg>
      <pc:sldChg chg="del">
        <pc:chgData name="BRAGG Phillip M" userId="c97a4ef3-d61c-40cc-87bd-a1603bf46fc4" providerId="ADAL" clId="{18B688F0-3ADB-4726-A36C-9C5DF90E7805}" dt="2025-02-11T23:33:15.223" v="835" actId="2696"/>
        <pc:sldMkLst>
          <pc:docMk/>
          <pc:sldMk cId="4255376657" sldId="2147348945"/>
        </pc:sldMkLst>
      </pc:sldChg>
      <pc:sldChg chg="del">
        <pc:chgData name="BRAGG Phillip M" userId="c97a4ef3-d61c-40cc-87bd-a1603bf46fc4" providerId="ADAL" clId="{18B688F0-3ADB-4726-A36C-9C5DF90E7805}" dt="2025-02-11T23:33:18.990" v="836" actId="2696"/>
        <pc:sldMkLst>
          <pc:docMk/>
          <pc:sldMk cId="680985193" sldId="2147349050"/>
        </pc:sldMkLst>
      </pc:sldChg>
      <pc:sldChg chg="del">
        <pc:chgData name="BRAGG Phillip M" userId="c97a4ef3-d61c-40cc-87bd-a1603bf46fc4" providerId="ADAL" clId="{18B688F0-3ADB-4726-A36C-9C5DF90E7805}" dt="2025-02-11T23:33:23.302" v="837" actId="2696"/>
        <pc:sldMkLst>
          <pc:docMk/>
          <pc:sldMk cId="3987106127" sldId="2147349051"/>
        </pc:sldMkLst>
      </pc:sldChg>
      <pc:sldChg chg="del">
        <pc:chgData name="BRAGG Phillip M" userId="c97a4ef3-d61c-40cc-87bd-a1603bf46fc4" providerId="ADAL" clId="{18B688F0-3ADB-4726-A36C-9C5DF90E7805}" dt="2025-02-11T23:33:36.665" v="840" actId="2696"/>
        <pc:sldMkLst>
          <pc:docMk/>
          <pc:sldMk cId="2225680217" sldId="2147349052"/>
        </pc:sldMkLst>
      </pc:sldChg>
      <pc:sldChg chg="del">
        <pc:chgData name="BRAGG Phillip M" userId="c97a4ef3-d61c-40cc-87bd-a1603bf46fc4" providerId="ADAL" clId="{18B688F0-3ADB-4726-A36C-9C5DF90E7805}" dt="2025-02-11T23:33:36.665" v="840" actId="2696"/>
        <pc:sldMkLst>
          <pc:docMk/>
          <pc:sldMk cId="3312151766" sldId="2147349053"/>
        </pc:sldMkLst>
      </pc:sldChg>
      <pc:sldChg chg="del">
        <pc:chgData name="BRAGG Phillip M" userId="c97a4ef3-d61c-40cc-87bd-a1603bf46fc4" providerId="ADAL" clId="{18B688F0-3ADB-4726-A36C-9C5DF90E7805}" dt="2025-02-11T23:33:36.665" v="840" actId="2696"/>
        <pc:sldMkLst>
          <pc:docMk/>
          <pc:sldMk cId="1796451941" sldId="2147349054"/>
        </pc:sldMkLst>
      </pc:sldChg>
      <pc:sldChg chg="del">
        <pc:chgData name="BRAGG Phillip M" userId="c97a4ef3-d61c-40cc-87bd-a1603bf46fc4" providerId="ADAL" clId="{18B688F0-3ADB-4726-A36C-9C5DF90E7805}" dt="2025-02-11T23:33:36.665" v="840" actId="2696"/>
        <pc:sldMkLst>
          <pc:docMk/>
          <pc:sldMk cId="706304387" sldId="2147349055"/>
        </pc:sldMkLst>
      </pc:sldChg>
      <pc:sldChg chg="del">
        <pc:chgData name="BRAGG Phillip M" userId="c97a4ef3-d61c-40cc-87bd-a1603bf46fc4" providerId="ADAL" clId="{18B688F0-3ADB-4726-A36C-9C5DF90E7805}" dt="2025-02-11T23:33:26.155" v="838" actId="2696"/>
        <pc:sldMkLst>
          <pc:docMk/>
          <pc:sldMk cId="1508633798" sldId="2147349056"/>
        </pc:sldMkLst>
      </pc:sldChg>
      <pc:sldChg chg="del">
        <pc:chgData name="BRAGG Phillip M" userId="c97a4ef3-d61c-40cc-87bd-a1603bf46fc4" providerId="ADAL" clId="{18B688F0-3ADB-4726-A36C-9C5DF90E7805}" dt="2025-02-11T23:33:36.665" v="840" actId="2696"/>
        <pc:sldMkLst>
          <pc:docMk/>
          <pc:sldMk cId="2259195115" sldId="2147349057"/>
        </pc:sldMkLst>
      </pc:sldChg>
      <pc:sldChg chg="addSp delSp modSp new mod modClrScheme chgLayout">
        <pc:chgData name="BRAGG Phillip M" userId="c97a4ef3-d61c-40cc-87bd-a1603bf46fc4" providerId="ADAL" clId="{18B688F0-3ADB-4726-A36C-9C5DF90E7805}" dt="2025-02-11T23:11:39.288" v="333" actId="14100"/>
        <pc:sldMkLst>
          <pc:docMk/>
          <pc:sldMk cId="3795552194" sldId="2147349058"/>
        </pc:sldMkLst>
        <pc:spChg chg="add mod ord">
          <ac:chgData name="BRAGG Phillip M" userId="c97a4ef3-d61c-40cc-87bd-a1603bf46fc4" providerId="ADAL" clId="{18B688F0-3ADB-4726-A36C-9C5DF90E7805}" dt="2025-02-11T22:44:25.313" v="330" actId="700"/>
          <ac:spMkLst>
            <pc:docMk/>
            <pc:sldMk cId="3795552194" sldId="2147349058"/>
            <ac:spMk id="4" creationId="{C010BB16-756B-5BB0-C7C8-0C6BF704FF1C}"/>
          </ac:spMkLst>
        </pc:spChg>
        <pc:spChg chg="add mod ord">
          <ac:chgData name="BRAGG Phillip M" userId="c97a4ef3-d61c-40cc-87bd-a1603bf46fc4" providerId="ADAL" clId="{18B688F0-3ADB-4726-A36C-9C5DF90E7805}" dt="2025-02-11T22:44:25.313" v="330" actId="700"/>
          <ac:spMkLst>
            <pc:docMk/>
            <pc:sldMk cId="3795552194" sldId="2147349058"/>
            <ac:spMk id="5" creationId="{587DC6B0-888D-190C-4D9C-EE6CD33A94E9}"/>
          </ac:spMkLst>
        </pc:spChg>
        <pc:picChg chg="add mod">
          <ac:chgData name="BRAGG Phillip M" userId="c97a4ef3-d61c-40cc-87bd-a1603bf46fc4" providerId="ADAL" clId="{18B688F0-3ADB-4726-A36C-9C5DF90E7805}" dt="2025-02-11T23:11:39.288" v="333" actId="14100"/>
          <ac:picMkLst>
            <pc:docMk/>
            <pc:sldMk cId="3795552194" sldId="2147349058"/>
            <ac:picMk id="6" creationId="{3CAFDE6D-8F51-8447-4383-6E58E134F616}"/>
          </ac:picMkLst>
        </pc:picChg>
      </pc:sldChg>
      <pc:sldChg chg="addSp delSp modSp new mod modClrScheme chgLayout">
        <pc:chgData name="BRAGG Phillip M" userId="c97a4ef3-d61c-40cc-87bd-a1603bf46fc4" providerId="ADAL" clId="{18B688F0-3ADB-4726-A36C-9C5DF90E7805}" dt="2025-02-13T20:04:57.134" v="2075" actId="20577"/>
        <pc:sldMkLst>
          <pc:docMk/>
          <pc:sldMk cId="2993129343" sldId="2147349059"/>
        </pc:sldMkLst>
        <pc:spChg chg="mod ord">
          <ac:chgData name="BRAGG Phillip M" userId="c97a4ef3-d61c-40cc-87bd-a1603bf46fc4" providerId="ADAL" clId="{18B688F0-3ADB-4726-A36C-9C5DF90E7805}" dt="2025-02-11T23:13:55.795" v="337" actId="27636"/>
          <ac:spMkLst>
            <pc:docMk/>
            <pc:sldMk cId="2993129343" sldId="2147349059"/>
            <ac:spMk id="2" creationId="{27DDC086-EC10-B668-D736-5772FC2BC167}"/>
          </ac:spMkLst>
        </pc:spChg>
        <pc:spChg chg="add mod ord">
          <ac:chgData name="BRAGG Phillip M" userId="c97a4ef3-d61c-40cc-87bd-a1603bf46fc4" providerId="ADAL" clId="{18B688F0-3ADB-4726-A36C-9C5DF90E7805}" dt="2025-02-13T20:04:57.134" v="2075" actId="20577"/>
          <ac:spMkLst>
            <pc:docMk/>
            <pc:sldMk cId="2993129343" sldId="2147349059"/>
            <ac:spMk id="4" creationId="{8CE89FA9-AAAD-44E7-832F-A5BC349CDD65}"/>
          </ac:spMkLst>
        </pc:spChg>
      </pc:sldChg>
      <pc:sldChg chg="addSp modSp new mod">
        <pc:chgData name="BRAGG Phillip M" userId="c97a4ef3-d61c-40cc-87bd-a1603bf46fc4" providerId="ADAL" clId="{18B688F0-3ADB-4726-A36C-9C5DF90E7805}" dt="2025-02-11T23:20:28.166" v="476" actId="14100"/>
        <pc:sldMkLst>
          <pc:docMk/>
          <pc:sldMk cId="82551618" sldId="2147349060"/>
        </pc:sldMkLst>
        <pc:picChg chg="add mod">
          <ac:chgData name="BRAGG Phillip M" userId="c97a4ef3-d61c-40cc-87bd-a1603bf46fc4" providerId="ADAL" clId="{18B688F0-3ADB-4726-A36C-9C5DF90E7805}" dt="2025-02-11T23:20:28.166" v="476" actId="14100"/>
          <ac:picMkLst>
            <pc:docMk/>
            <pc:sldMk cId="82551618" sldId="2147349060"/>
            <ac:picMk id="4" creationId="{EC1E70C5-A70B-0B98-BC14-7C6F2312028B}"/>
          </ac:picMkLst>
        </pc:picChg>
      </pc:sldChg>
      <pc:sldChg chg="addSp delSp modSp new mod modClrScheme chgLayout">
        <pc:chgData name="BRAGG Phillip M" userId="c97a4ef3-d61c-40cc-87bd-a1603bf46fc4" providerId="ADAL" clId="{18B688F0-3ADB-4726-A36C-9C5DF90E7805}" dt="2025-02-13T20:12:52.164" v="2097" actId="478"/>
        <pc:sldMkLst>
          <pc:docMk/>
          <pc:sldMk cId="169802826" sldId="2147349061"/>
        </pc:sldMkLst>
        <pc:spChg chg="add del mod ord">
          <ac:chgData name="BRAGG Phillip M" userId="c97a4ef3-d61c-40cc-87bd-a1603bf46fc4" providerId="ADAL" clId="{18B688F0-3ADB-4726-A36C-9C5DF90E7805}" dt="2025-02-13T20:12:48.010" v="2096" actId="20577"/>
          <ac:spMkLst>
            <pc:docMk/>
            <pc:sldMk cId="169802826" sldId="2147349061"/>
            <ac:spMk id="4" creationId="{18B18262-0B7B-0ED1-C291-1C42F48B305A}"/>
          </ac:spMkLst>
        </pc:spChg>
        <pc:spChg chg="add mod">
          <ac:chgData name="BRAGG Phillip M" userId="c97a4ef3-d61c-40cc-87bd-a1603bf46fc4" providerId="ADAL" clId="{18B688F0-3ADB-4726-A36C-9C5DF90E7805}" dt="2025-02-11T23:23:40.018" v="480" actId="1076"/>
          <ac:spMkLst>
            <pc:docMk/>
            <pc:sldMk cId="169802826" sldId="2147349061"/>
            <ac:spMk id="6" creationId="{98F3A321-D923-F984-E55C-AF1E0504B432}"/>
          </ac:spMkLst>
        </pc:spChg>
        <pc:spChg chg="add mod">
          <ac:chgData name="BRAGG Phillip M" userId="c97a4ef3-d61c-40cc-87bd-a1603bf46fc4" providerId="ADAL" clId="{18B688F0-3ADB-4726-A36C-9C5DF90E7805}" dt="2025-02-11T23:24:00.540" v="482" actId="1076"/>
          <ac:spMkLst>
            <pc:docMk/>
            <pc:sldMk cId="169802826" sldId="2147349061"/>
            <ac:spMk id="7" creationId="{1DD01E03-2254-AE67-294B-95DA6580D231}"/>
          </ac:spMkLst>
        </pc:spChg>
        <pc:spChg chg="add mod">
          <ac:chgData name="BRAGG Phillip M" userId="c97a4ef3-d61c-40cc-87bd-a1603bf46fc4" providerId="ADAL" clId="{18B688F0-3ADB-4726-A36C-9C5DF90E7805}" dt="2025-02-11T23:26:42.408" v="648" actId="1076"/>
          <ac:spMkLst>
            <pc:docMk/>
            <pc:sldMk cId="169802826" sldId="2147349061"/>
            <ac:spMk id="8" creationId="{686E7404-7466-E9AC-2427-B5A350DE6DF1}"/>
          </ac:spMkLst>
        </pc:spChg>
        <pc:spChg chg="add mod">
          <ac:chgData name="BRAGG Phillip M" userId="c97a4ef3-d61c-40cc-87bd-a1603bf46fc4" providerId="ADAL" clId="{18B688F0-3ADB-4726-A36C-9C5DF90E7805}" dt="2025-02-11T23:26:46.185" v="649" actId="1076"/>
          <ac:spMkLst>
            <pc:docMk/>
            <pc:sldMk cId="169802826" sldId="2147349061"/>
            <ac:spMk id="10" creationId="{B2D96EEC-2690-4621-A4FA-81EA5C443D4A}"/>
          </ac:spMkLst>
        </pc:spChg>
      </pc:sldChg>
      <pc:sldChg chg="addSp modSp new mod">
        <pc:chgData name="BRAGG Phillip M" userId="c97a4ef3-d61c-40cc-87bd-a1603bf46fc4" providerId="ADAL" clId="{18B688F0-3ADB-4726-A36C-9C5DF90E7805}" dt="2025-02-11T23:30:16.971" v="783" actId="1076"/>
        <pc:sldMkLst>
          <pc:docMk/>
          <pc:sldMk cId="2792627075" sldId="2147349062"/>
        </pc:sldMkLst>
        <pc:picChg chg="add mod">
          <ac:chgData name="BRAGG Phillip M" userId="c97a4ef3-d61c-40cc-87bd-a1603bf46fc4" providerId="ADAL" clId="{18B688F0-3ADB-4726-A36C-9C5DF90E7805}" dt="2025-02-11T23:30:16.971" v="783" actId="1076"/>
          <ac:picMkLst>
            <pc:docMk/>
            <pc:sldMk cId="2792627075" sldId="2147349062"/>
            <ac:picMk id="4" creationId="{1BEAE6E8-97CB-59AA-4A25-DC8FAB07E50E}"/>
          </ac:picMkLst>
        </pc:picChg>
      </pc:sldChg>
      <pc:sldChg chg="modSp new mod">
        <pc:chgData name="BRAGG Phillip M" userId="c97a4ef3-d61c-40cc-87bd-a1603bf46fc4" providerId="ADAL" clId="{18B688F0-3ADB-4726-A36C-9C5DF90E7805}" dt="2025-02-20T14:39:45.624" v="2640" actId="20577"/>
        <pc:sldMkLst>
          <pc:docMk/>
          <pc:sldMk cId="1446152869" sldId="2147349063"/>
        </pc:sldMkLst>
        <pc:spChg chg="mod">
          <ac:chgData name="BRAGG Phillip M" userId="c97a4ef3-d61c-40cc-87bd-a1603bf46fc4" providerId="ADAL" clId="{18B688F0-3ADB-4726-A36C-9C5DF90E7805}" dt="2025-02-11T23:30:33.160" v="802" actId="20577"/>
          <ac:spMkLst>
            <pc:docMk/>
            <pc:sldMk cId="1446152869" sldId="2147349063"/>
            <ac:spMk id="2" creationId="{7461CD37-3BB4-8596-01A7-005AB6FAE7B3}"/>
          </ac:spMkLst>
        </pc:spChg>
        <pc:spChg chg="mod">
          <ac:chgData name="BRAGG Phillip M" userId="c97a4ef3-d61c-40cc-87bd-a1603bf46fc4" providerId="ADAL" clId="{18B688F0-3ADB-4726-A36C-9C5DF90E7805}" dt="2025-02-20T14:39:45.624" v="2640" actId="20577"/>
          <ac:spMkLst>
            <pc:docMk/>
            <pc:sldMk cId="1446152869" sldId="2147349063"/>
            <ac:spMk id="3" creationId="{EE80F0ED-BA12-281F-F475-6C342A18C0F3}"/>
          </ac:spMkLst>
        </pc:spChg>
      </pc:sldChg>
      <pc:sldChg chg="addSp modSp new mod">
        <pc:chgData name="BRAGG Phillip M" userId="c97a4ef3-d61c-40cc-87bd-a1603bf46fc4" providerId="ADAL" clId="{18B688F0-3ADB-4726-A36C-9C5DF90E7805}" dt="2025-02-11T23:31:50.744" v="810" actId="1076"/>
        <pc:sldMkLst>
          <pc:docMk/>
          <pc:sldMk cId="1869233177" sldId="2147349064"/>
        </pc:sldMkLst>
        <pc:picChg chg="add mod">
          <ac:chgData name="BRAGG Phillip M" userId="c97a4ef3-d61c-40cc-87bd-a1603bf46fc4" providerId="ADAL" clId="{18B688F0-3ADB-4726-A36C-9C5DF90E7805}" dt="2025-02-11T23:31:50.744" v="810" actId="1076"/>
          <ac:picMkLst>
            <pc:docMk/>
            <pc:sldMk cId="1869233177" sldId="2147349064"/>
            <ac:picMk id="4" creationId="{FE21D066-983A-8DBC-D021-B47965DDB64F}"/>
          </ac:picMkLst>
        </pc:picChg>
      </pc:sldChg>
      <pc:sldChg chg="modSp new mod">
        <pc:chgData name="BRAGG Phillip M" userId="c97a4ef3-d61c-40cc-87bd-a1603bf46fc4" providerId="ADAL" clId="{18B688F0-3ADB-4726-A36C-9C5DF90E7805}" dt="2025-02-13T20:20:44.950" v="2197" actId="21"/>
        <pc:sldMkLst>
          <pc:docMk/>
          <pc:sldMk cId="1931145652" sldId="2147349065"/>
        </pc:sldMkLst>
        <pc:spChg chg="mod">
          <ac:chgData name="BRAGG Phillip M" userId="c97a4ef3-d61c-40cc-87bd-a1603bf46fc4" providerId="ADAL" clId="{18B688F0-3ADB-4726-A36C-9C5DF90E7805}" dt="2025-02-11T23:32:02.385" v="829" actId="20577"/>
          <ac:spMkLst>
            <pc:docMk/>
            <pc:sldMk cId="1931145652" sldId="2147349065"/>
            <ac:spMk id="2" creationId="{16DA4A67-31B1-5F75-7C3D-048CE7BD5AF9}"/>
          </ac:spMkLst>
        </pc:spChg>
        <pc:spChg chg="mod">
          <ac:chgData name="BRAGG Phillip M" userId="c97a4ef3-d61c-40cc-87bd-a1603bf46fc4" providerId="ADAL" clId="{18B688F0-3ADB-4726-A36C-9C5DF90E7805}" dt="2025-02-13T20:20:44.950" v="2197" actId="21"/>
          <ac:spMkLst>
            <pc:docMk/>
            <pc:sldMk cId="1931145652" sldId="2147349065"/>
            <ac:spMk id="3" creationId="{6EFCF5A6-7AD7-5966-9FD6-0BD3AB4228D9}"/>
          </ac:spMkLst>
        </pc:spChg>
      </pc:sldChg>
      <pc:sldChg chg="addSp delSp modSp new mod ord">
        <pc:chgData name="BRAGG Phillip M" userId="c97a4ef3-d61c-40cc-87bd-a1603bf46fc4" providerId="ADAL" clId="{18B688F0-3ADB-4726-A36C-9C5DF90E7805}" dt="2025-02-11T23:40:38.251" v="1347" actId="14100"/>
        <pc:sldMkLst>
          <pc:docMk/>
          <pc:sldMk cId="741993224" sldId="2147349066"/>
        </pc:sldMkLst>
        <pc:picChg chg="add mod">
          <ac:chgData name="BRAGG Phillip M" userId="c97a4ef3-d61c-40cc-87bd-a1603bf46fc4" providerId="ADAL" clId="{18B688F0-3ADB-4726-A36C-9C5DF90E7805}" dt="2025-02-11T23:40:38.251" v="1347" actId="14100"/>
          <ac:picMkLst>
            <pc:docMk/>
            <pc:sldMk cId="741993224" sldId="2147349066"/>
            <ac:picMk id="5" creationId="{6AF219A0-863C-CB61-5518-75B9335ED309}"/>
          </ac:picMkLst>
        </pc:picChg>
      </pc:sldChg>
      <pc:sldChg chg="modSp new mod">
        <pc:chgData name="BRAGG Phillip M" userId="c97a4ef3-d61c-40cc-87bd-a1603bf46fc4" providerId="ADAL" clId="{18B688F0-3ADB-4726-A36C-9C5DF90E7805}" dt="2025-02-12T00:10:30.331" v="1908" actId="20577"/>
        <pc:sldMkLst>
          <pc:docMk/>
          <pc:sldMk cId="1317318974" sldId="2147349067"/>
        </pc:sldMkLst>
        <pc:spChg chg="mod">
          <ac:chgData name="BRAGG Phillip M" userId="c97a4ef3-d61c-40cc-87bd-a1603bf46fc4" providerId="ADAL" clId="{18B688F0-3ADB-4726-A36C-9C5DF90E7805}" dt="2025-02-11T23:36:38.452" v="1125" actId="27636"/>
          <ac:spMkLst>
            <pc:docMk/>
            <pc:sldMk cId="1317318974" sldId="2147349067"/>
            <ac:spMk id="2" creationId="{9FB40491-31DA-5D09-32A4-188A902A1064}"/>
          </ac:spMkLst>
        </pc:spChg>
        <pc:spChg chg="mod">
          <ac:chgData name="BRAGG Phillip M" userId="c97a4ef3-d61c-40cc-87bd-a1603bf46fc4" providerId="ADAL" clId="{18B688F0-3ADB-4726-A36C-9C5DF90E7805}" dt="2025-02-12T00:10:30.331" v="1908" actId="20577"/>
          <ac:spMkLst>
            <pc:docMk/>
            <pc:sldMk cId="1317318974" sldId="2147349067"/>
            <ac:spMk id="3" creationId="{9430457D-0546-EE5B-B636-61AF291BD3C1}"/>
          </ac:spMkLst>
        </pc:spChg>
      </pc:sldChg>
      <pc:sldChg chg="modSp new del mod">
        <pc:chgData name="BRAGG Phillip M" userId="c97a4ef3-d61c-40cc-87bd-a1603bf46fc4" providerId="ADAL" clId="{18B688F0-3ADB-4726-A36C-9C5DF90E7805}" dt="2025-02-12T00:48:57.613" v="2038" actId="2696"/>
        <pc:sldMkLst>
          <pc:docMk/>
          <pc:sldMk cId="488091009" sldId="2147349068"/>
        </pc:sldMkLst>
      </pc:sldChg>
      <pc:sldChg chg="addSp delSp modSp new mod">
        <pc:chgData name="BRAGG Phillip M" userId="c97a4ef3-d61c-40cc-87bd-a1603bf46fc4" providerId="ADAL" clId="{18B688F0-3ADB-4726-A36C-9C5DF90E7805}" dt="2025-02-13T20:32:18.342" v="2388" actId="20577"/>
        <pc:sldMkLst>
          <pc:docMk/>
          <pc:sldMk cId="1371019450" sldId="2147349069"/>
        </pc:sldMkLst>
        <pc:spChg chg="mod">
          <ac:chgData name="BRAGG Phillip M" userId="c97a4ef3-d61c-40cc-87bd-a1603bf46fc4" providerId="ADAL" clId="{18B688F0-3ADB-4726-A36C-9C5DF90E7805}" dt="2025-02-13T20:32:18.342" v="2388" actId="20577"/>
          <ac:spMkLst>
            <pc:docMk/>
            <pc:sldMk cId="1371019450" sldId="2147349069"/>
            <ac:spMk id="2" creationId="{BE2F36AC-74BE-3F66-E201-8B1B5DCD72DF}"/>
          </ac:spMkLst>
        </pc:spChg>
        <pc:spChg chg="mod">
          <ac:chgData name="BRAGG Phillip M" userId="c97a4ef3-d61c-40cc-87bd-a1603bf46fc4" providerId="ADAL" clId="{18B688F0-3ADB-4726-A36C-9C5DF90E7805}" dt="2025-02-11T23:59:36.347" v="1723"/>
          <ac:spMkLst>
            <pc:docMk/>
            <pc:sldMk cId="1371019450" sldId="2147349069"/>
            <ac:spMk id="5" creationId="{BA8FD9A4-D5FD-1FF0-57A7-1188652A46DA}"/>
          </ac:spMkLst>
        </pc:spChg>
        <pc:spChg chg="mod">
          <ac:chgData name="BRAGG Phillip M" userId="c97a4ef3-d61c-40cc-87bd-a1603bf46fc4" providerId="ADAL" clId="{18B688F0-3ADB-4726-A36C-9C5DF90E7805}" dt="2025-02-11T23:59:36.347" v="1723"/>
          <ac:spMkLst>
            <pc:docMk/>
            <pc:sldMk cId="1371019450" sldId="2147349069"/>
            <ac:spMk id="6" creationId="{B6E00D03-4EF0-97CB-FCD8-074CDA58D7AC}"/>
          </ac:spMkLst>
        </pc:spChg>
        <pc:spChg chg="mod">
          <ac:chgData name="BRAGG Phillip M" userId="c97a4ef3-d61c-40cc-87bd-a1603bf46fc4" providerId="ADAL" clId="{18B688F0-3ADB-4726-A36C-9C5DF90E7805}" dt="2025-02-11T23:59:36.347" v="1723"/>
          <ac:spMkLst>
            <pc:docMk/>
            <pc:sldMk cId="1371019450" sldId="2147349069"/>
            <ac:spMk id="7" creationId="{3BA46124-17BE-3741-D027-70F1FF02082C}"/>
          </ac:spMkLst>
        </pc:spChg>
        <pc:spChg chg="mod">
          <ac:chgData name="BRAGG Phillip M" userId="c97a4ef3-d61c-40cc-87bd-a1603bf46fc4" providerId="ADAL" clId="{18B688F0-3ADB-4726-A36C-9C5DF90E7805}" dt="2025-02-12T00:03:37.179" v="1793" actId="404"/>
          <ac:spMkLst>
            <pc:docMk/>
            <pc:sldMk cId="1371019450" sldId="2147349069"/>
            <ac:spMk id="8" creationId="{9B9A0CE6-3879-B42D-0927-AC0C90F5620B}"/>
          </ac:spMkLst>
        </pc:spChg>
        <pc:spChg chg="mod">
          <ac:chgData name="BRAGG Phillip M" userId="c97a4ef3-d61c-40cc-87bd-a1603bf46fc4" providerId="ADAL" clId="{18B688F0-3ADB-4726-A36C-9C5DF90E7805}" dt="2025-02-11T23:59:36.347" v="1723"/>
          <ac:spMkLst>
            <pc:docMk/>
            <pc:sldMk cId="1371019450" sldId="2147349069"/>
            <ac:spMk id="10" creationId="{FCB3D66A-3625-601B-CC03-2F52C4905530}"/>
          </ac:spMkLst>
        </pc:spChg>
        <pc:spChg chg="mod">
          <ac:chgData name="BRAGG Phillip M" userId="c97a4ef3-d61c-40cc-87bd-a1603bf46fc4" providerId="ADAL" clId="{18B688F0-3ADB-4726-A36C-9C5DF90E7805}" dt="2025-02-11T23:59:36.347" v="1723"/>
          <ac:spMkLst>
            <pc:docMk/>
            <pc:sldMk cId="1371019450" sldId="2147349069"/>
            <ac:spMk id="11" creationId="{7621CA2E-A48A-40F5-CB28-F2A7EF20BA21}"/>
          </ac:spMkLst>
        </pc:spChg>
        <pc:spChg chg="mod">
          <ac:chgData name="BRAGG Phillip M" userId="c97a4ef3-d61c-40cc-87bd-a1603bf46fc4" providerId="ADAL" clId="{18B688F0-3ADB-4726-A36C-9C5DF90E7805}" dt="2025-02-12T00:03:32.198" v="1792" actId="404"/>
          <ac:spMkLst>
            <pc:docMk/>
            <pc:sldMk cId="1371019450" sldId="2147349069"/>
            <ac:spMk id="12" creationId="{1C390FE2-DA10-6056-1D32-90EB757D8AAE}"/>
          </ac:spMkLst>
        </pc:spChg>
        <pc:spChg chg="mod">
          <ac:chgData name="BRAGG Phillip M" userId="c97a4ef3-d61c-40cc-87bd-a1603bf46fc4" providerId="ADAL" clId="{18B688F0-3ADB-4726-A36C-9C5DF90E7805}" dt="2025-02-12T00:03:27.789" v="1791" actId="404"/>
          <ac:spMkLst>
            <pc:docMk/>
            <pc:sldMk cId="1371019450" sldId="2147349069"/>
            <ac:spMk id="13" creationId="{7B2E1702-0F60-10F5-E862-5803CAE4D3C8}"/>
          </ac:spMkLst>
        </pc:spChg>
        <pc:spChg chg="mod">
          <ac:chgData name="BRAGG Phillip M" userId="c97a4ef3-d61c-40cc-87bd-a1603bf46fc4" providerId="ADAL" clId="{18B688F0-3ADB-4726-A36C-9C5DF90E7805}" dt="2025-02-12T00:03:24.098" v="1790" actId="404"/>
          <ac:spMkLst>
            <pc:docMk/>
            <pc:sldMk cId="1371019450" sldId="2147349069"/>
            <ac:spMk id="14" creationId="{B86962C4-4014-DE20-6B4B-B1E138C4DE62}"/>
          </ac:spMkLst>
        </pc:spChg>
        <pc:spChg chg="mod">
          <ac:chgData name="BRAGG Phillip M" userId="c97a4ef3-d61c-40cc-87bd-a1603bf46fc4" providerId="ADAL" clId="{18B688F0-3ADB-4726-A36C-9C5DF90E7805}" dt="2025-02-12T00:03:20.253" v="1789" actId="404"/>
          <ac:spMkLst>
            <pc:docMk/>
            <pc:sldMk cId="1371019450" sldId="2147349069"/>
            <ac:spMk id="15" creationId="{5DC754E6-4463-9D1B-AF03-14BB831BDBD4}"/>
          </ac:spMkLst>
        </pc:spChg>
        <pc:spChg chg="mod">
          <ac:chgData name="BRAGG Phillip M" userId="c97a4ef3-d61c-40cc-87bd-a1603bf46fc4" providerId="ADAL" clId="{18B688F0-3ADB-4726-A36C-9C5DF90E7805}" dt="2025-02-12T00:03:43.308" v="1794" actId="404"/>
          <ac:spMkLst>
            <pc:docMk/>
            <pc:sldMk cId="1371019450" sldId="2147349069"/>
            <ac:spMk id="16" creationId="{399A4122-75B2-597F-E592-7A2BA85A8025}"/>
          </ac:spMkLst>
        </pc:spChg>
        <pc:spChg chg="mod">
          <ac:chgData name="BRAGG Phillip M" userId="c97a4ef3-d61c-40cc-87bd-a1603bf46fc4" providerId="ADAL" clId="{18B688F0-3ADB-4726-A36C-9C5DF90E7805}" dt="2025-02-12T00:04:05.358" v="1801" actId="404"/>
          <ac:spMkLst>
            <pc:docMk/>
            <pc:sldMk cId="1371019450" sldId="2147349069"/>
            <ac:spMk id="17" creationId="{7D6E99E1-2701-030C-687E-0C6559B715E8}"/>
          </ac:spMkLst>
        </pc:spChg>
        <pc:spChg chg="mod">
          <ac:chgData name="BRAGG Phillip M" userId="c97a4ef3-d61c-40cc-87bd-a1603bf46fc4" providerId="ADAL" clId="{18B688F0-3ADB-4726-A36C-9C5DF90E7805}" dt="2025-02-12T00:03:47.088" v="1795" actId="404"/>
          <ac:spMkLst>
            <pc:docMk/>
            <pc:sldMk cId="1371019450" sldId="2147349069"/>
            <ac:spMk id="19" creationId="{5F279237-F5F3-25FA-1F0C-AE5E355A74B2}"/>
          </ac:spMkLst>
        </pc:spChg>
        <pc:spChg chg="mod">
          <ac:chgData name="BRAGG Phillip M" userId="c97a4ef3-d61c-40cc-87bd-a1603bf46fc4" providerId="ADAL" clId="{18B688F0-3ADB-4726-A36C-9C5DF90E7805}" dt="2025-02-12T00:03:51.523" v="1796" actId="404"/>
          <ac:spMkLst>
            <pc:docMk/>
            <pc:sldMk cId="1371019450" sldId="2147349069"/>
            <ac:spMk id="20" creationId="{A91BEB1B-223A-DDC7-E259-3251E328761B}"/>
          </ac:spMkLst>
        </pc:spChg>
        <pc:spChg chg="mod">
          <ac:chgData name="BRAGG Phillip M" userId="c97a4ef3-d61c-40cc-87bd-a1603bf46fc4" providerId="ADAL" clId="{18B688F0-3ADB-4726-A36C-9C5DF90E7805}" dt="2025-02-12T00:03:58.851" v="1799" actId="404"/>
          <ac:spMkLst>
            <pc:docMk/>
            <pc:sldMk cId="1371019450" sldId="2147349069"/>
            <ac:spMk id="21" creationId="{692BF59F-30A7-8F84-7A62-697E2F701929}"/>
          </ac:spMkLst>
        </pc:spChg>
        <pc:spChg chg="mod">
          <ac:chgData name="BRAGG Phillip M" userId="c97a4ef3-d61c-40cc-87bd-a1603bf46fc4" providerId="ADAL" clId="{18B688F0-3ADB-4726-A36C-9C5DF90E7805}" dt="2025-02-12T00:04:01.988" v="1800" actId="404"/>
          <ac:spMkLst>
            <pc:docMk/>
            <pc:sldMk cId="1371019450" sldId="2147349069"/>
            <ac:spMk id="22" creationId="{59BF9C31-0EF6-A598-E29D-62AE7955CA9E}"/>
          </ac:spMkLst>
        </pc:spChg>
        <pc:spChg chg="add mod">
          <ac:chgData name="BRAGG Phillip M" userId="c97a4ef3-d61c-40cc-87bd-a1603bf46fc4" providerId="ADAL" clId="{18B688F0-3ADB-4726-A36C-9C5DF90E7805}" dt="2025-02-12T00:04:20.456" v="1803"/>
          <ac:spMkLst>
            <pc:docMk/>
            <pc:sldMk cId="1371019450" sldId="2147349069"/>
            <ac:spMk id="27" creationId="{3DA8957F-9D6E-7CF0-B00B-6A793381B0C8}"/>
          </ac:spMkLst>
        </pc:spChg>
        <pc:grpChg chg="add mod">
          <ac:chgData name="BRAGG Phillip M" userId="c97a4ef3-d61c-40cc-87bd-a1603bf46fc4" providerId="ADAL" clId="{18B688F0-3ADB-4726-A36C-9C5DF90E7805}" dt="2025-02-11T23:59:46.978" v="1726" actId="1076"/>
          <ac:grpSpMkLst>
            <pc:docMk/>
            <pc:sldMk cId="1371019450" sldId="2147349069"/>
            <ac:grpSpMk id="4" creationId="{A6CB597D-1324-40CB-6DEA-CDFE6B5FB42A}"/>
          </ac:grpSpMkLst>
        </pc:grpChg>
        <pc:cxnChg chg="mod">
          <ac:chgData name="BRAGG Phillip M" userId="c97a4ef3-d61c-40cc-87bd-a1603bf46fc4" providerId="ADAL" clId="{18B688F0-3ADB-4726-A36C-9C5DF90E7805}" dt="2025-02-11T23:59:36.347" v="1723"/>
          <ac:cxnSpMkLst>
            <pc:docMk/>
            <pc:sldMk cId="1371019450" sldId="2147349069"/>
            <ac:cxnSpMk id="9" creationId="{54A4CE36-6A29-268C-B507-0516CC8A30AD}"/>
          </ac:cxnSpMkLst>
        </pc:cxnChg>
        <pc:cxnChg chg="mod">
          <ac:chgData name="BRAGG Phillip M" userId="c97a4ef3-d61c-40cc-87bd-a1603bf46fc4" providerId="ADAL" clId="{18B688F0-3ADB-4726-A36C-9C5DF90E7805}" dt="2025-02-11T23:59:36.347" v="1723"/>
          <ac:cxnSpMkLst>
            <pc:docMk/>
            <pc:sldMk cId="1371019450" sldId="2147349069"/>
            <ac:cxnSpMk id="18" creationId="{225A85C3-5AAD-4D8F-4169-6A537B06455F}"/>
          </ac:cxnSpMkLst>
        </pc:cxnChg>
        <pc:cxnChg chg="mod">
          <ac:chgData name="BRAGG Phillip M" userId="c97a4ef3-d61c-40cc-87bd-a1603bf46fc4" providerId="ADAL" clId="{18B688F0-3ADB-4726-A36C-9C5DF90E7805}" dt="2025-02-11T23:59:36.347" v="1723"/>
          <ac:cxnSpMkLst>
            <pc:docMk/>
            <pc:sldMk cId="1371019450" sldId="2147349069"/>
            <ac:cxnSpMk id="23" creationId="{921300B3-05D3-4D22-9011-67A9809DC2E8}"/>
          </ac:cxnSpMkLst>
        </pc:cxnChg>
        <pc:cxnChg chg="mod">
          <ac:chgData name="BRAGG Phillip M" userId="c97a4ef3-d61c-40cc-87bd-a1603bf46fc4" providerId="ADAL" clId="{18B688F0-3ADB-4726-A36C-9C5DF90E7805}" dt="2025-02-11T23:59:36.347" v="1723"/>
          <ac:cxnSpMkLst>
            <pc:docMk/>
            <pc:sldMk cId="1371019450" sldId="2147349069"/>
            <ac:cxnSpMk id="24" creationId="{C92B9A93-C009-61E4-25BA-0878CB9EF2BA}"/>
          </ac:cxnSpMkLst>
        </pc:cxnChg>
        <pc:cxnChg chg="mod">
          <ac:chgData name="BRAGG Phillip M" userId="c97a4ef3-d61c-40cc-87bd-a1603bf46fc4" providerId="ADAL" clId="{18B688F0-3ADB-4726-A36C-9C5DF90E7805}" dt="2025-02-11T23:59:36.347" v="1723"/>
          <ac:cxnSpMkLst>
            <pc:docMk/>
            <pc:sldMk cId="1371019450" sldId="2147349069"/>
            <ac:cxnSpMk id="25" creationId="{AF4252BE-95A9-CCB0-E3BB-C3288CC053E5}"/>
          </ac:cxnSpMkLst>
        </pc:cxnChg>
      </pc:sldChg>
      <pc:sldChg chg="modSp new mod">
        <pc:chgData name="BRAGG Phillip M" userId="c97a4ef3-d61c-40cc-87bd-a1603bf46fc4" providerId="ADAL" clId="{18B688F0-3ADB-4726-A36C-9C5DF90E7805}" dt="2025-02-13T20:41:38.304" v="2488" actId="20577"/>
        <pc:sldMkLst>
          <pc:docMk/>
          <pc:sldMk cId="3055951419" sldId="2147349070"/>
        </pc:sldMkLst>
        <pc:spChg chg="mod">
          <ac:chgData name="BRAGG Phillip M" userId="c97a4ef3-d61c-40cc-87bd-a1603bf46fc4" providerId="ADAL" clId="{18B688F0-3ADB-4726-A36C-9C5DF90E7805}" dt="2025-02-13T20:31:25.552" v="2350" actId="5793"/>
          <ac:spMkLst>
            <pc:docMk/>
            <pc:sldMk cId="3055951419" sldId="2147349070"/>
            <ac:spMk id="2" creationId="{D29B245A-6B1B-D771-7547-AC20154CEF85}"/>
          </ac:spMkLst>
        </pc:spChg>
        <pc:spChg chg="mod">
          <ac:chgData name="BRAGG Phillip M" userId="c97a4ef3-d61c-40cc-87bd-a1603bf46fc4" providerId="ADAL" clId="{18B688F0-3ADB-4726-A36C-9C5DF90E7805}" dt="2025-02-13T20:41:38.304" v="2488" actId="20577"/>
          <ac:spMkLst>
            <pc:docMk/>
            <pc:sldMk cId="3055951419" sldId="2147349070"/>
            <ac:spMk id="3" creationId="{DA839482-94A5-29BB-5DE1-0FB1E9E76C08}"/>
          </ac:spMkLst>
        </pc:spChg>
      </pc:sldChg>
      <pc:sldChg chg="modSp new mod">
        <pc:chgData name="BRAGG Phillip M" userId="c97a4ef3-d61c-40cc-87bd-a1603bf46fc4" providerId="ADAL" clId="{18B688F0-3ADB-4726-A36C-9C5DF90E7805}" dt="2025-02-14T19:11:40.531" v="2525" actId="179"/>
        <pc:sldMkLst>
          <pc:docMk/>
          <pc:sldMk cId="2777835152" sldId="2147349071"/>
        </pc:sldMkLst>
        <pc:spChg chg="mod">
          <ac:chgData name="BRAGG Phillip M" userId="c97a4ef3-d61c-40cc-87bd-a1603bf46fc4" providerId="ADAL" clId="{18B688F0-3ADB-4726-A36C-9C5DF90E7805}" dt="2025-02-13T20:31:04.800" v="2347" actId="5793"/>
          <ac:spMkLst>
            <pc:docMk/>
            <pc:sldMk cId="2777835152" sldId="2147349071"/>
            <ac:spMk id="2" creationId="{DC488687-3950-CDAD-3451-AF0EF15122A7}"/>
          </ac:spMkLst>
        </pc:spChg>
        <pc:spChg chg="mod">
          <ac:chgData name="BRAGG Phillip M" userId="c97a4ef3-d61c-40cc-87bd-a1603bf46fc4" providerId="ADAL" clId="{18B688F0-3ADB-4726-A36C-9C5DF90E7805}" dt="2025-02-14T19:11:40.531" v="2525" actId="179"/>
          <ac:spMkLst>
            <pc:docMk/>
            <pc:sldMk cId="2777835152" sldId="2147349071"/>
            <ac:spMk id="3" creationId="{2C8F776B-7445-99D1-D1B5-DEB17376B743}"/>
          </ac:spMkLst>
        </pc:spChg>
      </pc:sldChg>
      <pc:sldChg chg="addSp delSp modSp add mod">
        <pc:chgData name="BRAGG Phillip M" userId="c97a4ef3-d61c-40cc-87bd-a1603bf46fc4" providerId="ADAL" clId="{18B688F0-3ADB-4726-A36C-9C5DF90E7805}" dt="2025-02-13T20:32:51.195" v="2413" actId="1076"/>
        <pc:sldMkLst>
          <pc:docMk/>
          <pc:sldMk cId="3381789551" sldId="2147349072"/>
        </pc:sldMkLst>
        <pc:spChg chg="mod">
          <ac:chgData name="BRAGG Phillip M" userId="c97a4ef3-d61c-40cc-87bd-a1603bf46fc4" providerId="ADAL" clId="{18B688F0-3ADB-4726-A36C-9C5DF90E7805}" dt="2025-02-13T20:32:51.195" v="2413" actId="1076"/>
          <ac:spMkLst>
            <pc:docMk/>
            <pc:sldMk cId="3381789551" sldId="2147349072"/>
            <ac:spMk id="2" creationId="{B808C685-E59B-71D2-BD97-BB54C0046014}"/>
          </ac:spMkLst>
        </pc:spChg>
        <pc:spChg chg="mod">
          <ac:chgData name="BRAGG Phillip M" userId="c97a4ef3-d61c-40cc-87bd-a1603bf46fc4" providerId="ADAL" clId="{18B688F0-3ADB-4726-A36C-9C5DF90E7805}" dt="2025-02-11T23:58:45.590" v="1718"/>
          <ac:spMkLst>
            <pc:docMk/>
            <pc:sldMk cId="3381789551" sldId="2147349072"/>
            <ac:spMk id="6" creationId="{186C202B-A9F5-4383-3AA6-574A2C42EFDE}"/>
          </ac:spMkLst>
        </pc:spChg>
        <pc:spChg chg="mod">
          <ac:chgData name="BRAGG Phillip M" userId="c97a4ef3-d61c-40cc-87bd-a1603bf46fc4" providerId="ADAL" clId="{18B688F0-3ADB-4726-A36C-9C5DF90E7805}" dt="2025-02-11T23:58:45.590" v="1718"/>
          <ac:spMkLst>
            <pc:docMk/>
            <pc:sldMk cId="3381789551" sldId="2147349072"/>
            <ac:spMk id="7" creationId="{D2EB520D-F703-8D2E-FB38-8FB11E620A76}"/>
          </ac:spMkLst>
        </pc:spChg>
        <pc:spChg chg="mod">
          <ac:chgData name="BRAGG Phillip M" userId="c97a4ef3-d61c-40cc-87bd-a1603bf46fc4" providerId="ADAL" clId="{18B688F0-3ADB-4726-A36C-9C5DF90E7805}" dt="2025-02-11T23:58:45.590" v="1718"/>
          <ac:spMkLst>
            <pc:docMk/>
            <pc:sldMk cId="3381789551" sldId="2147349072"/>
            <ac:spMk id="8" creationId="{477AF3C7-4A89-53E2-A1A9-1E3460FB83BB}"/>
          </ac:spMkLst>
        </pc:spChg>
        <pc:spChg chg="mod">
          <ac:chgData name="BRAGG Phillip M" userId="c97a4ef3-d61c-40cc-87bd-a1603bf46fc4" providerId="ADAL" clId="{18B688F0-3ADB-4726-A36C-9C5DF90E7805}" dt="2025-02-12T00:00:47.272" v="1736" actId="404"/>
          <ac:spMkLst>
            <pc:docMk/>
            <pc:sldMk cId="3381789551" sldId="2147349072"/>
            <ac:spMk id="9" creationId="{5EA974EA-D7FB-8079-8DD7-CF3F482616B5}"/>
          </ac:spMkLst>
        </pc:spChg>
        <pc:spChg chg="mod">
          <ac:chgData name="BRAGG Phillip M" userId="c97a4ef3-d61c-40cc-87bd-a1603bf46fc4" providerId="ADAL" clId="{18B688F0-3ADB-4726-A36C-9C5DF90E7805}" dt="2025-02-11T23:58:45.590" v="1718"/>
          <ac:spMkLst>
            <pc:docMk/>
            <pc:sldMk cId="3381789551" sldId="2147349072"/>
            <ac:spMk id="11" creationId="{B0838EF4-2A3E-F64E-8085-CEA7AEB62F1C}"/>
          </ac:spMkLst>
        </pc:spChg>
        <pc:spChg chg="mod">
          <ac:chgData name="BRAGG Phillip M" userId="c97a4ef3-d61c-40cc-87bd-a1603bf46fc4" providerId="ADAL" clId="{18B688F0-3ADB-4726-A36C-9C5DF90E7805}" dt="2025-02-11T23:58:45.590" v="1718"/>
          <ac:spMkLst>
            <pc:docMk/>
            <pc:sldMk cId="3381789551" sldId="2147349072"/>
            <ac:spMk id="12" creationId="{65CBC3DF-B8DB-C2AE-5EB1-5F28FE9614F8}"/>
          </ac:spMkLst>
        </pc:spChg>
        <pc:spChg chg="mod">
          <ac:chgData name="BRAGG Phillip M" userId="c97a4ef3-d61c-40cc-87bd-a1603bf46fc4" providerId="ADAL" clId="{18B688F0-3ADB-4726-A36C-9C5DF90E7805}" dt="2025-02-12T00:00:41.320" v="1735" actId="404"/>
          <ac:spMkLst>
            <pc:docMk/>
            <pc:sldMk cId="3381789551" sldId="2147349072"/>
            <ac:spMk id="13" creationId="{6DCA6F2E-4A3C-376B-4996-1AAC846643A8}"/>
          </ac:spMkLst>
        </pc:spChg>
        <pc:spChg chg="mod">
          <ac:chgData name="BRAGG Phillip M" userId="c97a4ef3-d61c-40cc-87bd-a1603bf46fc4" providerId="ADAL" clId="{18B688F0-3ADB-4726-A36C-9C5DF90E7805}" dt="2025-02-12T00:00:36.815" v="1734" actId="404"/>
          <ac:spMkLst>
            <pc:docMk/>
            <pc:sldMk cId="3381789551" sldId="2147349072"/>
            <ac:spMk id="14" creationId="{27901A1B-A89E-2B57-2260-F9E5664D1C7F}"/>
          </ac:spMkLst>
        </pc:spChg>
        <pc:spChg chg="mod">
          <ac:chgData name="BRAGG Phillip M" userId="c97a4ef3-d61c-40cc-87bd-a1603bf46fc4" providerId="ADAL" clId="{18B688F0-3ADB-4726-A36C-9C5DF90E7805}" dt="2025-02-12T00:00:23.186" v="1733" actId="1076"/>
          <ac:spMkLst>
            <pc:docMk/>
            <pc:sldMk cId="3381789551" sldId="2147349072"/>
            <ac:spMk id="15" creationId="{5F22C91B-83C4-6F65-5798-8131C7A7808B}"/>
          </ac:spMkLst>
        </pc:spChg>
        <pc:spChg chg="add del mod">
          <ac:chgData name="BRAGG Phillip M" userId="c97a4ef3-d61c-40cc-87bd-a1603bf46fc4" providerId="ADAL" clId="{18B688F0-3ADB-4726-A36C-9C5DF90E7805}" dt="2025-02-12T00:03:08.488" v="1788" actId="20577"/>
          <ac:spMkLst>
            <pc:docMk/>
            <pc:sldMk cId="3381789551" sldId="2147349072"/>
            <ac:spMk id="16" creationId="{31A252C1-6FD8-C9DC-3888-1A39AEF89D6F}"/>
          </ac:spMkLst>
        </pc:spChg>
        <pc:spChg chg="mod">
          <ac:chgData name="BRAGG Phillip M" userId="c97a4ef3-d61c-40cc-87bd-a1603bf46fc4" providerId="ADAL" clId="{18B688F0-3ADB-4726-A36C-9C5DF90E7805}" dt="2025-02-12T00:00:01.801" v="1728" actId="404"/>
          <ac:spMkLst>
            <pc:docMk/>
            <pc:sldMk cId="3381789551" sldId="2147349072"/>
            <ac:spMk id="17" creationId="{2634CF2E-6309-B7D5-04CA-E3B6FF419AAE}"/>
          </ac:spMkLst>
        </pc:spChg>
        <pc:spChg chg="mod">
          <ac:chgData name="BRAGG Phillip M" userId="c97a4ef3-d61c-40cc-87bd-a1603bf46fc4" providerId="ADAL" clId="{18B688F0-3ADB-4726-A36C-9C5DF90E7805}" dt="2025-02-11T23:59:56.168" v="1727" actId="404"/>
          <ac:spMkLst>
            <pc:docMk/>
            <pc:sldMk cId="3381789551" sldId="2147349072"/>
            <ac:spMk id="18" creationId="{D1A12D72-3CC6-241C-63FA-28E16DE40E45}"/>
          </ac:spMkLst>
        </pc:spChg>
        <pc:spChg chg="mod">
          <ac:chgData name="BRAGG Phillip M" userId="c97a4ef3-d61c-40cc-87bd-a1603bf46fc4" providerId="ADAL" clId="{18B688F0-3ADB-4726-A36C-9C5DF90E7805}" dt="2025-02-12T00:01:42.712" v="1763" actId="404"/>
          <ac:spMkLst>
            <pc:docMk/>
            <pc:sldMk cId="3381789551" sldId="2147349072"/>
            <ac:spMk id="19" creationId="{7E73AB04-E004-F870-0CC7-B350B539CD50}"/>
          </ac:spMkLst>
        </pc:spChg>
        <pc:spChg chg="mod">
          <ac:chgData name="BRAGG Phillip M" userId="c97a4ef3-d61c-40cc-87bd-a1603bf46fc4" providerId="ADAL" clId="{18B688F0-3ADB-4726-A36C-9C5DF90E7805}" dt="2025-02-12T00:01:46.751" v="1764" actId="404"/>
          <ac:spMkLst>
            <pc:docMk/>
            <pc:sldMk cId="3381789551" sldId="2147349072"/>
            <ac:spMk id="20" creationId="{99A8B4DC-8914-D0B7-B590-0B74F8F09DD6}"/>
          </ac:spMkLst>
        </pc:spChg>
        <pc:spChg chg="mod">
          <ac:chgData name="BRAGG Phillip M" userId="c97a4ef3-d61c-40cc-87bd-a1603bf46fc4" providerId="ADAL" clId="{18B688F0-3ADB-4726-A36C-9C5DF90E7805}" dt="2025-02-12T00:01:50.513" v="1765" actId="404"/>
          <ac:spMkLst>
            <pc:docMk/>
            <pc:sldMk cId="3381789551" sldId="2147349072"/>
            <ac:spMk id="21" creationId="{07FA5841-DC7F-598A-389C-344D9E37D4AC}"/>
          </ac:spMkLst>
        </pc:spChg>
        <pc:spChg chg="mod">
          <ac:chgData name="BRAGG Phillip M" userId="c97a4ef3-d61c-40cc-87bd-a1603bf46fc4" providerId="ADAL" clId="{18B688F0-3ADB-4726-A36C-9C5DF90E7805}" dt="2025-02-12T00:01:32.672" v="1762" actId="404"/>
          <ac:spMkLst>
            <pc:docMk/>
            <pc:sldMk cId="3381789551" sldId="2147349072"/>
            <ac:spMk id="24" creationId="{B0812BAD-5A25-E247-A999-6123E46CC105}"/>
          </ac:spMkLst>
        </pc:spChg>
        <pc:grpChg chg="add mod">
          <ac:chgData name="BRAGG Phillip M" userId="c97a4ef3-d61c-40cc-87bd-a1603bf46fc4" providerId="ADAL" clId="{18B688F0-3ADB-4726-A36C-9C5DF90E7805}" dt="2025-02-12T00:02:03.938" v="1766" actId="14100"/>
          <ac:grpSpMkLst>
            <pc:docMk/>
            <pc:sldMk cId="3381789551" sldId="2147349072"/>
            <ac:grpSpMk id="5" creationId="{52F0DFAF-39FA-266C-44C7-4C0CDDD7146C}"/>
          </ac:grpSpMkLst>
        </pc:grpChg>
        <pc:cxnChg chg="mod">
          <ac:chgData name="BRAGG Phillip M" userId="c97a4ef3-d61c-40cc-87bd-a1603bf46fc4" providerId="ADAL" clId="{18B688F0-3ADB-4726-A36C-9C5DF90E7805}" dt="2025-02-11T23:58:45.590" v="1718"/>
          <ac:cxnSpMkLst>
            <pc:docMk/>
            <pc:sldMk cId="3381789551" sldId="2147349072"/>
            <ac:cxnSpMk id="10" creationId="{528500B5-8FEC-9319-2432-4C89CB6ACE13}"/>
          </ac:cxnSpMkLst>
        </pc:cxnChg>
        <pc:cxnChg chg="mod">
          <ac:chgData name="BRAGG Phillip M" userId="c97a4ef3-d61c-40cc-87bd-a1603bf46fc4" providerId="ADAL" clId="{18B688F0-3ADB-4726-A36C-9C5DF90E7805}" dt="2025-02-11T23:58:45.590" v="1718"/>
          <ac:cxnSpMkLst>
            <pc:docMk/>
            <pc:sldMk cId="3381789551" sldId="2147349072"/>
            <ac:cxnSpMk id="22" creationId="{476418E9-53DC-022D-A0E1-730012B6A991}"/>
          </ac:cxnSpMkLst>
        </pc:cxnChg>
        <pc:cxnChg chg="mod">
          <ac:chgData name="BRAGG Phillip M" userId="c97a4ef3-d61c-40cc-87bd-a1603bf46fc4" providerId="ADAL" clId="{18B688F0-3ADB-4726-A36C-9C5DF90E7805}" dt="2025-02-11T23:58:45.590" v="1718"/>
          <ac:cxnSpMkLst>
            <pc:docMk/>
            <pc:sldMk cId="3381789551" sldId="2147349072"/>
            <ac:cxnSpMk id="23" creationId="{D3F8BA01-BDA1-A68A-1059-7439F5FCF3F3}"/>
          </ac:cxnSpMkLst>
        </pc:cxnChg>
      </pc:sldChg>
      <pc:sldChg chg="addSp delSp modSp new mod">
        <pc:chgData name="BRAGG Phillip M" userId="c97a4ef3-d61c-40cc-87bd-a1603bf46fc4" providerId="ADAL" clId="{18B688F0-3ADB-4726-A36C-9C5DF90E7805}" dt="2025-02-13T20:31:56.789" v="2352" actId="5793"/>
        <pc:sldMkLst>
          <pc:docMk/>
          <pc:sldMk cId="2323932167" sldId="2147349073"/>
        </pc:sldMkLst>
        <pc:spChg chg="mod">
          <ac:chgData name="BRAGG Phillip M" userId="c97a4ef3-d61c-40cc-87bd-a1603bf46fc4" providerId="ADAL" clId="{18B688F0-3ADB-4726-A36C-9C5DF90E7805}" dt="2025-02-13T20:31:56.789" v="2352" actId="5793"/>
          <ac:spMkLst>
            <pc:docMk/>
            <pc:sldMk cId="2323932167" sldId="2147349073"/>
            <ac:spMk id="2" creationId="{0E2CE6FC-7F5A-1F3A-A993-54E2AB24B625}"/>
          </ac:spMkLst>
        </pc:spChg>
        <pc:graphicFrameChg chg="add mod modGraphic">
          <ac:chgData name="BRAGG Phillip M" userId="c97a4ef3-d61c-40cc-87bd-a1603bf46fc4" providerId="ADAL" clId="{18B688F0-3ADB-4726-A36C-9C5DF90E7805}" dt="2025-02-12T00:06:17.584" v="1858" actId="478"/>
          <ac:graphicFrameMkLst>
            <pc:docMk/>
            <pc:sldMk cId="2323932167" sldId="2147349073"/>
            <ac:graphicFrameMk id="4" creationId="{89943E93-6DB2-1E93-41C2-68BDBAD51203}"/>
          </ac:graphicFrameMkLst>
        </pc:graphicFrameChg>
      </pc:sldChg>
      <pc:sldChg chg="addSp delSp modSp new mod">
        <pc:chgData name="BRAGG Phillip M" userId="c97a4ef3-d61c-40cc-87bd-a1603bf46fc4" providerId="ADAL" clId="{18B688F0-3ADB-4726-A36C-9C5DF90E7805}" dt="2025-02-13T20:23:28.753" v="2212" actId="14100"/>
        <pc:sldMkLst>
          <pc:docMk/>
          <pc:sldMk cId="1182984736" sldId="2147349074"/>
        </pc:sldMkLst>
        <pc:picChg chg="add mod">
          <ac:chgData name="BRAGG Phillip M" userId="c97a4ef3-d61c-40cc-87bd-a1603bf46fc4" providerId="ADAL" clId="{18B688F0-3ADB-4726-A36C-9C5DF90E7805}" dt="2025-02-13T20:23:28.753" v="2212" actId="14100"/>
          <ac:picMkLst>
            <pc:docMk/>
            <pc:sldMk cId="1182984736" sldId="2147349074"/>
            <ac:picMk id="12" creationId="{43C7A813-AF75-3BA4-A475-4FA840C819CF}"/>
          </ac:picMkLst>
        </pc:picChg>
      </pc:sldChg>
      <pc:sldChg chg="addSp delSp modSp new mod">
        <pc:chgData name="BRAGG Phillip M" userId="c97a4ef3-d61c-40cc-87bd-a1603bf46fc4" providerId="ADAL" clId="{18B688F0-3ADB-4726-A36C-9C5DF90E7805}" dt="2025-02-14T19:23:26.628" v="2606" actId="1076"/>
        <pc:sldMkLst>
          <pc:docMk/>
          <pc:sldMk cId="2986814369" sldId="2147349075"/>
        </pc:sldMkLst>
        <pc:spChg chg="mod">
          <ac:chgData name="BRAGG Phillip M" userId="c97a4ef3-d61c-40cc-87bd-a1603bf46fc4" providerId="ADAL" clId="{18B688F0-3ADB-4726-A36C-9C5DF90E7805}" dt="2025-02-14T19:23:25.898" v="2605" actId="122"/>
          <ac:spMkLst>
            <pc:docMk/>
            <pc:sldMk cId="2986814369" sldId="2147349075"/>
            <ac:spMk id="2" creationId="{0D0FCBFC-7A1D-360D-02C9-A2C5A02677B4}"/>
          </ac:spMkLst>
        </pc:spChg>
        <pc:picChg chg="add mod">
          <ac:chgData name="BRAGG Phillip M" userId="c97a4ef3-d61c-40cc-87bd-a1603bf46fc4" providerId="ADAL" clId="{18B688F0-3ADB-4726-A36C-9C5DF90E7805}" dt="2025-02-14T19:23:26.628" v="2606" actId="1076"/>
          <ac:picMkLst>
            <pc:docMk/>
            <pc:sldMk cId="2986814369" sldId="2147349075"/>
            <ac:picMk id="5" creationId="{448E0022-FB58-72E5-D3C2-5DB1A6B73496}"/>
          </ac:picMkLst>
        </pc:picChg>
      </pc:sldChg>
      <pc:sldChg chg="addSp modSp new mod">
        <pc:chgData name="BRAGG Phillip M" userId="c97a4ef3-d61c-40cc-87bd-a1603bf46fc4" providerId="ADAL" clId="{18B688F0-3ADB-4726-A36C-9C5DF90E7805}" dt="2025-02-14T19:12:42.160" v="2528" actId="14100"/>
        <pc:sldMkLst>
          <pc:docMk/>
          <pc:sldMk cId="2758008742" sldId="2147349076"/>
        </pc:sldMkLst>
        <pc:picChg chg="add mod">
          <ac:chgData name="BRAGG Phillip M" userId="c97a4ef3-d61c-40cc-87bd-a1603bf46fc4" providerId="ADAL" clId="{18B688F0-3ADB-4726-A36C-9C5DF90E7805}" dt="2025-02-14T19:12:42.160" v="2528" actId="14100"/>
          <ac:picMkLst>
            <pc:docMk/>
            <pc:sldMk cId="2758008742" sldId="2147349076"/>
            <ac:picMk id="5" creationId="{33A2D2A2-C8B8-C213-91D3-A305A1966F2E}"/>
          </ac:picMkLst>
        </pc:picChg>
      </pc:sldChg>
      <pc:sldChg chg="addSp modSp new mod">
        <pc:chgData name="BRAGG Phillip M" userId="c97a4ef3-d61c-40cc-87bd-a1603bf46fc4" providerId="ADAL" clId="{18B688F0-3ADB-4726-A36C-9C5DF90E7805}" dt="2025-02-14T19:14:33.092" v="2543" actId="1076"/>
        <pc:sldMkLst>
          <pc:docMk/>
          <pc:sldMk cId="2261766207" sldId="2147349077"/>
        </pc:sldMkLst>
        <pc:spChg chg="add mod">
          <ac:chgData name="BRAGG Phillip M" userId="c97a4ef3-d61c-40cc-87bd-a1603bf46fc4" providerId="ADAL" clId="{18B688F0-3ADB-4726-A36C-9C5DF90E7805}" dt="2025-02-14T19:14:03.018" v="2537" actId="1076"/>
          <ac:spMkLst>
            <pc:docMk/>
            <pc:sldMk cId="2261766207" sldId="2147349077"/>
            <ac:spMk id="6" creationId="{B12DF116-F296-D893-BFC5-A46F2DE1026F}"/>
          </ac:spMkLst>
        </pc:spChg>
        <pc:spChg chg="add mod">
          <ac:chgData name="BRAGG Phillip M" userId="c97a4ef3-d61c-40cc-87bd-a1603bf46fc4" providerId="ADAL" clId="{18B688F0-3ADB-4726-A36C-9C5DF90E7805}" dt="2025-02-14T19:14:24.882" v="2541" actId="1076"/>
          <ac:spMkLst>
            <pc:docMk/>
            <pc:sldMk cId="2261766207" sldId="2147349077"/>
            <ac:spMk id="7" creationId="{68DF09FA-548C-D91A-79A9-48F57C30F24D}"/>
          </ac:spMkLst>
        </pc:spChg>
        <pc:spChg chg="add mod">
          <ac:chgData name="BRAGG Phillip M" userId="c97a4ef3-d61c-40cc-87bd-a1603bf46fc4" providerId="ADAL" clId="{18B688F0-3ADB-4726-A36C-9C5DF90E7805}" dt="2025-02-14T19:14:21.885" v="2540" actId="1076"/>
          <ac:spMkLst>
            <pc:docMk/>
            <pc:sldMk cId="2261766207" sldId="2147349077"/>
            <ac:spMk id="8" creationId="{C487F20A-986C-3DFC-8B39-9CADF39B21FB}"/>
          </ac:spMkLst>
        </pc:spChg>
        <pc:spChg chg="add mod">
          <ac:chgData name="BRAGG Phillip M" userId="c97a4ef3-d61c-40cc-87bd-a1603bf46fc4" providerId="ADAL" clId="{18B688F0-3ADB-4726-A36C-9C5DF90E7805}" dt="2025-02-14T19:14:33.092" v="2543" actId="1076"/>
          <ac:spMkLst>
            <pc:docMk/>
            <pc:sldMk cId="2261766207" sldId="2147349077"/>
            <ac:spMk id="9" creationId="{3EE893DF-62AB-694B-F485-74272F43E790}"/>
          </ac:spMkLst>
        </pc:spChg>
        <pc:picChg chg="add">
          <ac:chgData name="BRAGG Phillip M" userId="c97a4ef3-d61c-40cc-87bd-a1603bf46fc4" providerId="ADAL" clId="{18B688F0-3ADB-4726-A36C-9C5DF90E7805}" dt="2025-02-14T19:13:15.973" v="2529" actId="22"/>
          <ac:picMkLst>
            <pc:docMk/>
            <pc:sldMk cId="2261766207" sldId="2147349077"/>
            <ac:picMk id="5" creationId="{E15A0905-4052-95BA-837B-71CCC15B8433}"/>
          </ac:picMkLst>
        </pc:picChg>
      </pc:sldChg>
      <pc:sldChg chg="addSp modSp new mod">
        <pc:chgData name="BRAGG Phillip M" userId="c97a4ef3-d61c-40cc-87bd-a1603bf46fc4" providerId="ADAL" clId="{18B688F0-3ADB-4726-A36C-9C5DF90E7805}" dt="2025-02-20T14:39:00.170" v="2632" actId="1076"/>
        <pc:sldMkLst>
          <pc:docMk/>
          <pc:sldMk cId="1125531072" sldId="2147349078"/>
        </pc:sldMkLst>
        <pc:spChg chg="add mod">
          <ac:chgData name="BRAGG Phillip M" userId="c97a4ef3-d61c-40cc-87bd-a1603bf46fc4" providerId="ADAL" clId="{18B688F0-3ADB-4726-A36C-9C5DF90E7805}" dt="2025-02-20T14:39:00.170" v="2632" actId="1076"/>
          <ac:spMkLst>
            <pc:docMk/>
            <pc:sldMk cId="1125531072" sldId="2147349078"/>
            <ac:spMk id="4" creationId="{3381E2D1-682C-7040-1E18-FB7D5B3C25F7}"/>
          </ac:spMkLst>
        </pc:spChg>
        <pc:spChg chg="add mod">
          <ac:chgData name="BRAGG Phillip M" userId="c97a4ef3-d61c-40cc-87bd-a1603bf46fc4" providerId="ADAL" clId="{18B688F0-3ADB-4726-A36C-9C5DF90E7805}" dt="2025-02-14T19:16:42.567" v="2554" actId="14100"/>
          <ac:spMkLst>
            <pc:docMk/>
            <pc:sldMk cId="1125531072" sldId="2147349078"/>
            <ac:spMk id="6" creationId="{24D2B539-D533-ACA3-D84C-7749DC321B1E}"/>
          </ac:spMkLst>
        </pc:spChg>
        <pc:picChg chg="add mod">
          <ac:chgData name="BRAGG Phillip M" userId="c97a4ef3-d61c-40cc-87bd-a1603bf46fc4" providerId="ADAL" clId="{18B688F0-3ADB-4726-A36C-9C5DF90E7805}" dt="2025-02-20T14:38:52.326" v="2631" actId="1076"/>
          <ac:picMkLst>
            <pc:docMk/>
            <pc:sldMk cId="1125531072" sldId="2147349078"/>
            <ac:picMk id="5" creationId="{6C9BDFD3-C15B-B513-C24E-4B547C11238E}"/>
          </ac:picMkLst>
        </pc:picChg>
      </pc:sldChg>
      <pc:sldChg chg="addSp modSp new mod">
        <pc:chgData name="BRAGG Phillip M" userId="c97a4ef3-d61c-40cc-87bd-a1603bf46fc4" providerId="ADAL" clId="{18B688F0-3ADB-4726-A36C-9C5DF90E7805}" dt="2025-02-20T14:38:43.736" v="2628" actId="1076"/>
        <pc:sldMkLst>
          <pc:docMk/>
          <pc:sldMk cId="2239002114" sldId="2147349079"/>
        </pc:sldMkLst>
        <pc:spChg chg="add mod">
          <ac:chgData name="BRAGG Phillip M" userId="c97a4ef3-d61c-40cc-87bd-a1603bf46fc4" providerId="ADAL" clId="{18B688F0-3ADB-4726-A36C-9C5DF90E7805}" dt="2025-02-20T14:38:43.736" v="2628" actId="1076"/>
          <ac:spMkLst>
            <pc:docMk/>
            <pc:sldMk cId="2239002114" sldId="2147349079"/>
            <ac:spMk id="4" creationId="{F7174545-7FD4-54C9-9679-AE4BD78544A2}"/>
          </ac:spMkLst>
        </pc:spChg>
        <pc:spChg chg="add mod">
          <ac:chgData name="BRAGG Phillip M" userId="c97a4ef3-d61c-40cc-87bd-a1603bf46fc4" providerId="ADAL" clId="{18B688F0-3ADB-4726-A36C-9C5DF90E7805}" dt="2025-02-14T19:17:51.385" v="2562" actId="1076"/>
          <ac:spMkLst>
            <pc:docMk/>
            <pc:sldMk cId="2239002114" sldId="2147349079"/>
            <ac:spMk id="6" creationId="{EACE1C86-E99F-DED4-D0C9-615920D115DA}"/>
          </ac:spMkLst>
        </pc:spChg>
        <pc:picChg chg="add mod">
          <ac:chgData name="BRAGG Phillip M" userId="c97a4ef3-d61c-40cc-87bd-a1603bf46fc4" providerId="ADAL" clId="{18B688F0-3ADB-4726-A36C-9C5DF90E7805}" dt="2025-02-20T14:38:37.642" v="2627" actId="1076"/>
          <ac:picMkLst>
            <pc:docMk/>
            <pc:sldMk cId="2239002114" sldId="2147349079"/>
            <ac:picMk id="5" creationId="{352E7795-5DA8-83CA-7D3D-CC61F75025D2}"/>
          </ac:picMkLst>
        </pc:picChg>
      </pc:sldChg>
      <pc:sldChg chg="addSp modSp new mod">
        <pc:chgData name="BRAGG Phillip M" userId="c97a4ef3-d61c-40cc-87bd-a1603bf46fc4" providerId="ADAL" clId="{18B688F0-3ADB-4726-A36C-9C5DF90E7805}" dt="2025-02-20T14:38:27.610" v="2624" actId="1076"/>
        <pc:sldMkLst>
          <pc:docMk/>
          <pc:sldMk cId="191724663" sldId="2147349080"/>
        </pc:sldMkLst>
        <pc:spChg chg="add mod">
          <ac:chgData name="BRAGG Phillip M" userId="c97a4ef3-d61c-40cc-87bd-a1603bf46fc4" providerId="ADAL" clId="{18B688F0-3ADB-4726-A36C-9C5DF90E7805}" dt="2025-02-20T14:38:27.610" v="2624" actId="1076"/>
          <ac:spMkLst>
            <pc:docMk/>
            <pc:sldMk cId="191724663" sldId="2147349080"/>
            <ac:spMk id="4" creationId="{10812894-5F10-8644-1B58-F172DD0C4D50}"/>
          </ac:spMkLst>
        </pc:spChg>
        <pc:picChg chg="add">
          <ac:chgData name="BRAGG Phillip M" userId="c97a4ef3-d61c-40cc-87bd-a1603bf46fc4" providerId="ADAL" clId="{18B688F0-3ADB-4726-A36C-9C5DF90E7805}" dt="2025-02-14T19:18:33.524" v="2563" actId="22"/>
          <ac:picMkLst>
            <pc:docMk/>
            <pc:sldMk cId="191724663" sldId="2147349080"/>
            <ac:picMk id="5" creationId="{38283301-3DFB-4417-0611-D03C2397B222}"/>
          </ac:picMkLst>
        </pc:picChg>
      </pc:sldChg>
      <pc:sldChg chg="addSp modSp new mod">
        <pc:chgData name="BRAGG Phillip M" userId="c97a4ef3-d61c-40cc-87bd-a1603bf46fc4" providerId="ADAL" clId="{18B688F0-3ADB-4726-A36C-9C5DF90E7805}" dt="2025-02-20T14:38:19.875" v="2622" actId="1076"/>
        <pc:sldMkLst>
          <pc:docMk/>
          <pc:sldMk cId="3132938126" sldId="2147349081"/>
        </pc:sldMkLst>
        <pc:spChg chg="add mod">
          <ac:chgData name="BRAGG Phillip M" userId="c97a4ef3-d61c-40cc-87bd-a1603bf46fc4" providerId="ADAL" clId="{18B688F0-3ADB-4726-A36C-9C5DF90E7805}" dt="2025-02-20T14:38:19.875" v="2622" actId="1076"/>
          <ac:spMkLst>
            <pc:docMk/>
            <pc:sldMk cId="3132938126" sldId="2147349081"/>
            <ac:spMk id="4" creationId="{30CADD7C-8B32-8EB7-D2C8-8BF10C0F2FD6}"/>
          </ac:spMkLst>
        </pc:spChg>
        <pc:picChg chg="add mod">
          <ac:chgData name="BRAGG Phillip M" userId="c97a4ef3-d61c-40cc-87bd-a1603bf46fc4" providerId="ADAL" clId="{18B688F0-3ADB-4726-A36C-9C5DF90E7805}" dt="2025-02-20T14:38:07.261" v="2621" actId="1076"/>
          <ac:picMkLst>
            <pc:docMk/>
            <pc:sldMk cId="3132938126" sldId="2147349081"/>
            <ac:picMk id="5" creationId="{E4B725AE-7E30-2EEC-6607-F6ECC0171BBD}"/>
          </ac:picMkLst>
        </pc:picChg>
      </pc:sldChg>
      <pc:sldChg chg="addSp modSp new mod">
        <pc:chgData name="BRAGG Phillip M" userId="c97a4ef3-d61c-40cc-87bd-a1603bf46fc4" providerId="ADAL" clId="{18B688F0-3ADB-4726-A36C-9C5DF90E7805}" dt="2025-02-14T19:20:49.574" v="2571" actId="14100"/>
        <pc:sldMkLst>
          <pc:docMk/>
          <pc:sldMk cId="1100298486" sldId="2147349082"/>
        </pc:sldMkLst>
        <pc:spChg chg="add mod">
          <ac:chgData name="BRAGG Phillip M" userId="c97a4ef3-d61c-40cc-87bd-a1603bf46fc4" providerId="ADAL" clId="{18B688F0-3ADB-4726-A36C-9C5DF90E7805}" dt="2025-02-14T19:20:49.574" v="2571" actId="14100"/>
          <ac:spMkLst>
            <pc:docMk/>
            <pc:sldMk cId="1100298486" sldId="2147349082"/>
            <ac:spMk id="6" creationId="{E57E64F9-397F-4EFE-D031-AAC107C8FA7E}"/>
          </ac:spMkLst>
        </pc:spChg>
        <pc:picChg chg="add mod">
          <ac:chgData name="BRAGG Phillip M" userId="c97a4ef3-d61c-40cc-87bd-a1603bf46fc4" providerId="ADAL" clId="{18B688F0-3ADB-4726-A36C-9C5DF90E7805}" dt="2025-02-14T19:20:42.045" v="2569" actId="1076"/>
          <ac:picMkLst>
            <pc:docMk/>
            <pc:sldMk cId="1100298486" sldId="2147349082"/>
            <ac:picMk id="5" creationId="{A9AA6D90-9623-1E4D-BD8A-418E5E464BA9}"/>
          </ac:picMkLst>
        </pc:picChg>
      </pc:sldChg>
      <pc:sldChg chg="addSp delSp new mod">
        <pc:chgData name="BRAGG Phillip M" userId="c97a4ef3-d61c-40cc-87bd-a1603bf46fc4" providerId="ADAL" clId="{18B688F0-3ADB-4726-A36C-9C5DF90E7805}" dt="2025-02-14T19:28:18.555" v="2616" actId="478"/>
        <pc:sldMkLst>
          <pc:docMk/>
          <pc:sldMk cId="3497000116" sldId="2147349083"/>
        </pc:sldMkLst>
        <pc:picChg chg="add">
          <ac:chgData name="BRAGG Phillip M" userId="c97a4ef3-d61c-40cc-87bd-a1603bf46fc4" providerId="ADAL" clId="{18B688F0-3ADB-4726-A36C-9C5DF90E7805}" dt="2025-02-14T19:28:13.631" v="2614" actId="22"/>
          <ac:picMkLst>
            <pc:docMk/>
            <pc:sldMk cId="3497000116" sldId="2147349083"/>
            <ac:picMk id="5" creationId="{E0C80210-E7B0-85A9-9067-19CCF200F9BB}"/>
          </ac:picMkLst>
        </pc:picChg>
      </pc:sldChg>
      <pc:sldChg chg="addSp new mod">
        <pc:chgData name="BRAGG Phillip M" userId="c97a4ef3-d61c-40cc-87bd-a1603bf46fc4" providerId="ADAL" clId="{18B688F0-3ADB-4726-A36C-9C5DF90E7805}" dt="2025-02-14T19:26:40.772" v="2613" actId="22"/>
        <pc:sldMkLst>
          <pc:docMk/>
          <pc:sldMk cId="2044080219" sldId="2147349084"/>
        </pc:sldMkLst>
        <pc:picChg chg="add">
          <ac:chgData name="BRAGG Phillip M" userId="c97a4ef3-d61c-40cc-87bd-a1603bf46fc4" providerId="ADAL" clId="{18B688F0-3ADB-4726-A36C-9C5DF90E7805}" dt="2025-02-14T19:26:40.772" v="2613" actId="22"/>
          <ac:picMkLst>
            <pc:docMk/>
            <pc:sldMk cId="2044080219" sldId="2147349084"/>
            <ac:picMk id="5" creationId="{6322929E-2923-E276-BAE3-E0B027AD67F5}"/>
          </ac:picMkLst>
        </pc:picChg>
      </pc:sldChg>
      <pc:sldChg chg="addSp modSp new mod">
        <pc:chgData name="BRAGG Phillip M" userId="c97a4ef3-d61c-40cc-87bd-a1603bf46fc4" providerId="ADAL" clId="{18B688F0-3ADB-4726-A36C-9C5DF90E7805}" dt="2025-02-14T19:25:37.675" v="2612" actId="14100"/>
        <pc:sldMkLst>
          <pc:docMk/>
          <pc:sldMk cId="2011451073" sldId="2147349085"/>
        </pc:sldMkLst>
        <pc:picChg chg="add mod">
          <ac:chgData name="BRAGG Phillip M" userId="c97a4ef3-d61c-40cc-87bd-a1603bf46fc4" providerId="ADAL" clId="{18B688F0-3ADB-4726-A36C-9C5DF90E7805}" dt="2025-02-14T19:25:37.675" v="2612" actId="14100"/>
          <ac:picMkLst>
            <pc:docMk/>
            <pc:sldMk cId="2011451073" sldId="2147349085"/>
            <ac:picMk id="5" creationId="{A4AB1118-F6CB-47F6-E148-F99A2B424C04}"/>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59413E-3C2C-4594-B31D-701A397D27CD}"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US"/>
        </a:p>
      </dgm:t>
    </dgm:pt>
    <dgm:pt modelId="{8AC150C4-7F3D-40C4-B366-864B48C88FC3}">
      <dgm:prSet phldrT="[Text]"/>
      <dgm:spPr/>
      <dgm:t>
        <a:bodyPr/>
        <a:lstStyle/>
        <a:p>
          <a:r>
            <a:rPr lang="en-US" dirty="0"/>
            <a:t>Work</a:t>
          </a:r>
        </a:p>
      </dgm:t>
    </dgm:pt>
    <dgm:pt modelId="{B138D715-62FF-4C41-8B00-401E4C77D2F4}" type="parTrans" cxnId="{CDA23AFF-E4E9-45A5-8DA6-BFA72B764D62}">
      <dgm:prSet/>
      <dgm:spPr/>
      <dgm:t>
        <a:bodyPr/>
        <a:lstStyle/>
        <a:p>
          <a:endParaRPr lang="en-US"/>
        </a:p>
      </dgm:t>
    </dgm:pt>
    <dgm:pt modelId="{A6D45A93-51D5-4584-85FF-E14581A3410B}" type="sibTrans" cxnId="{CDA23AFF-E4E9-45A5-8DA6-BFA72B764D62}">
      <dgm:prSet/>
      <dgm:spPr/>
      <dgm:t>
        <a:bodyPr/>
        <a:lstStyle/>
        <a:p>
          <a:endParaRPr lang="en-US"/>
        </a:p>
      </dgm:t>
    </dgm:pt>
    <dgm:pt modelId="{22ADEB59-715F-49B5-97EC-91B238316E4A}">
      <dgm:prSet phldrT="[Text]"/>
      <dgm:spPr/>
      <dgm:t>
        <a:bodyPr/>
        <a:lstStyle/>
        <a:p>
          <a:r>
            <a:rPr lang="en-US" dirty="0"/>
            <a:t>Materials</a:t>
          </a:r>
        </a:p>
      </dgm:t>
    </dgm:pt>
    <dgm:pt modelId="{8F1DD39D-1086-413B-B22C-2F3ED7D19C51}" type="parTrans" cxnId="{4544A800-72E3-460A-9900-ACAC0134CD0C}">
      <dgm:prSet/>
      <dgm:spPr/>
      <dgm:t>
        <a:bodyPr/>
        <a:lstStyle/>
        <a:p>
          <a:endParaRPr lang="en-US"/>
        </a:p>
      </dgm:t>
    </dgm:pt>
    <dgm:pt modelId="{34414D76-ECE0-4361-A95B-EE265510D4CB}" type="sibTrans" cxnId="{4544A800-72E3-460A-9900-ACAC0134CD0C}">
      <dgm:prSet/>
      <dgm:spPr/>
      <dgm:t>
        <a:bodyPr/>
        <a:lstStyle/>
        <a:p>
          <a:endParaRPr lang="en-US"/>
        </a:p>
      </dgm:t>
    </dgm:pt>
    <dgm:pt modelId="{5A5A12A3-2DCC-4391-9686-8C8602A0B174}">
      <dgm:prSet phldrT="[Text]"/>
      <dgm:spPr/>
      <dgm:t>
        <a:bodyPr/>
        <a:lstStyle/>
        <a:p>
          <a:r>
            <a:rPr lang="en-US" dirty="0"/>
            <a:t>Purchasing</a:t>
          </a:r>
        </a:p>
      </dgm:t>
    </dgm:pt>
    <dgm:pt modelId="{A1BF8E58-39FF-4F9A-B50D-1BE6C69547D2}" type="parTrans" cxnId="{409C643A-2CF3-4E90-97AB-826C98DCE122}">
      <dgm:prSet/>
      <dgm:spPr/>
      <dgm:t>
        <a:bodyPr/>
        <a:lstStyle/>
        <a:p>
          <a:endParaRPr lang="en-US"/>
        </a:p>
      </dgm:t>
    </dgm:pt>
    <dgm:pt modelId="{DC1A707C-0A22-4B9B-8B74-9D867F1D687F}" type="sibTrans" cxnId="{409C643A-2CF3-4E90-97AB-826C98DCE122}">
      <dgm:prSet/>
      <dgm:spPr/>
      <dgm:t>
        <a:bodyPr/>
        <a:lstStyle/>
        <a:p>
          <a:endParaRPr lang="en-US"/>
        </a:p>
      </dgm:t>
    </dgm:pt>
    <dgm:pt modelId="{D46724C0-B036-4B85-AAB2-C63EFCBB584C}" type="pres">
      <dgm:prSet presAssocID="{9D59413E-3C2C-4594-B31D-701A397D27CD}" presName="Name0" presStyleCnt="0">
        <dgm:presLayoutVars>
          <dgm:dir/>
          <dgm:resizeHandles val="exact"/>
        </dgm:presLayoutVars>
      </dgm:prSet>
      <dgm:spPr/>
    </dgm:pt>
    <dgm:pt modelId="{D6DE80D0-5CE9-4412-8F6E-8D0C7D2E384D}" type="pres">
      <dgm:prSet presAssocID="{8AC150C4-7F3D-40C4-B366-864B48C88FC3}" presName="Name5" presStyleLbl="vennNode1" presStyleIdx="0" presStyleCnt="3">
        <dgm:presLayoutVars>
          <dgm:bulletEnabled val="1"/>
        </dgm:presLayoutVars>
      </dgm:prSet>
      <dgm:spPr/>
    </dgm:pt>
    <dgm:pt modelId="{D5E227D6-E16B-45A8-B74C-C27CA966A2FE}" type="pres">
      <dgm:prSet presAssocID="{A6D45A93-51D5-4584-85FF-E14581A3410B}" presName="space" presStyleCnt="0"/>
      <dgm:spPr/>
    </dgm:pt>
    <dgm:pt modelId="{6303B3C6-DB6D-48CC-9C64-84EEFB82BD8D}" type="pres">
      <dgm:prSet presAssocID="{22ADEB59-715F-49B5-97EC-91B238316E4A}" presName="Name5" presStyleLbl="vennNode1" presStyleIdx="1" presStyleCnt="3">
        <dgm:presLayoutVars>
          <dgm:bulletEnabled val="1"/>
        </dgm:presLayoutVars>
      </dgm:prSet>
      <dgm:spPr/>
    </dgm:pt>
    <dgm:pt modelId="{D5C42B5D-56BE-46B6-BD5B-C8BB62ECD22D}" type="pres">
      <dgm:prSet presAssocID="{34414D76-ECE0-4361-A95B-EE265510D4CB}" presName="space" presStyleCnt="0"/>
      <dgm:spPr/>
    </dgm:pt>
    <dgm:pt modelId="{6B8DE8D4-C92F-487B-B729-095DEEE11F3E}" type="pres">
      <dgm:prSet presAssocID="{5A5A12A3-2DCC-4391-9686-8C8602A0B174}" presName="Name5" presStyleLbl="vennNode1" presStyleIdx="2" presStyleCnt="3">
        <dgm:presLayoutVars>
          <dgm:bulletEnabled val="1"/>
        </dgm:presLayoutVars>
      </dgm:prSet>
      <dgm:spPr/>
    </dgm:pt>
  </dgm:ptLst>
  <dgm:cxnLst>
    <dgm:cxn modelId="{4544A800-72E3-460A-9900-ACAC0134CD0C}" srcId="{9D59413E-3C2C-4594-B31D-701A397D27CD}" destId="{22ADEB59-715F-49B5-97EC-91B238316E4A}" srcOrd="1" destOrd="0" parTransId="{8F1DD39D-1086-413B-B22C-2F3ED7D19C51}" sibTransId="{34414D76-ECE0-4361-A95B-EE265510D4CB}"/>
    <dgm:cxn modelId="{197ED52E-30B5-46C2-BB13-D7EEEE17EB0C}" type="presOf" srcId="{22ADEB59-715F-49B5-97EC-91B238316E4A}" destId="{6303B3C6-DB6D-48CC-9C64-84EEFB82BD8D}" srcOrd="0" destOrd="0" presId="urn:microsoft.com/office/officeart/2005/8/layout/venn3"/>
    <dgm:cxn modelId="{409C643A-2CF3-4E90-97AB-826C98DCE122}" srcId="{9D59413E-3C2C-4594-B31D-701A397D27CD}" destId="{5A5A12A3-2DCC-4391-9686-8C8602A0B174}" srcOrd="2" destOrd="0" parTransId="{A1BF8E58-39FF-4F9A-B50D-1BE6C69547D2}" sibTransId="{DC1A707C-0A22-4B9B-8B74-9D867F1D687F}"/>
    <dgm:cxn modelId="{8215CF71-DDCF-40E2-8F3D-16CAFEAFCDC7}" type="presOf" srcId="{9D59413E-3C2C-4594-B31D-701A397D27CD}" destId="{D46724C0-B036-4B85-AAB2-C63EFCBB584C}" srcOrd="0" destOrd="0" presId="urn:microsoft.com/office/officeart/2005/8/layout/venn3"/>
    <dgm:cxn modelId="{927E5BE1-0E98-4ABD-86D1-FFA67C239D05}" type="presOf" srcId="{8AC150C4-7F3D-40C4-B366-864B48C88FC3}" destId="{D6DE80D0-5CE9-4412-8F6E-8D0C7D2E384D}" srcOrd="0" destOrd="0" presId="urn:microsoft.com/office/officeart/2005/8/layout/venn3"/>
    <dgm:cxn modelId="{2C90F9FA-BA3A-450F-9A28-EEE905F73EB5}" type="presOf" srcId="{5A5A12A3-2DCC-4391-9686-8C8602A0B174}" destId="{6B8DE8D4-C92F-487B-B729-095DEEE11F3E}" srcOrd="0" destOrd="0" presId="urn:microsoft.com/office/officeart/2005/8/layout/venn3"/>
    <dgm:cxn modelId="{CDA23AFF-E4E9-45A5-8DA6-BFA72B764D62}" srcId="{9D59413E-3C2C-4594-B31D-701A397D27CD}" destId="{8AC150C4-7F3D-40C4-B366-864B48C88FC3}" srcOrd="0" destOrd="0" parTransId="{B138D715-62FF-4C41-8B00-401E4C77D2F4}" sibTransId="{A6D45A93-51D5-4584-85FF-E14581A3410B}"/>
    <dgm:cxn modelId="{8848B7C3-A150-4A34-8AD7-1A4B6EFF6F1F}" type="presParOf" srcId="{D46724C0-B036-4B85-AAB2-C63EFCBB584C}" destId="{D6DE80D0-5CE9-4412-8F6E-8D0C7D2E384D}" srcOrd="0" destOrd="0" presId="urn:microsoft.com/office/officeart/2005/8/layout/venn3"/>
    <dgm:cxn modelId="{4BE8336B-67AB-422B-A07F-45EC9BA7BD03}" type="presParOf" srcId="{D46724C0-B036-4B85-AAB2-C63EFCBB584C}" destId="{D5E227D6-E16B-45A8-B74C-C27CA966A2FE}" srcOrd="1" destOrd="0" presId="urn:microsoft.com/office/officeart/2005/8/layout/venn3"/>
    <dgm:cxn modelId="{1D32DEC1-FBF2-4362-B4A0-D7EE65861642}" type="presParOf" srcId="{D46724C0-B036-4B85-AAB2-C63EFCBB584C}" destId="{6303B3C6-DB6D-48CC-9C64-84EEFB82BD8D}" srcOrd="2" destOrd="0" presId="urn:microsoft.com/office/officeart/2005/8/layout/venn3"/>
    <dgm:cxn modelId="{6F70BF84-D3C7-4F7B-A5DE-5D122A49252F}" type="presParOf" srcId="{D46724C0-B036-4B85-AAB2-C63EFCBB584C}" destId="{D5C42B5D-56BE-46B6-BD5B-C8BB62ECD22D}" srcOrd="3" destOrd="0" presId="urn:microsoft.com/office/officeart/2005/8/layout/venn3"/>
    <dgm:cxn modelId="{27682CCE-9AD7-4D7D-8316-FDD82AD22C0B}" type="presParOf" srcId="{D46724C0-B036-4B85-AAB2-C63EFCBB584C}" destId="{6B8DE8D4-C92F-487B-B729-095DEEE11F3E}" srcOrd="4"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DE80D0-5CE9-4412-8F6E-8D0C7D2E384D}">
      <dsp:nvSpPr>
        <dsp:cNvPr id="0" name=""/>
        <dsp:cNvSpPr/>
      </dsp:nvSpPr>
      <dsp:spPr>
        <a:xfrm>
          <a:off x="4786" y="193256"/>
          <a:ext cx="4185486" cy="418548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30341" tIns="49530" rIns="230341" bIns="49530" numCol="1" spcCol="1270" anchor="ctr" anchorCtr="0">
          <a:noAutofit/>
        </a:bodyPr>
        <a:lstStyle/>
        <a:p>
          <a:pPr marL="0" lvl="0" indent="0" algn="ctr" defTabSz="1733550">
            <a:lnSpc>
              <a:spcPct val="90000"/>
            </a:lnSpc>
            <a:spcBef>
              <a:spcPct val="0"/>
            </a:spcBef>
            <a:spcAft>
              <a:spcPct val="35000"/>
            </a:spcAft>
            <a:buNone/>
          </a:pPr>
          <a:r>
            <a:rPr lang="en-US" sz="3900" kern="1200" dirty="0"/>
            <a:t>Work</a:t>
          </a:r>
        </a:p>
      </dsp:txBody>
      <dsp:txXfrm>
        <a:off x="617736" y="806206"/>
        <a:ext cx="2959586" cy="2959586"/>
      </dsp:txXfrm>
    </dsp:sp>
    <dsp:sp modelId="{6303B3C6-DB6D-48CC-9C64-84EEFB82BD8D}">
      <dsp:nvSpPr>
        <dsp:cNvPr id="0" name=""/>
        <dsp:cNvSpPr/>
      </dsp:nvSpPr>
      <dsp:spPr>
        <a:xfrm>
          <a:off x="3353175" y="193256"/>
          <a:ext cx="4185486" cy="418548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30341" tIns="49530" rIns="230341" bIns="49530" numCol="1" spcCol="1270" anchor="ctr" anchorCtr="0">
          <a:noAutofit/>
        </a:bodyPr>
        <a:lstStyle/>
        <a:p>
          <a:pPr marL="0" lvl="0" indent="0" algn="ctr" defTabSz="1733550">
            <a:lnSpc>
              <a:spcPct val="90000"/>
            </a:lnSpc>
            <a:spcBef>
              <a:spcPct val="0"/>
            </a:spcBef>
            <a:spcAft>
              <a:spcPct val="35000"/>
            </a:spcAft>
            <a:buNone/>
          </a:pPr>
          <a:r>
            <a:rPr lang="en-US" sz="3900" kern="1200" dirty="0"/>
            <a:t>Materials</a:t>
          </a:r>
        </a:p>
      </dsp:txBody>
      <dsp:txXfrm>
        <a:off x="3966125" y="806206"/>
        <a:ext cx="2959586" cy="2959586"/>
      </dsp:txXfrm>
    </dsp:sp>
    <dsp:sp modelId="{6B8DE8D4-C92F-487B-B729-095DEEE11F3E}">
      <dsp:nvSpPr>
        <dsp:cNvPr id="0" name=""/>
        <dsp:cNvSpPr/>
      </dsp:nvSpPr>
      <dsp:spPr>
        <a:xfrm>
          <a:off x="6701564" y="193256"/>
          <a:ext cx="4185486" cy="418548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30341" tIns="49530" rIns="230341" bIns="49530" numCol="1" spcCol="1270" anchor="ctr" anchorCtr="0">
          <a:noAutofit/>
        </a:bodyPr>
        <a:lstStyle/>
        <a:p>
          <a:pPr marL="0" lvl="0" indent="0" algn="ctr" defTabSz="1733550">
            <a:lnSpc>
              <a:spcPct val="90000"/>
            </a:lnSpc>
            <a:spcBef>
              <a:spcPct val="0"/>
            </a:spcBef>
            <a:spcAft>
              <a:spcPct val="35000"/>
            </a:spcAft>
            <a:buNone/>
          </a:pPr>
          <a:r>
            <a:rPr lang="en-US" sz="3900" kern="1200" dirty="0"/>
            <a:t>Purchasing</a:t>
          </a:r>
        </a:p>
      </dsp:txBody>
      <dsp:txXfrm>
        <a:off x="7314514" y="806206"/>
        <a:ext cx="2959586" cy="2959586"/>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67ED5EB-8AC0-4E81-52A5-0B9835D5D3E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A086C61-A49A-B74E-536D-D24A4DE0264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51C7DE0-9006-BC48-B1C9-F842553CB5DD}" type="datetimeFigureOut">
              <a:rPr lang="en-US" smtClean="0"/>
              <a:t>2/20/2025</a:t>
            </a:fld>
            <a:endParaRPr lang="en-US"/>
          </a:p>
        </p:txBody>
      </p:sp>
      <p:sp>
        <p:nvSpPr>
          <p:cNvPr id="4" name="Footer Placeholder 3">
            <a:extLst>
              <a:ext uri="{FF2B5EF4-FFF2-40B4-BE49-F238E27FC236}">
                <a16:creationId xmlns:a16="http://schemas.microsoft.com/office/drawing/2014/main" id="{D46F803A-620C-25EA-717D-8954B07B692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2482040-2078-8C3E-DFF3-FB95B8BF624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D00AB84-DC3C-4545-A455-0FCC96281738}" type="slidenum">
              <a:rPr lang="en-US" smtClean="0"/>
              <a:t>‹#›</a:t>
            </a:fld>
            <a:endParaRPr lang="en-US"/>
          </a:p>
        </p:txBody>
      </p:sp>
    </p:spTree>
    <p:extLst>
      <p:ext uri="{BB962C8B-B14F-4D97-AF65-F5344CB8AC3E}">
        <p14:creationId xmlns:p14="http://schemas.microsoft.com/office/powerpoint/2010/main" val="24161518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94EE3A-C750-5044-A5FB-6440F894EC81}" type="datetimeFigureOut">
              <a:rPr lang="en-US" smtClean="0"/>
              <a:t>2/20/2025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3DB4F8-2C13-7345-8E95-4DC681F14FAA}" type="slidenum">
              <a:rPr lang="en-US" smtClean="0"/>
              <a:t>‹#›</a:t>
            </a:fld>
            <a:endParaRPr lang="en-US"/>
          </a:p>
        </p:txBody>
      </p:sp>
    </p:spTree>
    <p:extLst>
      <p:ext uri="{BB962C8B-B14F-4D97-AF65-F5344CB8AC3E}">
        <p14:creationId xmlns:p14="http://schemas.microsoft.com/office/powerpoint/2010/main" val="32589132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03DB4F8-2C13-7345-8E95-4DC681F14FAA}" type="slidenum">
              <a:rPr lang="en-US" smtClean="0"/>
              <a:t>3</a:t>
            </a:fld>
            <a:endParaRPr lang="en-US"/>
          </a:p>
        </p:txBody>
      </p:sp>
    </p:spTree>
    <p:extLst>
      <p:ext uri="{BB962C8B-B14F-4D97-AF65-F5344CB8AC3E}">
        <p14:creationId xmlns:p14="http://schemas.microsoft.com/office/powerpoint/2010/main" val="1585874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3DB4F8-2C13-7345-8E95-4DC681F14FAA}" type="slidenum">
              <a:rPr lang="en-US" smtClean="0"/>
              <a:t>32</a:t>
            </a:fld>
            <a:endParaRPr lang="en-US"/>
          </a:p>
        </p:txBody>
      </p:sp>
    </p:spTree>
    <p:extLst>
      <p:ext uri="{BB962C8B-B14F-4D97-AF65-F5344CB8AC3E}">
        <p14:creationId xmlns:p14="http://schemas.microsoft.com/office/powerpoint/2010/main" val="22652105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FB69D-B886-EFA5-6C77-8A1C969DE126}"/>
              </a:ext>
            </a:extLst>
          </p:cNvPr>
          <p:cNvSpPr>
            <a:spLocks noGrp="1"/>
          </p:cNvSpPr>
          <p:nvPr>
            <p:ph type="ctrTitle" hasCustomPrompt="1"/>
          </p:nvPr>
        </p:nvSpPr>
        <p:spPr>
          <a:xfrm>
            <a:off x="774700" y="1341438"/>
            <a:ext cx="10642600" cy="2387600"/>
          </a:xfrm>
        </p:spPr>
        <p:txBody>
          <a:bodyPr anchor="b"/>
          <a:lstStyle>
            <a:lvl1pPr algn="ctr">
              <a:defRPr sz="6000"/>
            </a:lvl1pPr>
          </a:lstStyle>
          <a:p>
            <a:r>
              <a:rPr lang="en-US"/>
              <a:t>Session Title</a:t>
            </a:r>
          </a:p>
        </p:txBody>
      </p:sp>
      <p:sp>
        <p:nvSpPr>
          <p:cNvPr id="3" name="Subtitle 2">
            <a:extLst>
              <a:ext uri="{FF2B5EF4-FFF2-40B4-BE49-F238E27FC236}">
                <a16:creationId xmlns:a16="http://schemas.microsoft.com/office/drawing/2014/main" id="{9DE93084-E1CB-1664-E8F3-F4B6ED86C3E5}"/>
              </a:ext>
            </a:extLst>
          </p:cNvPr>
          <p:cNvSpPr>
            <a:spLocks noGrp="1"/>
          </p:cNvSpPr>
          <p:nvPr>
            <p:ph type="subTitle" idx="1" hasCustomPrompt="1"/>
          </p:nvPr>
        </p:nvSpPr>
        <p:spPr>
          <a:xfrm>
            <a:off x="1524000" y="39068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Name(s)</a:t>
            </a:r>
          </a:p>
          <a:p>
            <a:r>
              <a:rPr lang="en-US"/>
              <a:t>Speaker Title(s)</a:t>
            </a:r>
          </a:p>
          <a:p>
            <a:r>
              <a:rPr lang="en-US"/>
              <a:t>Speaker Company</a:t>
            </a:r>
          </a:p>
        </p:txBody>
      </p:sp>
    </p:spTree>
    <p:extLst>
      <p:ext uri="{BB962C8B-B14F-4D97-AF65-F5344CB8AC3E}">
        <p14:creationId xmlns:p14="http://schemas.microsoft.com/office/powerpoint/2010/main" val="3316615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b="-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06FA2-E487-7A09-F8BD-42D20CDD4B0C}"/>
              </a:ext>
            </a:extLst>
          </p:cNvPr>
          <p:cNvSpPr>
            <a:spLocks noGrp="1"/>
          </p:cNvSpPr>
          <p:nvPr>
            <p:ph type="title" hasCustomPrompt="1"/>
          </p:nvPr>
        </p:nvSpPr>
        <p:spPr>
          <a:xfrm>
            <a:off x="839788" y="457200"/>
            <a:ext cx="3932237" cy="1600200"/>
          </a:xfrm>
        </p:spPr>
        <p:txBody>
          <a:bodyPr anchor="b"/>
          <a:lstStyle>
            <a:lvl1pPr>
              <a:defRPr sz="3200"/>
            </a:lvl1pPr>
          </a:lstStyle>
          <a:p>
            <a:r>
              <a:rPr lang="en-US"/>
              <a:t>Enter Header</a:t>
            </a:r>
          </a:p>
        </p:txBody>
      </p:sp>
      <p:sp>
        <p:nvSpPr>
          <p:cNvPr id="3" name="Picture Placeholder 2">
            <a:extLst>
              <a:ext uri="{FF2B5EF4-FFF2-40B4-BE49-F238E27FC236}">
                <a16:creationId xmlns:a16="http://schemas.microsoft.com/office/drawing/2014/main" id="{3F74E7F1-AEBB-61BD-2DB7-099E2A519B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0843B66-FF68-7B4F-C328-5BFA3FAFFB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6457366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Expanded - No Content">
    <p:spTree>
      <p:nvGrpSpPr>
        <p:cNvPr id="1" name=""/>
        <p:cNvGrpSpPr/>
        <p:nvPr/>
      </p:nvGrpSpPr>
      <p:grpSpPr>
        <a:xfrm>
          <a:off x="0" y="0"/>
          <a:ext cx="0" cy="0"/>
          <a:chOff x="0" y="0"/>
          <a:chExt cx="0" cy="0"/>
        </a:xfrm>
      </p:grpSpPr>
      <p:sp>
        <p:nvSpPr>
          <p:cNvPr id="10" name="Footer Placeholder">
            <a:extLst>
              <a:ext uri="{FF2B5EF4-FFF2-40B4-BE49-F238E27FC236}">
                <a16:creationId xmlns:a16="http://schemas.microsoft.com/office/drawing/2014/main" id="{F6001CE2-AB3E-D244-A267-D6E4D3041EC9}"/>
              </a:ext>
            </a:extLst>
          </p:cNvPr>
          <p:cNvSpPr>
            <a:spLocks noGrp="1"/>
          </p:cNvSpPr>
          <p:nvPr>
            <p:ph type="ftr" sz="quarter" idx="3"/>
          </p:nvPr>
        </p:nvSpPr>
        <p:spPr>
          <a:xfrm>
            <a:off x="1079121" y="6390269"/>
            <a:ext cx="4114800" cy="103874"/>
          </a:xfrm>
          <a:prstGeom prst="rect">
            <a:avLst/>
          </a:prstGeom>
        </p:spPr>
        <p:txBody>
          <a:bodyPr vert="horz" lIns="0" tIns="0" rIns="0" bIns="0" rtlCol="0" anchor="ctr">
            <a:spAutoFit/>
          </a:bodyPr>
          <a:lstStyle>
            <a:lvl1pPr algn="l">
              <a:defRPr sz="675" b="0" i="0">
                <a:solidFill>
                  <a:schemeClr val="bg1">
                    <a:lumMod val="65000"/>
                  </a:schemeClr>
                </a:solidFill>
                <a:latin typeface="Arial" panose="020B0604020202020204" pitchFamily="34" charset="0"/>
              </a:defRPr>
            </a:lvl1pPr>
          </a:lstStyle>
          <a:p>
            <a:r>
              <a:rPr lang="en-US"/>
              <a:t>Infor EAM </a:t>
            </a:r>
          </a:p>
        </p:txBody>
      </p:sp>
      <p:sp>
        <p:nvSpPr>
          <p:cNvPr id="12" name="Slide Number Placeholder">
            <a:extLst>
              <a:ext uri="{FF2B5EF4-FFF2-40B4-BE49-F238E27FC236}">
                <a16:creationId xmlns:a16="http://schemas.microsoft.com/office/drawing/2014/main" id="{049CFD14-0C6F-A843-B50C-F8312FEA693C}"/>
              </a:ext>
            </a:extLst>
          </p:cNvPr>
          <p:cNvSpPr>
            <a:spLocks noGrp="1"/>
          </p:cNvSpPr>
          <p:nvPr>
            <p:ph type="sldNum" sz="quarter" idx="4"/>
          </p:nvPr>
        </p:nvSpPr>
        <p:spPr>
          <a:xfrm>
            <a:off x="6037096" y="6384498"/>
            <a:ext cx="117809" cy="115416"/>
          </a:xfrm>
          <a:prstGeom prst="rect">
            <a:avLst/>
          </a:prstGeom>
        </p:spPr>
        <p:txBody>
          <a:bodyPr vert="horz" wrap="none" lIns="0" tIns="0" rIns="0" bIns="0" rtlCol="0" anchor="ctr">
            <a:spAutoFit/>
          </a:bodyPr>
          <a:lstStyle>
            <a:lvl1pPr algn="ctr">
              <a:defRPr sz="750" b="0" i="0">
                <a:solidFill>
                  <a:schemeClr val="bg1">
                    <a:lumMod val="50000"/>
                  </a:schemeClr>
                </a:solidFill>
                <a:latin typeface="Arial" panose="020B0604020202020204" pitchFamily="34" charset="0"/>
                <a:cs typeface="Arial" panose="020B0604020202020204" pitchFamily="34" charset="0"/>
              </a:defRPr>
            </a:lvl1pPr>
          </a:lstStyle>
          <a:p>
            <a:fld id="{BEEECED0-1671-3D4E-80A3-A8B03FA41274}" type="slidenum">
              <a:rPr lang="en-US" smtClean="0"/>
              <a:pPr/>
              <a:t>‹#›</a:t>
            </a:fld>
            <a:endParaRPr lang="en-US"/>
          </a:p>
        </p:txBody>
      </p:sp>
      <p:sp>
        <p:nvSpPr>
          <p:cNvPr id="13" name="Slide Title">
            <a:extLst>
              <a:ext uri="{FF2B5EF4-FFF2-40B4-BE49-F238E27FC236}">
                <a16:creationId xmlns:a16="http://schemas.microsoft.com/office/drawing/2014/main" id="{19C014BA-1675-FE41-BF72-D453070D19A9}"/>
              </a:ext>
            </a:extLst>
          </p:cNvPr>
          <p:cNvSpPr>
            <a:spLocks noGrp="1"/>
          </p:cNvSpPr>
          <p:nvPr>
            <p:ph type="title"/>
          </p:nvPr>
        </p:nvSpPr>
        <p:spPr>
          <a:xfrm>
            <a:off x="653757" y="987553"/>
            <a:ext cx="10842986" cy="824414"/>
          </a:xfrm>
        </p:spPr>
        <p:txBody>
          <a:bodyPr>
            <a:noAutofit/>
          </a:bodyPr>
          <a:lstStyle/>
          <a:p>
            <a:r>
              <a:rPr lang="en-US"/>
              <a:t>Click to edit Master title style</a:t>
            </a:r>
          </a:p>
        </p:txBody>
      </p:sp>
      <p:sp>
        <p:nvSpPr>
          <p:cNvPr id="14" name="eyebrow">
            <a:extLst>
              <a:ext uri="{FF2B5EF4-FFF2-40B4-BE49-F238E27FC236}">
                <a16:creationId xmlns:a16="http://schemas.microsoft.com/office/drawing/2014/main" id="{8F73DC42-5384-2D4B-9CA4-E551349D5CEC}"/>
              </a:ext>
            </a:extLst>
          </p:cNvPr>
          <p:cNvSpPr>
            <a:spLocks noGrp="1"/>
          </p:cNvSpPr>
          <p:nvPr>
            <p:ph type="body" sz="quarter" idx="12"/>
          </p:nvPr>
        </p:nvSpPr>
        <p:spPr>
          <a:xfrm>
            <a:off x="681186" y="685800"/>
            <a:ext cx="10824435" cy="160525"/>
          </a:xfrm>
        </p:spPr>
        <p:txBody>
          <a:bodyPr vert="horz" wrap="square" lIns="0" tIns="0" rIns="0" bIns="0" rtlCol="0">
            <a:noAutofit/>
          </a:bodyPr>
          <a:lstStyle>
            <a:lvl1pPr>
              <a:defRPr lang="en-US" sz="1050" b="1" i="0" spc="0" baseline="0" smtClean="0">
                <a:solidFill>
                  <a:schemeClr val="bg1">
                    <a:lumMod val="50000"/>
                  </a:schemeClr>
                </a:solidFill>
                <a:latin typeface="Arial" panose="020B0604020202020204" pitchFamily="34" charset="0"/>
              </a:defRPr>
            </a:lvl1pPr>
            <a:lvl2pPr marL="0" indent="0">
              <a:buNone/>
              <a:defRPr lang="en-US" smtClean="0"/>
            </a:lvl2pPr>
            <a:lvl3pPr>
              <a:defRPr lang="en-US" smtClean="0"/>
            </a:lvl3pPr>
            <a:lvl4pPr>
              <a:defRPr lang="en-US" smtClean="0"/>
            </a:lvl4pPr>
            <a:lvl5pPr>
              <a:defRPr lang="en-US"/>
            </a:lvl5pPr>
          </a:lstStyle>
          <a:p>
            <a:pPr lvl="0"/>
            <a:r>
              <a:rPr lang="en-US"/>
              <a:t>Click to edit Master text styles</a:t>
            </a:r>
          </a:p>
        </p:txBody>
      </p:sp>
    </p:spTree>
    <p:extLst>
      <p:ext uri="{BB962C8B-B14F-4D97-AF65-F5344CB8AC3E}">
        <p14:creationId xmlns:p14="http://schemas.microsoft.com/office/powerpoint/2010/main" val="32870998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E5D48-7FFF-18DD-0965-E14A2DA2D420}"/>
              </a:ext>
            </a:extLst>
          </p:cNvPr>
          <p:cNvSpPr>
            <a:spLocks noGrp="1"/>
          </p:cNvSpPr>
          <p:nvPr>
            <p:ph type="title" hasCustomPrompt="1"/>
          </p:nvPr>
        </p:nvSpPr>
        <p:spPr>
          <a:xfrm>
            <a:off x="595084" y="197746"/>
            <a:ext cx="9383486" cy="1325563"/>
          </a:xfrm>
        </p:spPr>
        <p:txBody>
          <a:bodyPr/>
          <a:lstStyle>
            <a:lvl1pPr algn="l">
              <a:defRPr/>
            </a:lvl1pPr>
          </a:lstStyle>
          <a:p>
            <a:r>
              <a:rPr lang="en-US"/>
              <a:t>Enter Header</a:t>
            </a:r>
          </a:p>
        </p:txBody>
      </p:sp>
      <p:sp>
        <p:nvSpPr>
          <p:cNvPr id="3" name="Content Placeholder 2">
            <a:extLst>
              <a:ext uri="{FF2B5EF4-FFF2-40B4-BE49-F238E27FC236}">
                <a16:creationId xmlns:a16="http://schemas.microsoft.com/office/drawing/2014/main" id="{5C581B8B-6AFF-ED6D-638E-1E6EB09F4734}"/>
              </a:ext>
            </a:extLst>
          </p:cNvPr>
          <p:cNvSpPr>
            <a:spLocks noGrp="1"/>
          </p:cNvSpPr>
          <p:nvPr>
            <p:ph idx="1"/>
          </p:nvPr>
        </p:nvSpPr>
        <p:spPr>
          <a:xfrm>
            <a:off x="595083" y="1665505"/>
            <a:ext cx="9383487" cy="4572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0221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D044F-5673-0ED8-D9D4-16C6C55E4943}"/>
              </a:ext>
            </a:extLst>
          </p:cNvPr>
          <p:cNvSpPr>
            <a:spLocks noGrp="1"/>
          </p:cNvSpPr>
          <p:nvPr>
            <p:ph type="title" hasCustomPrompt="1"/>
          </p:nvPr>
        </p:nvSpPr>
        <p:spPr>
          <a:xfrm>
            <a:off x="646770" y="242351"/>
            <a:ext cx="10890806" cy="1325563"/>
          </a:xfrm>
        </p:spPr>
        <p:txBody>
          <a:bodyPr/>
          <a:lstStyle>
            <a:lvl1pPr algn="l">
              <a:defRPr/>
            </a:lvl1pPr>
          </a:lstStyle>
          <a:p>
            <a:r>
              <a:rPr lang="en-US"/>
              <a:t>Enter Header</a:t>
            </a:r>
          </a:p>
        </p:txBody>
      </p:sp>
      <p:sp>
        <p:nvSpPr>
          <p:cNvPr id="3" name="Content Placeholder 2">
            <a:extLst>
              <a:ext uri="{FF2B5EF4-FFF2-40B4-BE49-F238E27FC236}">
                <a16:creationId xmlns:a16="http://schemas.microsoft.com/office/drawing/2014/main" id="{376D1B20-D16A-6592-5C4D-BA650A38EF44}"/>
              </a:ext>
            </a:extLst>
          </p:cNvPr>
          <p:cNvSpPr>
            <a:spLocks noGrp="1"/>
          </p:cNvSpPr>
          <p:nvPr>
            <p:ph idx="1"/>
          </p:nvPr>
        </p:nvSpPr>
        <p:spPr>
          <a:xfrm>
            <a:off x="646770" y="1690989"/>
            <a:ext cx="10890806" cy="4572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4456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3">
    <p:bg>
      <p:bgPr>
        <a:blipFill dpi="0" rotWithShape="1">
          <a:blip r:embed="rId2">
            <a:lum/>
          </a:blip>
          <a:srcRect/>
          <a:stretch>
            <a:fillRect b="-5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DAD65-F97D-0096-6A60-3D19CAA867ED}"/>
              </a:ext>
            </a:extLst>
          </p:cNvPr>
          <p:cNvSpPr>
            <a:spLocks noGrp="1"/>
          </p:cNvSpPr>
          <p:nvPr>
            <p:ph type="title" hasCustomPrompt="1"/>
          </p:nvPr>
        </p:nvSpPr>
        <p:spPr>
          <a:xfrm>
            <a:off x="646770" y="165088"/>
            <a:ext cx="10890806" cy="1325563"/>
          </a:xfrm>
        </p:spPr>
        <p:txBody>
          <a:bodyPr/>
          <a:lstStyle/>
          <a:p>
            <a:r>
              <a:rPr lang="en-US"/>
              <a:t>Enter Header</a:t>
            </a:r>
          </a:p>
        </p:txBody>
      </p:sp>
      <p:sp>
        <p:nvSpPr>
          <p:cNvPr id="3" name="Content Placeholder 2">
            <a:extLst>
              <a:ext uri="{FF2B5EF4-FFF2-40B4-BE49-F238E27FC236}">
                <a16:creationId xmlns:a16="http://schemas.microsoft.com/office/drawing/2014/main" id="{DA080B58-6F33-3882-58A3-FED3237349E8}"/>
              </a:ext>
            </a:extLst>
          </p:cNvPr>
          <p:cNvSpPr>
            <a:spLocks noGrp="1"/>
          </p:cNvSpPr>
          <p:nvPr>
            <p:ph idx="1"/>
          </p:nvPr>
        </p:nvSpPr>
        <p:spPr>
          <a:xfrm>
            <a:off x="646770" y="1690989"/>
            <a:ext cx="10890806" cy="4572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01244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D044F-5673-0ED8-D9D4-16C6C55E4943}"/>
              </a:ext>
            </a:extLst>
          </p:cNvPr>
          <p:cNvSpPr>
            <a:spLocks noGrp="1"/>
          </p:cNvSpPr>
          <p:nvPr>
            <p:ph type="title" hasCustomPrompt="1"/>
          </p:nvPr>
        </p:nvSpPr>
        <p:spPr>
          <a:xfrm>
            <a:off x="646770" y="242351"/>
            <a:ext cx="10890806" cy="1325563"/>
          </a:xfrm>
        </p:spPr>
        <p:txBody>
          <a:bodyPr/>
          <a:lstStyle>
            <a:lvl1pPr algn="r">
              <a:defRPr/>
            </a:lvl1pPr>
          </a:lstStyle>
          <a:p>
            <a:r>
              <a:rPr lang="en-US"/>
              <a:t>Enter Header</a:t>
            </a:r>
          </a:p>
        </p:txBody>
      </p:sp>
      <p:sp>
        <p:nvSpPr>
          <p:cNvPr id="3" name="Content Placeholder 2">
            <a:extLst>
              <a:ext uri="{FF2B5EF4-FFF2-40B4-BE49-F238E27FC236}">
                <a16:creationId xmlns:a16="http://schemas.microsoft.com/office/drawing/2014/main" id="{376D1B20-D16A-6592-5C4D-BA650A38EF44}"/>
              </a:ext>
            </a:extLst>
          </p:cNvPr>
          <p:cNvSpPr>
            <a:spLocks noGrp="1"/>
          </p:cNvSpPr>
          <p:nvPr>
            <p:ph idx="1"/>
          </p:nvPr>
        </p:nvSpPr>
        <p:spPr>
          <a:xfrm>
            <a:off x="1532964" y="1690989"/>
            <a:ext cx="10004611" cy="4572009"/>
          </a:xfrm>
        </p:spPr>
        <p:txBody>
          <a:bodyPr/>
          <a:lstStyle>
            <a:lvl1pPr algn="r">
              <a:defRPr/>
            </a:lvl1pPr>
            <a:lvl2pPr algn="r">
              <a:defRPr/>
            </a:lvl2pPr>
            <a:lvl3pPr algn="r">
              <a:defRPr/>
            </a:lvl3pPr>
            <a:lvl4pPr algn="r">
              <a:defRPr/>
            </a:lvl4pPr>
            <a:lvl5pPr algn="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1911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t="-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14B6E-93B9-6B11-CE53-6530FED4926C}"/>
              </a:ext>
            </a:extLst>
          </p:cNvPr>
          <p:cNvSpPr>
            <a:spLocks noGrp="1"/>
          </p:cNvSpPr>
          <p:nvPr>
            <p:ph type="title" hasCustomPrompt="1"/>
          </p:nvPr>
        </p:nvSpPr>
        <p:spPr>
          <a:xfrm>
            <a:off x="838199" y="368288"/>
            <a:ext cx="10515600" cy="1325563"/>
          </a:xfrm>
        </p:spPr>
        <p:txBody>
          <a:bodyPr/>
          <a:lstStyle/>
          <a:p>
            <a:r>
              <a:rPr lang="en-US"/>
              <a:t>Enter Header</a:t>
            </a:r>
          </a:p>
        </p:txBody>
      </p:sp>
      <p:sp>
        <p:nvSpPr>
          <p:cNvPr id="3" name="Content Placeholder 2">
            <a:extLst>
              <a:ext uri="{FF2B5EF4-FFF2-40B4-BE49-F238E27FC236}">
                <a16:creationId xmlns:a16="http://schemas.microsoft.com/office/drawing/2014/main" id="{D15DC390-E3B9-6005-5A66-859792C26542}"/>
              </a:ext>
            </a:extLst>
          </p:cNvPr>
          <p:cNvSpPr>
            <a:spLocks noGrp="1"/>
          </p:cNvSpPr>
          <p:nvPr>
            <p:ph sz="half" idx="1"/>
          </p:nvPr>
        </p:nvSpPr>
        <p:spPr>
          <a:xfrm>
            <a:off x="838200" y="19018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BF12B3B-8002-9A7A-61E1-DDA85B5059B4}"/>
              </a:ext>
            </a:extLst>
          </p:cNvPr>
          <p:cNvSpPr>
            <a:spLocks noGrp="1"/>
          </p:cNvSpPr>
          <p:nvPr>
            <p:ph sz="half" idx="2"/>
          </p:nvPr>
        </p:nvSpPr>
        <p:spPr>
          <a:xfrm>
            <a:off x="6172200" y="19018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755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Li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D044F-5673-0ED8-D9D4-16C6C55E4943}"/>
              </a:ext>
            </a:extLst>
          </p:cNvPr>
          <p:cNvSpPr>
            <a:spLocks noGrp="1"/>
          </p:cNvSpPr>
          <p:nvPr>
            <p:ph type="title" hasCustomPrompt="1"/>
          </p:nvPr>
        </p:nvSpPr>
        <p:spPr>
          <a:xfrm>
            <a:off x="646770" y="1077174"/>
            <a:ext cx="4097758" cy="2351826"/>
          </a:xfrm>
        </p:spPr>
        <p:txBody>
          <a:bodyPr anchor="t"/>
          <a:lstStyle>
            <a:lvl1pPr algn="l">
              <a:defRPr/>
            </a:lvl1pPr>
          </a:lstStyle>
          <a:p>
            <a:r>
              <a:rPr lang="en-US"/>
              <a:t>Enter Header</a:t>
            </a:r>
          </a:p>
        </p:txBody>
      </p:sp>
      <p:sp>
        <p:nvSpPr>
          <p:cNvPr id="10" name="Text Placeholder 2">
            <a:extLst>
              <a:ext uri="{FF2B5EF4-FFF2-40B4-BE49-F238E27FC236}">
                <a16:creationId xmlns:a16="http://schemas.microsoft.com/office/drawing/2014/main" id="{4B880540-6CB4-174C-909B-34AFEE03151B}"/>
              </a:ext>
            </a:extLst>
          </p:cNvPr>
          <p:cNvSpPr>
            <a:spLocks noGrp="1"/>
          </p:cNvSpPr>
          <p:nvPr>
            <p:ph type="body" idx="1" hasCustomPrompt="1"/>
          </p:nvPr>
        </p:nvSpPr>
        <p:spPr>
          <a:xfrm>
            <a:off x="5524498" y="3212054"/>
            <a:ext cx="5740399" cy="1076050"/>
          </a:xfrm>
        </p:spPr>
        <p:txBody>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Enter description</a:t>
            </a:r>
          </a:p>
        </p:txBody>
      </p:sp>
      <p:sp>
        <p:nvSpPr>
          <p:cNvPr id="12" name="Text Placeholder 2">
            <a:extLst>
              <a:ext uri="{FF2B5EF4-FFF2-40B4-BE49-F238E27FC236}">
                <a16:creationId xmlns:a16="http://schemas.microsoft.com/office/drawing/2014/main" id="{F4B928B4-D47D-5255-C730-C10770C7CABE}"/>
              </a:ext>
            </a:extLst>
          </p:cNvPr>
          <p:cNvSpPr>
            <a:spLocks noGrp="1"/>
          </p:cNvSpPr>
          <p:nvPr>
            <p:ph type="body" idx="10" hasCustomPrompt="1"/>
          </p:nvPr>
        </p:nvSpPr>
        <p:spPr>
          <a:xfrm>
            <a:off x="5524498" y="1590914"/>
            <a:ext cx="5740399" cy="1076050"/>
          </a:xfrm>
        </p:spPr>
        <p:txBody>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Enter description</a:t>
            </a:r>
          </a:p>
        </p:txBody>
      </p:sp>
      <p:sp>
        <p:nvSpPr>
          <p:cNvPr id="13" name="Text Placeholder 2">
            <a:extLst>
              <a:ext uri="{FF2B5EF4-FFF2-40B4-BE49-F238E27FC236}">
                <a16:creationId xmlns:a16="http://schemas.microsoft.com/office/drawing/2014/main" id="{1E3EEA61-9290-0891-8867-52CC438AEF9E}"/>
              </a:ext>
            </a:extLst>
          </p:cNvPr>
          <p:cNvSpPr>
            <a:spLocks noGrp="1"/>
          </p:cNvSpPr>
          <p:nvPr>
            <p:ph type="body" idx="11" hasCustomPrompt="1"/>
          </p:nvPr>
        </p:nvSpPr>
        <p:spPr>
          <a:xfrm>
            <a:off x="5524493" y="4858694"/>
            <a:ext cx="5740399" cy="1076050"/>
          </a:xfrm>
        </p:spPr>
        <p:txBody>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Enter description</a:t>
            </a:r>
          </a:p>
        </p:txBody>
      </p:sp>
      <p:sp>
        <p:nvSpPr>
          <p:cNvPr id="14" name="Text Placeholder 2">
            <a:extLst>
              <a:ext uri="{FF2B5EF4-FFF2-40B4-BE49-F238E27FC236}">
                <a16:creationId xmlns:a16="http://schemas.microsoft.com/office/drawing/2014/main" id="{89AC5DF3-6498-FABC-629F-DED6A30852AA}"/>
              </a:ext>
            </a:extLst>
          </p:cNvPr>
          <p:cNvSpPr>
            <a:spLocks noGrp="1"/>
          </p:cNvSpPr>
          <p:nvPr>
            <p:ph type="body" idx="12" hasCustomPrompt="1"/>
          </p:nvPr>
        </p:nvSpPr>
        <p:spPr>
          <a:xfrm>
            <a:off x="5524495" y="1137752"/>
            <a:ext cx="5740399" cy="420976"/>
          </a:xfrm>
        </p:spPr>
        <p:txBody>
          <a:bodyPr anchor="b">
            <a:normAutofit/>
          </a:bodyPr>
          <a:lstStyle>
            <a:lvl1pPr marL="0" indent="0" algn="l">
              <a:buNone/>
              <a:defRPr sz="2300" b="0" i="0">
                <a:solidFill>
                  <a:schemeClr val="tx1"/>
                </a:solidFill>
                <a:latin typeface="Arial Nova" panose="020B05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Enter Text Here</a:t>
            </a:r>
          </a:p>
        </p:txBody>
      </p:sp>
      <p:sp>
        <p:nvSpPr>
          <p:cNvPr id="15" name="Text Placeholder 2">
            <a:extLst>
              <a:ext uri="{FF2B5EF4-FFF2-40B4-BE49-F238E27FC236}">
                <a16:creationId xmlns:a16="http://schemas.microsoft.com/office/drawing/2014/main" id="{C3FA54C8-06B2-64AE-44FD-52184F56802C}"/>
              </a:ext>
            </a:extLst>
          </p:cNvPr>
          <p:cNvSpPr>
            <a:spLocks noGrp="1"/>
          </p:cNvSpPr>
          <p:nvPr>
            <p:ph type="body" idx="13" hasCustomPrompt="1"/>
          </p:nvPr>
        </p:nvSpPr>
        <p:spPr>
          <a:xfrm>
            <a:off x="5524494" y="2770482"/>
            <a:ext cx="5740399" cy="420976"/>
          </a:xfrm>
        </p:spPr>
        <p:txBody>
          <a:bodyPr anchor="b">
            <a:normAutofit/>
          </a:bodyPr>
          <a:lstStyle>
            <a:lvl1pPr marL="0" indent="0" algn="l">
              <a:buNone/>
              <a:defRPr sz="2300" b="0" i="0">
                <a:solidFill>
                  <a:schemeClr val="tx1"/>
                </a:solidFill>
                <a:latin typeface="Arial Nova" panose="020B05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Enter Text Here</a:t>
            </a:r>
          </a:p>
        </p:txBody>
      </p:sp>
      <p:sp>
        <p:nvSpPr>
          <p:cNvPr id="16" name="Text Placeholder 2">
            <a:extLst>
              <a:ext uri="{FF2B5EF4-FFF2-40B4-BE49-F238E27FC236}">
                <a16:creationId xmlns:a16="http://schemas.microsoft.com/office/drawing/2014/main" id="{99BB8CBE-0775-D94C-D743-4C9CBDB70CCF}"/>
              </a:ext>
            </a:extLst>
          </p:cNvPr>
          <p:cNvSpPr>
            <a:spLocks noGrp="1"/>
          </p:cNvSpPr>
          <p:nvPr>
            <p:ph type="body" idx="14" hasCustomPrompt="1"/>
          </p:nvPr>
        </p:nvSpPr>
        <p:spPr>
          <a:xfrm>
            <a:off x="5524493" y="4403212"/>
            <a:ext cx="5740399" cy="420976"/>
          </a:xfrm>
        </p:spPr>
        <p:txBody>
          <a:bodyPr anchor="b">
            <a:normAutofit/>
          </a:bodyPr>
          <a:lstStyle>
            <a:lvl1pPr marL="0" indent="0" algn="l">
              <a:buNone/>
              <a:defRPr sz="2300" b="0" i="0">
                <a:solidFill>
                  <a:schemeClr val="tx1"/>
                </a:solidFill>
                <a:latin typeface="Arial Nova" panose="020B05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Enter Text Here</a:t>
            </a:r>
          </a:p>
        </p:txBody>
      </p:sp>
    </p:spTree>
    <p:extLst>
      <p:ext uri="{BB962C8B-B14F-4D97-AF65-F5344CB8AC3E}">
        <p14:creationId xmlns:p14="http://schemas.microsoft.com/office/powerpoint/2010/main" val="3275430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2BA8D-6767-27C8-F4F7-FB7B5C2991B5}"/>
              </a:ext>
            </a:extLst>
          </p:cNvPr>
          <p:cNvSpPr>
            <a:spLocks noGrp="1"/>
          </p:cNvSpPr>
          <p:nvPr>
            <p:ph type="title" hasCustomPrompt="1"/>
          </p:nvPr>
        </p:nvSpPr>
        <p:spPr>
          <a:xfrm>
            <a:off x="839788" y="365125"/>
            <a:ext cx="10515600" cy="1325563"/>
          </a:xfrm>
        </p:spPr>
        <p:txBody>
          <a:bodyPr/>
          <a:lstStyle/>
          <a:p>
            <a:r>
              <a:rPr lang="en-US"/>
              <a:t>Enter Header</a:t>
            </a:r>
          </a:p>
        </p:txBody>
      </p:sp>
      <p:sp>
        <p:nvSpPr>
          <p:cNvPr id="3" name="Text Placeholder 2">
            <a:extLst>
              <a:ext uri="{FF2B5EF4-FFF2-40B4-BE49-F238E27FC236}">
                <a16:creationId xmlns:a16="http://schemas.microsoft.com/office/drawing/2014/main" id="{8FB8CD01-1551-1120-F476-3B89398304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57EDA3-6916-DED8-9390-74583B93FAD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2EE3D18-D1FA-38C8-6F4F-FC3F4B8776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DF8D30-EEB3-A951-A7C7-8C15367C2FA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4915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E77A6-5EA0-5C54-15AF-C1EB8E6912E8}"/>
              </a:ext>
            </a:extLst>
          </p:cNvPr>
          <p:cNvSpPr>
            <a:spLocks noGrp="1"/>
          </p:cNvSpPr>
          <p:nvPr>
            <p:ph type="title" hasCustomPrompt="1"/>
          </p:nvPr>
        </p:nvSpPr>
        <p:spPr>
          <a:xfrm>
            <a:off x="555172" y="457200"/>
            <a:ext cx="4216854" cy="1600200"/>
          </a:xfrm>
        </p:spPr>
        <p:txBody>
          <a:bodyPr anchor="b"/>
          <a:lstStyle>
            <a:lvl1pPr>
              <a:defRPr sz="3200"/>
            </a:lvl1pPr>
          </a:lstStyle>
          <a:p>
            <a:r>
              <a:rPr lang="en-US"/>
              <a:t>Enter Header</a:t>
            </a:r>
          </a:p>
        </p:txBody>
      </p:sp>
      <p:sp>
        <p:nvSpPr>
          <p:cNvPr id="3" name="Content Placeholder 2">
            <a:extLst>
              <a:ext uri="{FF2B5EF4-FFF2-40B4-BE49-F238E27FC236}">
                <a16:creationId xmlns:a16="http://schemas.microsoft.com/office/drawing/2014/main" id="{FB7F83BD-45E1-6B30-D5F0-A296F5D735CF}"/>
              </a:ext>
            </a:extLst>
          </p:cNvPr>
          <p:cNvSpPr>
            <a:spLocks noGrp="1"/>
          </p:cNvSpPr>
          <p:nvPr>
            <p:ph idx="1"/>
          </p:nvPr>
        </p:nvSpPr>
        <p:spPr>
          <a:xfrm>
            <a:off x="4872937" y="457201"/>
            <a:ext cx="6172200" cy="5943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B9CA35E-8665-9618-C785-C2A50C5D0A51}"/>
              </a:ext>
            </a:extLst>
          </p:cNvPr>
          <p:cNvSpPr>
            <a:spLocks noGrp="1"/>
          </p:cNvSpPr>
          <p:nvPr>
            <p:ph type="body" sz="half" idx="2"/>
          </p:nvPr>
        </p:nvSpPr>
        <p:spPr>
          <a:xfrm>
            <a:off x="555172" y="2057400"/>
            <a:ext cx="4216854" cy="43434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9529591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F95082-BD06-9352-CB76-A0F3E7B7DF7D}"/>
              </a:ext>
            </a:extLst>
          </p:cNvPr>
          <p:cNvSpPr>
            <a:spLocks noGrp="1"/>
          </p:cNvSpPr>
          <p:nvPr>
            <p:ph type="title"/>
          </p:nvPr>
        </p:nvSpPr>
        <p:spPr>
          <a:xfrm>
            <a:off x="838199" y="165088"/>
            <a:ext cx="10515600" cy="1325563"/>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DCDE41F7-183F-19E2-6F33-6FC415ED5ED6}"/>
              </a:ext>
            </a:extLst>
          </p:cNvPr>
          <p:cNvSpPr>
            <a:spLocks noGrp="1"/>
          </p:cNvSpPr>
          <p:nvPr>
            <p:ph type="body" idx="1"/>
          </p:nvPr>
        </p:nvSpPr>
        <p:spPr>
          <a:xfrm>
            <a:off x="838199" y="1681834"/>
            <a:ext cx="10515600" cy="398417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73301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54" r:id="rId4"/>
    <p:sldLayoutId id="2147483658" r:id="rId5"/>
    <p:sldLayoutId id="2147483652" r:id="rId6"/>
    <p:sldLayoutId id="2147483659" r:id="rId7"/>
    <p:sldLayoutId id="2147483653" r:id="rId8"/>
    <p:sldLayoutId id="2147483656" r:id="rId9"/>
    <p:sldLayoutId id="2147483657" r:id="rId10"/>
    <p:sldLayoutId id="2147483660" r:id="rId11"/>
  </p:sldLayoutIdLst>
  <p:txStyles>
    <p:titleStyle>
      <a:lvl1pPr algn="ctr" defTabSz="914400" rtl="0" eaLnBrk="1" latinLnBrk="0" hangingPunct="1">
        <a:lnSpc>
          <a:spcPct val="90000"/>
        </a:lnSpc>
        <a:spcBef>
          <a:spcPct val="0"/>
        </a:spcBef>
        <a:buNone/>
        <a:defRPr sz="4800" b="1" i="0" kern="1200">
          <a:solidFill>
            <a:schemeClr val="tx1"/>
          </a:solidFill>
          <a:latin typeface="Arial Nova" panose="020B0504020202020204" pitchFamily="34" charset="0"/>
          <a:ea typeface="+mj-ea"/>
          <a:cs typeface="+mj-cs"/>
        </a:defRPr>
      </a:lvl1pPr>
    </p:titleStyle>
    <p:bodyStyle>
      <a:lvl1pPr marL="18288" indent="0" algn="l"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Arial Nova Light" panose="020B0304020202020204" pitchFamily="34" charset="0"/>
          <a:ea typeface="+mn-ea"/>
          <a:cs typeface="+mn-cs"/>
        </a:defRPr>
      </a:lvl1pPr>
      <a:lvl2pPr marL="18288"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Nova Light" panose="020B0304020202020204" pitchFamily="34" charset="0"/>
          <a:ea typeface="+mn-ea"/>
          <a:cs typeface="+mn-cs"/>
        </a:defRPr>
      </a:lvl2pPr>
      <a:lvl3pPr marL="18288"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Nova Light" panose="020B0304020202020204" pitchFamily="34" charset="0"/>
          <a:ea typeface="+mn-ea"/>
          <a:cs typeface="+mn-cs"/>
        </a:defRPr>
      </a:lvl3pPr>
      <a:lvl4pPr marL="18288"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Nova Light" panose="020B0304020202020204" pitchFamily="34" charset="0"/>
          <a:ea typeface="+mn-ea"/>
          <a:cs typeface="+mn-cs"/>
        </a:defRPr>
      </a:lvl4pPr>
      <a:lvl5pPr marL="18288"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Nova Light" panose="020B03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4C9FDC5-EC24-B1AC-BDA8-591A71768A7D}"/>
              </a:ext>
            </a:extLst>
          </p:cNvPr>
          <p:cNvSpPr>
            <a:spLocks noGrp="1"/>
          </p:cNvSpPr>
          <p:nvPr>
            <p:ph type="title"/>
          </p:nvPr>
        </p:nvSpPr>
        <p:spPr/>
        <p:txBody>
          <a:bodyPr anchor="b">
            <a:normAutofit/>
          </a:bodyPr>
          <a:lstStyle/>
          <a:p>
            <a:r>
              <a:rPr lang="en-US" sz="4800" b="1">
                <a:latin typeface="Arial Nova" panose="020B0504020202020204" pitchFamily="34" charset="0"/>
                <a:cs typeface="Arial" panose="020B0604020202020204" pitchFamily="34" charset="0"/>
              </a:rPr>
              <a:t>Please Read Before Editing</a:t>
            </a:r>
          </a:p>
        </p:txBody>
      </p:sp>
      <p:sp>
        <p:nvSpPr>
          <p:cNvPr id="12" name="Text Placeholder 16">
            <a:extLst>
              <a:ext uri="{FF2B5EF4-FFF2-40B4-BE49-F238E27FC236}">
                <a16:creationId xmlns:a16="http://schemas.microsoft.com/office/drawing/2014/main" id="{11A61BF0-5EF5-71A3-167C-24880A5345A2}"/>
              </a:ext>
            </a:extLst>
          </p:cNvPr>
          <p:cNvSpPr txBox="1">
            <a:spLocks/>
          </p:cNvSpPr>
          <p:nvPr/>
        </p:nvSpPr>
        <p:spPr>
          <a:xfrm>
            <a:off x="646770" y="1629526"/>
            <a:ext cx="9955211" cy="359894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 indent="0">
              <a:spcAft>
                <a:spcPts val="600"/>
              </a:spcAft>
              <a:buNone/>
            </a:pPr>
            <a:r>
              <a:rPr lang="en-US" sz="2000">
                <a:latin typeface="Arial Nova Light" panose="020B0304020202020204" pitchFamily="34" charset="0"/>
              </a:rPr>
              <a:t>Please explore all slide options to see which format fits your content the best. If you run into any issues during editing or need additional slide options, please reach out to </a:t>
            </a:r>
            <a:r>
              <a:rPr lang="en-US" sz="2000" b="1">
                <a:latin typeface="Arial Nova Light" panose="020B0304020202020204" pitchFamily="34" charset="0"/>
              </a:rPr>
              <a:t>Streamline@DigitalThinker.com</a:t>
            </a:r>
          </a:p>
          <a:p>
            <a:pPr marL="45720" indent="0">
              <a:spcAft>
                <a:spcPts val="600"/>
              </a:spcAft>
              <a:buNone/>
            </a:pPr>
            <a:r>
              <a:rPr lang="en-US" sz="2000">
                <a:latin typeface="Arial Nova Light" panose="020B0304020202020204" pitchFamily="34" charset="0"/>
              </a:rPr>
              <a:t>Presentation font is </a:t>
            </a:r>
            <a:r>
              <a:rPr lang="en-US" sz="2000" b="1">
                <a:latin typeface="Arial Nova Light" panose="020B0304020202020204" pitchFamily="34" charset="0"/>
              </a:rPr>
              <a:t>Arial Nova </a:t>
            </a:r>
            <a:r>
              <a:rPr lang="en-US" sz="2000">
                <a:latin typeface="Arial Nova Light" panose="020B0304020202020204" pitchFamily="34" charset="0"/>
              </a:rPr>
              <a:t>(Light, Regular, Bold). This should be available to everyone but, if not, </a:t>
            </a:r>
            <a:r>
              <a:rPr lang="en-US" sz="2000" b="1">
                <a:latin typeface="Arial Nova Light" panose="020B0304020202020204" pitchFamily="34" charset="0"/>
              </a:rPr>
              <a:t>Arial </a:t>
            </a:r>
            <a:r>
              <a:rPr lang="en-US" sz="2000">
                <a:latin typeface="Arial Nova Light" panose="020B0304020202020204" pitchFamily="34" charset="0"/>
              </a:rPr>
              <a:t>is the next preferred.</a:t>
            </a:r>
            <a:endParaRPr lang="en-US" sz="1800">
              <a:latin typeface="Arial Nova Light" panose="020B0304020202020204" pitchFamily="34" charset="0"/>
            </a:endParaRPr>
          </a:p>
          <a:p>
            <a:pPr marL="45720" indent="0">
              <a:spcAft>
                <a:spcPts val="600"/>
              </a:spcAft>
              <a:buNone/>
            </a:pPr>
            <a:r>
              <a:rPr lang="en-US" sz="2000">
                <a:latin typeface="Arial Nova Light" panose="020B0304020202020204" pitchFamily="34" charset="0"/>
              </a:rPr>
              <a:t>Colors to use in addition to black are listed below:</a:t>
            </a:r>
          </a:p>
          <a:p>
            <a:pPr marL="45720" indent="0">
              <a:spcAft>
                <a:spcPts val="600"/>
              </a:spcAft>
              <a:buNone/>
            </a:pPr>
            <a:r>
              <a:rPr lang="en-US" sz="2000" b="1">
                <a:solidFill>
                  <a:srgbClr val="3BA40F"/>
                </a:solidFill>
                <a:latin typeface="Arial Nova" panose="020B0504020202020204" pitchFamily="34" charset="0"/>
              </a:rPr>
              <a:t>	Light Green Accent Color</a:t>
            </a:r>
            <a:r>
              <a:rPr lang="en-US" sz="2000" b="1">
                <a:solidFill>
                  <a:srgbClr val="3BA40F"/>
                </a:solidFill>
                <a:latin typeface="Arial Nova Light" panose="020B0304020202020204" pitchFamily="34" charset="0"/>
              </a:rPr>
              <a:t>: 3BA40F</a:t>
            </a:r>
          </a:p>
        </p:txBody>
      </p:sp>
      <p:pic>
        <p:nvPicPr>
          <p:cNvPr id="3" name="Picture 2" descr="A green text on a black background&#10;&#10;Description automatically generated">
            <a:extLst>
              <a:ext uri="{FF2B5EF4-FFF2-40B4-BE49-F238E27FC236}">
                <a16:creationId xmlns:a16="http://schemas.microsoft.com/office/drawing/2014/main" id="{3A90167C-4707-4E95-FC5D-DAE474BDC5FF}"/>
              </a:ext>
            </a:extLst>
          </p:cNvPr>
          <p:cNvPicPr>
            <a:picLocks noChangeAspect="1"/>
          </p:cNvPicPr>
          <p:nvPr/>
        </p:nvPicPr>
        <p:blipFill>
          <a:blip r:embed="rId2"/>
          <a:stretch>
            <a:fillRect/>
          </a:stretch>
        </p:blipFill>
        <p:spPr>
          <a:xfrm>
            <a:off x="646770" y="5747068"/>
            <a:ext cx="3609473" cy="752642"/>
          </a:xfrm>
          <a:prstGeom prst="rect">
            <a:avLst/>
          </a:prstGeom>
        </p:spPr>
      </p:pic>
    </p:spTree>
    <p:extLst>
      <p:ext uri="{BB962C8B-B14F-4D97-AF65-F5344CB8AC3E}">
        <p14:creationId xmlns:p14="http://schemas.microsoft.com/office/powerpoint/2010/main" val="24344223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FBD5A-D7D2-9A85-2D6E-4BC673ECD32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3CA18D8-DF18-DB99-2995-70057136E2F1}"/>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33A2D2A2-C8B8-C213-91D3-A305A1966F2E}"/>
              </a:ext>
            </a:extLst>
          </p:cNvPr>
          <p:cNvPicPr>
            <a:picLocks noChangeAspect="1"/>
          </p:cNvPicPr>
          <p:nvPr/>
        </p:nvPicPr>
        <p:blipFill>
          <a:blip r:embed="rId2"/>
          <a:stretch>
            <a:fillRect/>
          </a:stretch>
        </p:blipFill>
        <p:spPr>
          <a:xfrm>
            <a:off x="0" y="1"/>
            <a:ext cx="12192000" cy="6858000"/>
          </a:xfrm>
          <a:prstGeom prst="rect">
            <a:avLst/>
          </a:prstGeom>
        </p:spPr>
      </p:pic>
    </p:spTree>
    <p:extLst>
      <p:ext uri="{BB962C8B-B14F-4D97-AF65-F5344CB8AC3E}">
        <p14:creationId xmlns:p14="http://schemas.microsoft.com/office/powerpoint/2010/main" val="27580087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3BD53-064A-ED26-AEED-D1853E83DD6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3B1EEF6-D5A6-297D-B514-A0EC80C482EC}"/>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E15A0905-4052-95BA-837B-71CCC15B8433}"/>
              </a:ext>
            </a:extLst>
          </p:cNvPr>
          <p:cNvPicPr>
            <a:picLocks noChangeAspect="1"/>
          </p:cNvPicPr>
          <p:nvPr/>
        </p:nvPicPr>
        <p:blipFill>
          <a:blip r:embed="rId2"/>
          <a:stretch>
            <a:fillRect/>
          </a:stretch>
        </p:blipFill>
        <p:spPr>
          <a:xfrm>
            <a:off x="0" y="2386"/>
            <a:ext cx="12192000" cy="6853228"/>
          </a:xfrm>
          <a:prstGeom prst="rect">
            <a:avLst/>
          </a:prstGeom>
        </p:spPr>
      </p:pic>
      <p:sp>
        <p:nvSpPr>
          <p:cNvPr id="6" name="Oval 5">
            <a:extLst>
              <a:ext uri="{FF2B5EF4-FFF2-40B4-BE49-F238E27FC236}">
                <a16:creationId xmlns:a16="http://schemas.microsoft.com/office/drawing/2014/main" id="{B12DF116-F296-D893-BFC5-A46F2DE1026F}"/>
              </a:ext>
            </a:extLst>
          </p:cNvPr>
          <p:cNvSpPr/>
          <p:nvPr/>
        </p:nvSpPr>
        <p:spPr>
          <a:xfrm>
            <a:off x="1847850" y="1319514"/>
            <a:ext cx="695325" cy="390525"/>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8DF09FA-548C-D91A-79A9-48F57C30F24D}"/>
              </a:ext>
            </a:extLst>
          </p:cNvPr>
          <p:cNvSpPr/>
          <p:nvPr/>
        </p:nvSpPr>
        <p:spPr>
          <a:xfrm>
            <a:off x="4043362" y="1276651"/>
            <a:ext cx="695325" cy="390525"/>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487F20A-986C-3DFC-8B39-9CADF39B21FB}"/>
              </a:ext>
            </a:extLst>
          </p:cNvPr>
          <p:cNvSpPr/>
          <p:nvPr/>
        </p:nvSpPr>
        <p:spPr>
          <a:xfrm>
            <a:off x="3189945" y="1276651"/>
            <a:ext cx="695325" cy="390525"/>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EE893DF-62AB-694B-F485-74272F43E790}"/>
              </a:ext>
            </a:extLst>
          </p:cNvPr>
          <p:cNvSpPr/>
          <p:nvPr/>
        </p:nvSpPr>
        <p:spPr>
          <a:xfrm>
            <a:off x="5829300" y="1288557"/>
            <a:ext cx="695325" cy="390525"/>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17662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6C324-322F-79E7-0C2A-E3298983290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1953830-223F-2748-FF8D-B6041D973F75}"/>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6C9BDFD3-C15B-B513-C24E-4B547C11238E}"/>
              </a:ext>
            </a:extLst>
          </p:cNvPr>
          <p:cNvPicPr>
            <a:picLocks noChangeAspect="1"/>
          </p:cNvPicPr>
          <p:nvPr/>
        </p:nvPicPr>
        <p:blipFill>
          <a:blip r:embed="rId2"/>
          <a:stretch>
            <a:fillRect/>
          </a:stretch>
        </p:blipFill>
        <p:spPr>
          <a:xfrm>
            <a:off x="0" y="4173"/>
            <a:ext cx="12192000" cy="6849653"/>
          </a:xfrm>
          <a:prstGeom prst="rect">
            <a:avLst/>
          </a:prstGeom>
        </p:spPr>
      </p:pic>
      <p:sp>
        <p:nvSpPr>
          <p:cNvPr id="6" name="Oval 5">
            <a:extLst>
              <a:ext uri="{FF2B5EF4-FFF2-40B4-BE49-F238E27FC236}">
                <a16:creationId xmlns:a16="http://schemas.microsoft.com/office/drawing/2014/main" id="{24D2B539-D533-ACA3-D84C-7749DC321B1E}"/>
              </a:ext>
            </a:extLst>
          </p:cNvPr>
          <p:cNvSpPr/>
          <p:nvPr/>
        </p:nvSpPr>
        <p:spPr>
          <a:xfrm>
            <a:off x="257175" y="5600700"/>
            <a:ext cx="2143125" cy="509889"/>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381E2D1-682C-7040-1E18-FB7D5B3C25F7}"/>
              </a:ext>
            </a:extLst>
          </p:cNvPr>
          <p:cNvSpPr/>
          <p:nvPr/>
        </p:nvSpPr>
        <p:spPr>
          <a:xfrm>
            <a:off x="1530667" y="1353745"/>
            <a:ext cx="1319213" cy="390525"/>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55310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C6055-11CE-B46A-D28C-B80CDF31B70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F88F04D-268E-8B69-CEAC-CD0953045ED7}"/>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352E7795-5DA8-83CA-7D3D-CC61F75025D2}"/>
              </a:ext>
            </a:extLst>
          </p:cNvPr>
          <p:cNvPicPr>
            <a:picLocks noChangeAspect="1"/>
          </p:cNvPicPr>
          <p:nvPr/>
        </p:nvPicPr>
        <p:blipFill>
          <a:blip r:embed="rId2"/>
          <a:stretch>
            <a:fillRect/>
          </a:stretch>
        </p:blipFill>
        <p:spPr>
          <a:xfrm>
            <a:off x="0" y="11931"/>
            <a:ext cx="12192000" cy="6834138"/>
          </a:xfrm>
          <a:prstGeom prst="rect">
            <a:avLst/>
          </a:prstGeom>
        </p:spPr>
      </p:pic>
      <p:sp>
        <p:nvSpPr>
          <p:cNvPr id="6" name="Oval 5">
            <a:extLst>
              <a:ext uri="{FF2B5EF4-FFF2-40B4-BE49-F238E27FC236}">
                <a16:creationId xmlns:a16="http://schemas.microsoft.com/office/drawing/2014/main" id="{EACE1C86-E99F-DED4-D0C9-615920D115DA}"/>
              </a:ext>
            </a:extLst>
          </p:cNvPr>
          <p:cNvSpPr/>
          <p:nvPr/>
        </p:nvSpPr>
        <p:spPr>
          <a:xfrm>
            <a:off x="2095500" y="2038350"/>
            <a:ext cx="1438275" cy="1266825"/>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F7174545-7FD4-54C9-9679-AE4BD78544A2}"/>
              </a:ext>
            </a:extLst>
          </p:cNvPr>
          <p:cNvSpPr/>
          <p:nvPr/>
        </p:nvSpPr>
        <p:spPr>
          <a:xfrm>
            <a:off x="2874168" y="1372651"/>
            <a:ext cx="1319213" cy="390525"/>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90021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6B4EF-9D12-59F3-CA2D-FD913C3DF04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F08C1D0-BDA8-CCC3-2FD2-DD40AC18B745}"/>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38283301-3DFB-4417-0611-D03C2397B222}"/>
              </a:ext>
            </a:extLst>
          </p:cNvPr>
          <p:cNvPicPr>
            <a:picLocks noChangeAspect="1"/>
          </p:cNvPicPr>
          <p:nvPr/>
        </p:nvPicPr>
        <p:blipFill>
          <a:blip r:embed="rId2"/>
          <a:stretch>
            <a:fillRect/>
          </a:stretch>
        </p:blipFill>
        <p:spPr>
          <a:xfrm>
            <a:off x="0" y="10534"/>
            <a:ext cx="12192000" cy="6836932"/>
          </a:xfrm>
          <a:prstGeom prst="rect">
            <a:avLst/>
          </a:prstGeom>
        </p:spPr>
      </p:pic>
      <p:sp>
        <p:nvSpPr>
          <p:cNvPr id="4" name="Oval 3">
            <a:extLst>
              <a:ext uri="{FF2B5EF4-FFF2-40B4-BE49-F238E27FC236}">
                <a16:creationId xmlns:a16="http://schemas.microsoft.com/office/drawing/2014/main" id="{10812894-5F10-8644-1B58-F172DD0C4D50}"/>
              </a:ext>
            </a:extLst>
          </p:cNvPr>
          <p:cNvSpPr/>
          <p:nvPr/>
        </p:nvSpPr>
        <p:spPr>
          <a:xfrm>
            <a:off x="3713797" y="1372651"/>
            <a:ext cx="1319213" cy="390525"/>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7246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F7E69-E409-2C0C-598D-F7D3C0304F8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9D06A45-B0DE-D5A1-3047-44DF31F93ED6}"/>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E4B725AE-7E30-2EEC-6607-F6ECC0171BBD}"/>
              </a:ext>
            </a:extLst>
          </p:cNvPr>
          <p:cNvPicPr>
            <a:picLocks noChangeAspect="1"/>
          </p:cNvPicPr>
          <p:nvPr/>
        </p:nvPicPr>
        <p:blipFill>
          <a:blip r:embed="rId2"/>
          <a:stretch>
            <a:fillRect/>
          </a:stretch>
        </p:blipFill>
        <p:spPr>
          <a:xfrm>
            <a:off x="0" y="10147"/>
            <a:ext cx="12192000" cy="6837706"/>
          </a:xfrm>
          <a:prstGeom prst="rect">
            <a:avLst/>
          </a:prstGeom>
        </p:spPr>
      </p:pic>
      <p:sp>
        <p:nvSpPr>
          <p:cNvPr id="4" name="Oval 3">
            <a:extLst>
              <a:ext uri="{FF2B5EF4-FFF2-40B4-BE49-F238E27FC236}">
                <a16:creationId xmlns:a16="http://schemas.microsoft.com/office/drawing/2014/main" id="{30CADD7C-8B32-8EB7-D2C8-8BF10C0F2FD6}"/>
              </a:ext>
            </a:extLst>
          </p:cNvPr>
          <p:cNvSpPr/>
          <p:nvPr/>
        </p:nvSpPr>
        <p:spPr>
          <a:xfrm>
            <a:off x="5542597" y="1372651"/>
            <a:ext cx="1319213" cy="390525"/>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29381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A0C50-32E0-8052-3381-2C89E86BFB4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216B14B-5639-0BB7-93C3-38ABBD1DAC8E}"/>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A9AA6D90-9623-1E4D-BD8A-418E5E464BA9}"/>
              </a:ext>
            </a:extLst>
          </p:cNvPr>
          <p:cNvPicPr>
            <a:picLocks noChangeAspect="1"/>
          </p:cNvPicPr>
          <p:nvPr/>
        </p:nvPicPr>
        <p:blipFill>
          <a:blip r:embed="rId2"/>
          <a:stretch>
            <a:fillRect/>
          </a:stretch>
        </p:blipFill>
        <p:spPr>
          <a:xfrm>
            <a:off x="0" y="2386"/>
            <a:ext cx="12192000" cy="6853228"/>
          </a:xfrm>
          <a:prstGeom prst="rect">
            <a:avLst/>
          </a:prstGeom>
        </p:spPr>
      </p:pic>
      <p:sp>
        <p:nvSpPr>
          <p:cNvPr id="6" name="Oval 5">
            <a:extLst>
              <a:ext uri="{FF2B5EF4-FFF2-40B4-BE49-F238E27FC236}">
                <a16:creationId xmlns:a16="http://schemas.microsoft.com/office/drawing/2014/main" id="{E57E64F9-397F-4EFE-D031-AAC107C8FA7E}"/>
              </a:ext>
            </a:extLst>
          </p:cNvPr>
          <p:cNvSpPr/>
          <p:nvPr/>
        </p:nvSpPr>
        <p:spPr>
          <a:xfrm>
            <a:off x="9463087" y="1300464"/>
            <a:ext cx="1319213" cy="390525"/>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02984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B245A-6B1B-D771-7547-AC20154CEF85}"/>
              </a:ext>
            </a:extLst>
          </p:cNvPr>
          <p:cNvSpPr>
            <a:spLocks noGrp="1"/>
          </p:cNvSpPr>
          <p:nvPr>
            <p:ph type="title"/>
          </p:nvPr>
        </p:nvSpPr>
        <p:spPr/>
        <p:txBody>
          <a:bodyPr>
            <a:normAutofit fontScale="90000"/>
          </a:bodyPr>
          <a:lstStyle/>
          <a:p>
            <a:pPr marL="18288"/>
            <a:r>
              <a:rPr lang="en-US" dirty="0"/>
              <a:t>Registering part demand and auto requisitioning </a:t>
            </a:r>
          </a:p>
        </p:txBody>
      </p:sp>
      <p:sp>
        <p:nvSpPr>
          <p:cNvPr id="3" name="Content Placeholder 2">
            <a:extLst>
              <a:ext uri="{FF2B5EF4-FFF2-40B4-BE49-F238E27FC236}">
                <a16:creationId xmlns:a16="http://schemas.microsoft.com/office/drawing/2014/main" id="{DA839482-94A5-29BB-5DE1-0FB1E9E76C08}"/>
              </a:ext>
            </a:extLst>
          </p:cNvPr>
          <p:cNvSpPr>
            <a:spLocks noGrp="1"/>
          </p:cNvSpPr>
          <p:nvPr>
            <p:ph idx="1"/>
          </p:nvPr>
        </p:nvSpPr>
        <p:spPr/>
        <p:txBody>
          <a:bodyPr/>
          <a:lstStyle/>
          <a:p>
            <a:pPr marL="361188" indent="-342900">
              <a:buFontTx/>
              <a:buChar char="-"/>
            </a:pPr>
            <a:endParaRPr lang="en-US" dirty="0"/>
          </a:p>
          <a:p>
            <a:pPr marL="361188" indent="-342900">
              <a:buFontTx/>
              <a:buChar char="-"/>
            </a:pPr>
            <a:r>
              <a:rPr lang="en-US" dirty="0"/>
              <a:t>Reorder methods and auto requisition</a:t>
            </a:r>
          </a:p>
          <a:p>
            <a:pPr marL="1028700" lvl="5">
              <a:buFontTx/>
              <a:buChar char="-"/>
            </a:pPr>
            <a:r>
              <a:rPr lang="en-US" dirty="0"/>
              <a:t>Min/Max</a:t>
            </a:r>
          </a:p>
          <a:p>
            <a:pPr marL="1028700" lvl="5">
              <a:buFontTx/>
              <a:buChar char="-"/>
            </a:pPr>
            <a:r>
              <a:rPr lang="en-US" dirty="0"/>
              <a:t>Reorder level</a:t>
            </a:r>
          </a:p>
          <a:p>
            <a:pPr marL="1028700" lvl="5">
              <a:buFontTx/>
              <a:buChar char="-"/>
            </a:pPr>
            <a:r>
              <a:rPr lang="en-US" dirty="0"/>
              <a:t>On demand</a:t>
            </a:r>
          </a:p>
          <a:p>
            <a:pPr marL="361188" indent="-342900">
              <a:buFontTx/>
              <a:buChar char="-"/>
            </a:pPr>
            <a:r>
              <a:rPr lang="en-US" dirty="0"/>
              <a:t>Part demand</a:t>
            </a:r>
          </a:p>
          <a:p>
            <a:pPr marL="1028700" lvl="5">
              <a:buFontTx/>
              <a:buChar char="-"/>
            </a:pPr>
            <a:r>
              <a:rPr lang="en-US" dirty="0"/>
              <a:t>Issuing parts</a:t>
            </a:r>
          </a:p>
          <a:p>
            <a:pPr marL="1028700" lvl="5">
              <a:buFontTx/>
              <a:buChar char="-"/>
            </a:pPr>
            <a:r>
              <a:rPr lang="en-US" dirty="0"/>
              <a:t>Reserving parts </a:t>
            </a:r>
          </a:p>
          <a:p>
            <a:pPr marL="1028700" lvl="5">
              <a:buFontTx/>
              <a:buChar char="-"/>
            </a:pPr>
            <a:r>
              <a:rPr lang="en-US" dirty="0"/>
              <a:t>Allocating parts</a:t>
            </a:r>
          </a:p>
          <a:p>
            <a:pPr marL="361188" indent="-342900">
              <a:buFontTx/>
              <a:buChar char="-"/>
            </a:pPr>
            <a:r>
              <a:rPr lang="en-US" dirty="0"/>
              <a:t>Direct requisition</a:t>
            </a:r>
          </a:p>
          <a:p>
            <a:endParaRPr lang="en-US" dirty="0"/>
          </a:p>
        </p:txBody>
      </p:sp>
    </p:spTree>
    <p:extLst>
      <p:ext uri="{BB962C8B-B14F-4D97-AF65-F5344CB8AC3E}">
        <p14:creationId xmlns:p14="http://schemas.microsoft.com/office/powerpoint/2010/main" val="30559514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CE6FC-7F5A-1F3A-A993-54E2AB24B625}"/>
              </a:ext>
            </a:extLst>
          </p:cNvPr>
          <p:cNvSpPr>
            <a:spLocks noGrp="1"/>
          </p:cNvSpPr>
          <p:nvPr>
            <p:ph type="title"/>
          </p:nvPr>
        </p:nvSpPr>
        <p:spPr/>
        <p:txBody>
          <a:bodyPr/>
          <a:lstStyle/>
          <a:p>
            <a:pPr marL="18288"/>
            <a:r>
              <a:rPr lang="en-US" dirty="0"/>
              <a:t>Linking to purchasing </a:t>
            </a:r>
          </a:p>
        </p:txBody>
      </p:sp>
      <p:graphicFrame>
        <p:nvGraphicFramePr>
          <p:cNvPr id="4" name="Content Placeholder 3">
            <a:extLst>
              <a:ext uri="{FF2B5EF4-FFF2-40B4-BE49-F238E27FC236}">
                <a16:creationId xmlns:a16="http://schemas.microsoft.com/office/drawing/2014/main" id="{89943E93-6DB2-1E93-41C2-68BDBAD51203}"/>
              </a:ext>
            </a:extLst>
          </p:cNvPr>
          <p:cNvGraphicFramePr>
            <a:graphicFrameLocks noGrp="1"/>
          </p:cNvGraphicFramePr>
          <p:nvPr>
            <p:ph idx="1"/>
            <p:extLst>
              <p:ext uri="{D42A27DB-BD31-4B8C-83A1-F6EECF244321}">
                <p14:modId xmlns:p14="http://schemas.microsoft.com/office/powerpoint/2010/main" val="2536924487"/>
              </p:ext>
            </p:extLst>
          </p:nvPr>
        </p:nvGraphicFramePr>
        <p:xfrm>
          <a:off x="646113" y="1690688"/>
          <a:ext cx="10891837"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239321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F36AC-74BE-3F66-E201-8B1B5DCD72DF}"/>
              </a:ext>
            </a:extLst>
          </p:cNvPr>
          <p:cNvSpPr>
            <a:spLocks noGrp="1"/>
          </p:cNvSpPr>
          <p:nvPr>
            <p:ph type="title"/>
          </p:nvPr>
        </p:nvSpPr>
        <p:spPr>
          <a:xfrm>
            <a:off x="646769" y="-88265"/>
            <a:ext cx="10890806" cy="1325563"/>
          </a:xfrm>
        </p:spPr>
        <p:txBody>
          <a:bodyPr/>
          <a:lstStyle/>
          <a:p>
            <a:pPr algn="ctr"/>
            <a:r>
              <a:rPr lang="en-US" dirty="0"/>
              <a:t>Purchasing- ERP/Finance centric</a:t>
            </a:r>
          </a:p>
        </p:txBody>
      </p:sp>
      <p:grpSp>
        <p:nvGrpSpPr>
          <p:cNvPr id="4" name="Group 3">
            <a:extLst>
              <a:ext uri="{FF2B5EF4-FFF2-40B4-BE49-F238E27FC236}">
                <a16:creationId xmlns:a16="http://schemas.microsoft.com/office/drawing/2014/main" id="{A6CB597D-1324-40CB-6DEA-CDFE6B5FB42A}"/>
              </a:ext>
            </a:extLst>
          </p:cNvPr>
          <p:cNvGrpSpPr/>
          <p:nvPr/>
        </p:nvGrpSpPr>
        <p:grpSpPr>
          <a:xfrm>
            <a:off x="2195408" y="1567914"/>
            <a:ext cx="7793530" cy="4978997"/>
            <a:chOff x="3044325" y="2295373"/>
            <a:chExt cx="9561837" cy="6678108"/>
          </a:xfrm>
        </p:grpSpPr>
        <p:sp>
          <p:nvSpPr>
            <p:cNvPr id="5" name="Rectangle 4">
              <a:extLst>
                <a:ext uri="{FF2B5EF4-FFF2-40B4-BE49-F238E27FC236}">
                  <a16:creationId xmlns:a16="http://schemas.microsoft.com/office/drawing/2014/main" id="{BA8FD9A4-D5FD-1FF0-57A7-1188652A46DA}"/>
                </a:ext>
              </a:extLst>
            </p:cNvPr>
            <p:cNvSpPr/>
            <p:nvPr/>
          </p:nvSpPr>
          <p:spPr>
            <a:xfrm>
              <a:off x="9570658" y="2295373"/>
              <a:ext cx="3035504" cy="6678108"/>
            </a:xfrm>
            <a:prstGeom prst="rect">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1" tIns="45716" rIns="91431" bIns="45716" numCol="1" spcCol="0" rtlCol="0" fromWordArt="0" anchor="ctr" anchorCtr="0" forceAA="0" compatLnSpc="1">
              <a:prstTxWarp prst="textNoShape">
                <a:avLst/>
              </a:prstTxWarp>
              <a:noAutofit/>
            </a:bodyPr>
            <a:lstStyle/>
            <a:p>
              <a:pPr algn="ctr"/>
              <a:endParaRPr lang="en-US"/>
            </a:p>
          </p:txBody>
        </p:sp>
        <p:sp>
          <p:nvSpPr>
            <p:cNvPr id="6" name="Rectangle 5">
              <a:extLst>
                <a:ext uri="{FF2B5EF4-FFF2-40B4-BE49-F238E27FC236}">
                  <a16:creationId xmlns:a16="http://schemas.microsoft.com/office/drawing/2014/main" id="{B6E00D03-4EF0-97CB-FCD8-074CDA58D7AC}"/>
                </a:ext>
              </a:extLst>
            </p:cNvPr>
            <p:cNvSpPr/>
            <p:nvPr/>
          </p:nvSpPr>
          <p:spPr>
            <a:xfrm>
              <a:off x="6307491" y="2295373"/>
              <a:ext cx="3035504" cy="6678108"/>
            </a:xfrm>
            <a:prstGeom prst="rect">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1" tIns="45716" rIns="91431" bIns="45716"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3BA46124-17BE-3741-D027-70F1FF02082C}"/>
                </a:ext>
              </a:extLst>
            </p:cNvPr>
            <p:cNvSpPr/>
            <p:nvPr/>
          </p:nvSpPr>
          <p:spPr>
            <a:xfrm>
              <a:off x="3044325" y="2295373"/>
              <a:ext cx="3035504" cy="6678108"/>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1" tIns="45716" rIns="91431" bIns="45716" numCol="1" spcCol="0" rtlCol="0" fromWordArt="0" anchor="ctr" anchorCtr="0" forceAA="0" compatLnSpc="1">
              <a:prstTxWarp prst="textNoShape">
                <a:avLst/>
              </a:prstTxWarp>
              <a:noAutofit/>
            </a:bodyPr>
            <a:lstStyle/>
            <a:p>
              <a:pPr algn="ctr"/>
              <a:endParaRPr lang="en-US"/>
            </a:p>
          </p:txBody>
        </p:sp>
        <p:sp>
          <p:nvSpPr>
            <p:cNvPr id="8" name="Rectangle 7">
              <a:extLst>
                <a:ext uri="{FF2B5EF4-FFF2-40B4-BE49-F238E27FC236}">
                  <a16:creationId xmlns:a16="http://schemas.microsoft.com/office/drawing/2014/main" id="{9B9A0CE6-3879-B42D-0927-AC0C90F5620B}"/>
                </a:ext>
              </a:extLst>
            </p:cNvPr>
            <p:cNvSpPr/>
            <p:nvPr/>
          </p:nvSpPr>
          <p:spPr>
            <a:xfrm>
              <a:off x="3271989" y="3054249"/>
              <a:ext cx="2428403" cy="7142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1" tIns="45716" rIns="91431" bIns="45716" numCol="1" spcCol="0" rtlCol="0" fromWordArt="0" anchor="ctr" anchorCtr="0" forceAA="0" compatLnSpc="1">
              <a:prstTxWarp prst="textNoShape">
                <a:avLst/>
              </a:prstTxWarp>
              <a:noAutofit/>
            </a:bodyPr>
            <a:lstStyle/>
            <a:p>
              <a:pPr algn="ctr"/>
              <a:r>
                <a:rPr lang="en-US" dirty="0"/>
                <a:t>Supplier MRO Parts Cost Codes</a:t>
              </a:r>
            </a:p>
          </p:txBody>
        </p:sp>
        <p:cxnSp>
          <p:nvCxnSpPr>
            <p:cNvPr id="9" name="Straight Arrow Connector 8">
              <a:extLst>
                <a:ext uri="{FF2B5EF4-FFF2-40B4-BE49-F238E27FC236}">
                  <a16:creationId xmlns:a16="http://schemas.microsoft.com/office/drawing/2014/main" id="{54A4CE36-6A29-268C-B507-0516CC8A30AD}"/>
                </a:ext>
              </a:extLst>
            </p:cNvPr>
            <p:cNvCxnSpPr/>
            <p:nvPr/>
          </p:nvCxnSpPr>
          <p:spPr>
            <a:xfrm flipH="1">
              <a:off x="5700392" y="3453182"/>
              <a:ext cx="4097929" cy="1"/>
            </a:xfrm>
            <a:prstGeom prst="straightConnector1">
              <a:avLst/>
            </a:prstGeom>
            <a:ln w="50800">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CB3D66A-3625-601B-CC03-2F52C4905530}"/>
                </a:ext>
              </a:extLst>
            </p:cNvPr>
            <p:cNvSpPr txBox="1"/>
            <p:nvPr/>
          </p:nvSpPr>
          <p:spPr>
            <a:xfrm>
              <a:off x="3954935" y="2352726"/>
              <a:ext cx="889667" cy="492443"/>
            </a:xfrm>
            <a:prstGeom prst="rect">
              <a:avLst/>
            </a:prstGeom>
            <a:noFill/>
          </p:spPr>
          <p:txBody>
            <a:bodyPr wrap="none" lIns="0" tIns="0" rIns="0" bIns="0" rtlCol="0" anchor="t">
              <a:spAutoFit/>
            </a:bodyPr>
            <a:lstStyle/>
            <a:p>
              <a:pPr algn="ctr"/>
              <a:r>
                <a:rPr lang="en-US" sz="3200" dirty="0">
                  <a:solidFill>
                    <a:schemeClr val="tx1">
                      <a:lumMod val="90000"/>
                      <a:lumOff val="10000"/>
                    </a:schemeClr>
                  </a:solidFill>
                </a:rPr>
                <a:t>EAM</a:t>
              </a:r>
            </a:p>
          </p:txBody>
        </p:sp>
        <p:sp>
          <p:nvSpPr>
            <p:cNvPr id="11" name="TextBox 10">
              <a:extLst>
                <a:ext uri="{FF2B5EF4-FFF2-40B4-BE49-F238E27FC236}">
                  <a16:creationId xmlns:a16="http://schemas.microsoft.com/office/drawing/2014/main" id="{7621CA2E-A48A-40F5-CB28-F2A7EF20BA21}"/>
                </a:ext>
              </a:extLst>
            </p:cNvPr>
            <p:cNvSpPr txBox="1"/>
            <p:nvPr/>
          </p:nvSpPr>
          <p:spPr>
            <a:xfrm>
              <a:off x="10146974" y="2371261"/>
              <a:ext cx="1457129" cy="492443"/>
            </a:xfrm>
            <a:prstGeom prst="rect">
              <a:avLst/>
            </a:prstGeom>
            <a:noFill/>
          </p:spPr>
          <p:txBody>
            <a:bodyPr wrap="none" lIns="0" tIns="0" rIns="0" bIns="0" rtlCol="0" anchor="t">
              <a:spAutoFit/>
            </a:bodyPr>
            <a:lstStyle/>
            <a:p>
              <a:pPr algn="ctr"/>
              <a:r>
                <a:rPr lang="en-US" sz="3200" dirty="0">
                  <a:solidFill>
                    <a:schemeClr val="tx1">
                      <a:lumMod val="90000"/>
                      <a:lumOff val="10000"/>
                    </a:schemeClr>
                  </a:solidFill>
                </a:rPr>
                <a:t>Finance</a:t>
              </a:r>
            </a:p>
          </p:txBody>
        </p:sp>
        <p:sp>
          <p:nvSpPr>
            <p:cNvPr id="12" name="Rectangle 11">
              <a:extLst>
                <a:ext uri="{FF2B5EF4-FFF2-40B4-BE49-F238E27FC236}">
                  <a16:creationId xmlns:a16="http://schemas.microsoft.com/office/drawing/2014/main" id="{1C390FE2-DA10-6056-1D32-90EB757D8AAE}"/>
                </a:ext>
              </a:extLst>
            </p:cNvPr>
            <p:cNvSpPr/>
            <p:nvPr/>
          </p:nvSpPr>
          <p:spPr>
            <a:xfrm>
              <a:off x="3271983" y="4023999"/>
              <a:ext cx="2428403" cy="7142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1" tIns="45716" rIns="91431" bIns="45716" numCol="1" spcCol="0" rtlCol="0" fromWordArt="0" anchor="ctr" anchorCtr="0" forceAA="0" compatLnSpc="1">
              <a:prstTxWarp prst="textNoShape">
                <a:avLst/>
              </a:prstTxWarp>
              <a:noAutofit/>
            </a:bodyPr>
            <a:lstStyle/>
            <a:p>
              <a:pPr algn="ctr"/>
              <a:r>
                <a:rPr lang="en-US" dirty="0"/>
                <a:t>Purchasing Request</a:t>
              </a:r>
            </a:p>
          </p:txBody>
        </p:sp>
        <p:sp>
          <p:nvSpPr>
            <p:cNvPr id="13" name="Rectangle 12">
              <a:extLst>
                <a:ext uri="{FF2B5EF4-FFF2-40B4-BE49-F238E27FC236}">
                  <a16:creationId xmlns:a16="http://schemas.microsoft.com/office/drawing/2014/main" id="{7B2E1702-0F60-10F5-E862-5803CAE4D3C8}"/>
                </a:ext>
              </a:extLst>
            </p:cNvPr>
            <p:cNvSpPr/>
            <p:nvPr/>
          </p:nvSpPr>
          <p:spPr>
            <a:xfrm>
              <a:off x="3271978" y="4979896"/>
              <a:ext cx="2428403" cy="7142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1" tIns="45716" rIns="91431" bIns="45716" numCol="1" spcCol="0" rtlCol="0" fromWordArt="0" anchor="ctr" anchorCtr="0" forceAA="0" compatLnSpc="1">
              <a:prstTxWarp prst="textNoShape">
                <a:avLst/>
              </a:prstTxWarp>
              <a:noAutofit/>
            </a:bodyPr>
            <a:lstStyle/>
            <a:p>
              <a:pPr algn="ctr"/>
              <a:r>
                <a:rPr lang="en-US" dirty="0"/>
                <a:t>Purchase Order</a:t>
              </a:r>
            </a:p>
            <a:p>
              <a:pPr algn="ctr"/>
              <a:r>
                <a:rPr lang="en-US" dirty="0"/>
                <a:t>Reference</a:t>
              </a:r>
            </a:p>
          </p:txBody>
        </p:sp>
        <p:sp>
          <p:nvSpPr>
            <p:cNvPr id="14" name="Rectangle 13">
              <a:extLst>
                <a:ext uri="{FF2B5EF4-FFF2-40B4-BE49-F238E27FC236}">
                  <a16:creationId xmlns:a16="http://schemas.microsoft.com/office/drawing/2014/main" id="{B86962C4-4014-DE20-6B4B-B1E138C4DE62}"/>
                </a:ext>
              </a:extLst>
            </p:cNvPr>
            <p:cNvSpPr/>
            <p:nvPr/>
          </p:nvSpPr>
          <p:spPr>
            <a:xfrm>
              <a:off x="3271974" y="5921939"/>
              <a:ext cx="2428403" cy="7142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1" tIns="45716" rIns="91431" bIns="45716" numCol="1" spcCol="0" rtlCol="0" fromWordArt="0" anchor="ctr" anchorCtr="0" forceAA="0" compatLnSpc="1">
              <a:prstTxWarp prst="textNoShape">
                <a:avLst/>
              </a:prstTxWarp>
              <a:noAutofit/>
            </a:bodyPr>
            <a:lstStyle/>
            <a:p>
              <a:pPr algn="ctr"/>
              <a:r>
                <a:rPr lang="en-US" dirty="0"/>
                <a:t>Update MRO Inventory</a:t>
              </a:r>
            </a:p>
          </p:txBody>
        </p:sp>
        <p:sp>
          <p:nvSpPr>
            <p:cNvPr id="15" name="Rectangle 14">
              <a:extLst>
                <a:ext uri="{FF2B5EF4-FFF2-40B4-BE49-F238E27FC236}">
                  <a16:creationId xmlns:a16="http://schemas.microsoft.com/office/drawing/2014/main" id="{5DC754E6-4463-9D1B-AF03-14BB831BDBD4}"/>
                </a:ext>
              </a:extLst>
            </p:cNvPr>
            <p:cNvSpPr/>
            <p:nvPr/>
          </p:nvSpPr>
          <p:spPr>
            <a:xfrm>
              <a:off x="3271963" y="7889147"/>
              <a:ext cx="2428403" cy="7142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1" tIns="45716" rIns="91431" bIns="45716" numCol="1" spcCol="0" rtlCol="0" fromWordArt="0" anchor="ctr" anchorCtr="0" forceAA="0" compatLnSpc="1">
              <a:prstTxWarp prst="textNoShape">
                <a:avLst/>
              </a:prstTxWarp>
              <a:noAutofit/>
            </a:bodyPr>
            <a:lstStyle/>
            <a:p>
              <a:pPr algn="ctr"/>
              <a:r>
                <a:rPr lang="en-US" dirty="0"/>
                <a:t>MRO Inventory, Transfer, Adjust</a:t>
              </a:r>
            </a:p>
          </p:txBody>
        </p:sp>
        <p:sp>
          <p:nvSpPr>
            <p:cNvPr id="16" name="Rectangle 15">
              <a:extLst>
                <a:ext uri="{FF2B5EF4-FFF2-40B4-BE49-F238E27FC236}">
                  <a16:creationId xmlns:a16="http://schemas.microsoft.com/office/drawing/2014/main" id="{399A4122-75B2-597F-E592-7A2BA85A8025}"/>
                </a:ext>
              </a:extLst>
            </p:cNvPr>
            <p:cNvSpPr/>
            <p:nvPr/>
          </p:nvSpPr>
          <p:spPr>
            <a:xfrm>
              <a:off x="9824758" y="3040391"/>
              <a:ext cx="2428403" cy="7142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1" tIns="45716" rIns="91431" bIns="45716" numCol="1" spcCol="0" rtlCol="0" fromWordArt="0" anchor="ctr" anchorCtr="0" forceAA="0" compatLnSpc="1">
              <a:prstTxWarp prst="textNoShape">
                <a:avLst/>
              </a:prstTxWarp>
              <a:noAutofit/>
            </a:bodyPr>
            <a:lstStyle/>
            <a:p>
              <a:pPr algn="ctr"/>
              <a:r>
                <a:rPr lang="en-US" dirty="0"/>
                <a:t>Supplier Items </a:t>
              </a:r>
            </a:p>
            <a:p>
              <a:pPr algn="ctr"/>
              <a:r>
                <a:rPr lang="en-US" dirty="0"/>
                <a:t>Cost Codes</a:t>
              </a:r>
            </a:p>
          </p:txBody>
        </p:sp>
        <p:sp>
          <p:nvSpPr>
            <p:cNvPr id="17" name="Rectangle 16">
              <a:extLst>
                <a:ext uri="{FF2B5EF4-FFF2-40B4-BE49-F238E27FC236}">
                  <a16:creationId xmlns:a16="http://schemas.microsoft.com/office/drawing/2014/main" id="{7D6E99E1-2701-030C-687E-0C6559B715E8}"/>
                </a:ext>
              </a:extLst>
            </p:cNvPr>
            <p:cNvSpPr/>
            <p:nvPr/>
          </p:nvSpPr>
          <p:spPr>
            <a:xfrm>
              <a:off x="9812170" y="7889147"/>
              <a:ext cx="2428403" cy="7142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1" tIns="45716" rIns="91431" bIns="45716" numCol="1" spcCol="0" rtlCol="0" fromWordArt="0" anchor="ctr" anchorCtr="0" forceAA="0" compatLnSpc="1">
              <a:prstTxWarp prst="textNoShape">
                <a:avLst/>
              </a:prstTxWarp>
              <a:noAutofit/>
            </a:bodyPr>
            <a:lstStyle/>
            <a:p>
              <a:pPr algn="ctr"/>
              <a:r>
                <a:rPr lang="en-US" dirty="0"/>
                <a:t>Inventory Level Adjustments</a:t>
              </a:r>
            </a:p>
          </p:txBody>
        </p:sp>
        <p:cxnSp>
          <p:nvCxnSpPr>
            <p:cNvPr id="18" name="Straight Arrow Connector 17">
              <a:extLst>
                <a:ext uri="{FF2B5EF4-FFF2-40B4-BE49-F238E27FC236}">
                  <a16:creationId xmlns:a16="http://schemas.microsoft.com/office/drawing/2014/main" id="{225A85C3-5AAD-4D8F-4169-6A537B06455F}"/>
                </a:ext>
              </a:extLst>
            </p:cNvPr>
            <p:cNvCxnSpPr/>
            <p:nvPr/>
          </p:nvCxnSpPr>
          <p:spPr>
            <a:xfrm flipH="1">
              <a:off x="5728090" y="8232681"/>
              <a:ext cx="4097929" cy="1"/>
            </a:xfrm>
            <a:prstGeom prst="straightConnector1">
              <a:avLst/>
            </a:prstGeom>
            <a:ln w="50800">
              <a:solidFill>
                <a:schemeClr val="bg2">
                  <a:lumMod val="50000"/>
                </a:schemeClr>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5F279237-F5F3-25FA-1F0C-AE5E355A74B2}"/>
                </a:ext>
              </a:extLst>
            </p:cNvPr>
            <p:cNvSpPr/>
            <p:nvPr/>
          </p:nvSpPr>
          <p:spPr>
            <a:xfrm>
              <a:off x="9826023" y="4023999"/>
              <a:ext cx="2428403" cy="7142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1" tIns="45716" rIns="91431" bIns="45716" numCol="1" spcCol="0" rtlCol="0" fromWordArt="0" anchor="ctr" anchorCtr="0" forceAA="0" compatLnSpc="1">
              <a:prstTxWarp prst="textNoShape">
                <a:avLst/>
              </a:prstTxWarp>
              <a:noAutofit/>
            </a:bodyPr>
            <a:lstStyle/>
            <a:p>
              <a:pPr algn="ctr"/>
              <a:r>
                <a:rPr lang="en-US" dirty="0"/>
                <a:t>Requisition</a:t>
              </a:r>
              <a:endParaRPr lang="en-US" sz="2000" dirty="0"/>
            </a:p>
          </p:txBody>
        </p:sp>
        <p:sp>
          <p:nvSpPr>
            <p:cNvPr id="20" name="Rectangle 19">
              <a:extLst>
                <a:ext uri="{FF2B5EF4-FFF2-40B4-BE49-F238E27FC236}">
                  <a16:creationId xmlns:a16="http://schemas.microsoft.com/office/drawing/2014/main" id="{A91BEB1B-223A-DDC7-E259-3251E328761B}"/>
                </a:ext>
              </a:extLst>
            </p:cNvPr>
            <p:cNvSpPr/>
            <p:nvPr/>
          </p:nvSpPr>
          <p:spPr>
            <a:xfrm>
              <a:off x="9826023" y="4979896"/>
              <a:ext cx="2428403" cy="7142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1" tIns="45716" rIns="91431" bIns="45716" numCol="1" spcCol="0" rtlCol="0" fromWordArt="0" anchor="ctr" anchorCtr="0" forceAA="0" compatLnSpc="1">
              <a:prstTxWarp prst="textNoShape">
                <a:avLst/>
              </a:prstTxWarp>
              <a:noAutofit/>
            </a:bodyPr>
            <a:lstStyle/>
            <a:p>
              <a:pPr algn="ctr"/>
              <a:r>
                <a:rPr lang="en-US" dirty="0"/>
                <a:t>Purchase Order</a:t>
              </a:r>
            </a:p>
          </p:txBody>
        </p:sp>
        <p:sp>
          <p:nvSpPr>
            <p:cNvPr id="21" name="Rectangle 20">
              <a:extLst>
                <a:ext uri="{FF2B5EF4-FFF2-40B4-BE49-F238E27FC236}">
                  <a16:creationId xmlns:a16="http://schemas.microsoft.com/office/drawing/2014/main" id="{692BF59F-30A7-8F84-7A62-697E2F701929}"/>
                </a:ext>
              </a:extLst>
            </p:cNvPr>
            <p:cNvSpPr/>
            <p:nvPr/>
          </p:nvSpPr>
          <p:spPr>
            <a:xfrm>
              <a:off x="9826018" y="5928118"/>
              <a:ext cx="2428403" cy="7142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1" tIns="45716" rIns="91431" bIns="45716" numCol="1" spcCol="0" rtlCol="0" fromWordArt="0" anchor="ctr" anchorCtr="0" forceAA="0" compatLnSpc="1">
              <a:prstTxWarp prst="textNoShape">
                <a:avLst/>
              </a:prstTxWarp>
              <a:noAutofit/>
            </a:bodyPr>
            <a:lstStyle/>
            <a:p>
              <a:pPr algn="ctr"/>
              <a:r>
                <a:rPr lang="en-US" dirty="0"/>
                <a:t>Receiving</a:t>
              </a:r>
            </a:p>
          </p:txBody>
        </p:sp>
        <p:sp>
          <p:nvSpPr>
            <p:cNvPr id="22" name="Rectangle 21">
              <a:extLst>
                <a:ext uri="{FF2B5EF4-FFF2-40B4-BE49-F238E27FC236}">
                  <a16:creationId xmlns:a16="http://schemas.microsoft.com/office/drawing/2014/main" id="{59BF9C31-0EF6-A598-E29D-62AE7955CA9E}"/>
                </a:ext>
              </a:extLst>
            </p:cNvPr>
            <p:cNvSpPr/>
            <p:nvPr/>
          </p:nvSpPr>
          <p:spPr>
            <a:xfrm>
              <a:off x="9812170" y="6905543"/>
              <a:ext cx="2428403" cy="7142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1" tIns="45716" rIns="91431" bIns="45716" numCol="1" spcCol="0" rtlCol="0" fromWordArt="0" anchor="ctr" anchorCtr="0" forceAA="0" compatLnSpc="1">
              <a:prstTxWarp prst="textNoShape">
                <a:avLst/>
              </a:prstTxWarp>
              <a:noAutofit/>
            </a:bodyPr>
            <a:lstStyle/>
            <a:p>
              <a:pPr algn="ctr"/>
              <a:r>
                <a:rPr lang="en-US" dirty="0"/>
                <a:t>Invoice MRO PO</a:t>
              </a:r>
            </a:p>
          </p:txBody>
        </p:sp>
        <p:cxnSp>
          <p:nvCxnSpPr>
            <p:cNvPr id="23" name="Straight Arrow Connector 22">
              <a:extLst>
                <a:ext uri="{FF2B5EF4-FFF2-40B4-BE49-F238E27FC236}">
                  <a16:creationId xmlns:a16="http://schemas.microsoft.com/office/drawing/2014/main" id="{921300B3-05D3-4D22-9011-67A9809DC2E8}"/>
                </a:ext>
              </a:extLst>
            </p:cNvPr>
            <p:cNvCxnSpPr/>
            <p:nvPr/>
          </p:nvCxnSpPr>
          <p:spPr>
            <a:xfrm flipH="1">
              <a:off x="5714231" y="4409069"/>
              <a:ext cx="4097929" cy="1"/>
            </a:xfrm>
            <a:prstGeom prst="straightConnector1">
              <a:avLst/>
            </a:prstGeom>
            <a:ln w="50800">
              <a:solidFill>
                <a:schemeClr val="bg2">
                  <a:lumMod val="50000"/>
                </a:schemeClr>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C92B9A93-C009-61E4-25BA-0878CB9EF2BA}"/>
                </a:ext>
              </a:extLst>
            </p:cNvPr>
            <p:cNvCxnSpPr/>
            <p:nvPr/>
          </p:nvCxnSpPr>
          <p:spPr>
            <a:xfrm flipH="1">
              <a:off x="5728095" y="5364981"/>
              <a:ext cx="4097929" cy="1"/>
            </a:xfrm>
            <a:prstGeom prst="straightConnector1">
              <a:avLst/>
            </a:prstGeom>
            <a:ln w="50800">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AF4252BE-95A9-CCB0-E3BB-C3288CC053E5}"/>
                </a:ext>
              </a:extLst>
            </p:cNvPr>
            <p:cNvCxnSpPr/>
            <p:nvPr/>
          </p:nvCxnSpPr>
          <p:spPr>
            <a:xfrm flipH="1">
              <a:off x="5755796" y="6334732"/>
              <a:ext cx="4097929" cy="1"/>
            </a:xfrm>
            <a:prstGeom prst="straightConnector1">
              <a:avLst/>
            </a:prstGeom>
            <a:ln w="50800">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27" name="TextBox 26">
            <a:extLst>
              <a:ext uri="{FF2B5EF4-FFF2-40B4-BE49-F238E27FC236}">
                <a16:creationId xmlns:a16="http://schemas.microsoft.com/office/drawing/2014/main" id="{3DA8957F-9D6E-7CF0-B00B-6A793381B0C8}"/>
              </a:ext>
            </a:extLst>
          </p:cNvPr>
          <p:cNvSpPr txBox="1"/>
          <p:nvPr/>
        </p:nvSpPr>
        <p:spPr>
          <a:xfrm>
            <a:off x="4794355" y="1646718"/>
            <a:ext cx="2379743" cy="378688"/>
          </a:xfrm>
          <a:prstGeom prst="rect">
            <a:avLst/>
          </a:prstGeom>
          <a:noFill/>
        </p:spPr>
        <p:txBody>
          <a:bodyPr wrap="square" lIns="0" tIns="0" rIns="0" bIns="0" rtlCol="0" anchor="t">
            <a:spAutoFit/>
          </a:bodyPr>
          <a:lstStyle/>
          <a:p>
            <a:pPr algn="ctr"/>
            <a:r>
              <a:rPr lang="en-US" sz="2400" dirty="0" err="1">
                <a:solidFill>
                  <a:schemeClr val="tx1">
                    <a:lumMod val="90000"/>
                    <a:lumOff val="10000"/>
                  </a:schemeClr>
                </a:solidFill>
              </a:rPr>
              <a:t>Databridge</a:t>
            </a:r>
            <a:r>
              <a:rPr lang="en-US" sz="2400" dirty="0">
                <a:solidFill>
                  <a:schemeClr val="tx1">
                    <a:lumMod val="90000"/>
                    <a:lumOff val="10000"/>
                  </a:schemeClr>
                </a:solidFill>
              </a:rPr>
              <a:t> Pro</a:t>
            </a:r>
          </a:p>
        </p:txBody>
      </p:sp>
    </p:spTree>
    <p:extLst>
      <p:ext uri="{BB962C8B-B14F-4D97-AF65-F5344CB8AC3E}">
        <p14:creationId xmlns:p14="http://schemas.microsoft.com/office/powerpoint/2010/main" val="13710194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0E65A-F18D-1EBA-7243-1A868ED299D8}"/>
              </a:ext>
            </a:extLst>
          </p:cNvPr>
          <p:cNvSpPr>
            <a:spLocks noGrp="1"/>
          </p:cNvSpPr>
          <p:nvPr>
            <p:ph type="ctrTitle"/>
          </p:nvPr>
        </p:nvSpPr>
        <p:spPr/>
        <p:txBody>
          <a:bodyPr/>
          <a:lstStyle/>
          <a:p>
            <a:r>
              <a:rPr lang="en-US" dirty="0"/>
              <a:t>Why Work and Inventory Should Work Together</a:t>
            </a:r>
          </a:p>
        </p:txBody>
      </p:sp>
      <p:sp>
        <p:nvSpPr>
          <p:cNvPr id="3" name="Subtitle 2">
            <a:extLst>
              <a:ext uri="{FF2B5EF4-FFF2-40B4-BE49-F238E27FC236}">
                <a16:creationId xmlns:a16="http://schemas.microsoft.com/office/drawing/2014/main" id="{5BC6ED03-4AB4-9B8C-BEE8-F78E097001A2}"/>
              </a:ext>
            </a:extLst>
          </p:cNvPr>
          <p:cNvSpPr>
            <a:spLocks noGrp="1"/>
          </p:cNvSpPr>
          <p:nvPr>
            <p:ph type="subTitle" idx="1"/>
          </p:nvPr>
        </p:nvSpPr>
        <p:spPr/>
        <p:txBody>
          <a:bodyPr/>
          <a:lstStyle/>
          <a:p>
            <a:r>
              <a:rPr lang="en-US" dirty="0"/>
              <a:t>Phillip Bragg</a:t>
            </a:r>
          </a:p>
          <a:p>
            <a:r>
              <a:rPr lang="en-US" dirty="0"/>
              <a:t>Pre-Sales Manager</a:t>
            </a:r>
          </a:p>
          <a:p>
            <a:r>
              <a:rPr lang="en-US" dirty="0"/>
              <a:t>Hexagon</a:t>
            </a:r>
          </a:p>
        </p:txBody>
      </p:sp>
    </p:spTree>
    <p:extLst>
      <p:ext uri="{BB962C8B-B14F-4D97-AF65-F5344CB8AC3E}">
        <p14:creationId xmlns:p14="http://schemas.microsoft.com/office/powerpoint/2010/main" val="31389893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A26CF-A528-BBF0-C2F8-0551E2631A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08C685-E59B-71D2-BD97-BB54C0046014}"/>
              </a:ext>
            </a:extLst>
          </p:cNvPr>
          <p:cNvSpPr>
            <a:spLocks noGrp="1"/>
          </p:cNvSpPr>
          <p:nvPr>
            <p:ph type="title"/>
          </p:nvPr>
        </p:nvSpPr>
        <p:spPr>
          <a:xfrm>
            <a:off x="650597" y="-72269"/>
            <a:ext cx="10890806" cy="1325563"/>
          </a:xfrm>
        </p:spPr>
        <p:txBody>
          <a:bodyPr/>
          <a:lstStyle/>
          <a:p>
            <a:pPr algn="ctr"/>
            <a:r>
              <a:rPr lang="en-US" dirty="0"/>
              <a:t>Purchasing- EAM Centric</a:t>
            </a:r>
          </a:p>
        </p:txBody>
      </p:sp>
      <p:grpSp>
        <p:nvGrpSpPr>
          <p:cNvPr id="5" name="Group 4">
            <a:extLst>
              <a:ext uri="{FF2B5EF4-FFF2-40B4-BE49-F238E27FC236}">
                <a16:creationId xmlns:a16="http://schemas.microsoft.com/office/drawing/2014/main" id="{52F0DFAF-39FA-266C-44C7-4C0CDDD7146C}"/>
              </a:ext>
            </a:extLst>
          </p:cNvPr>
          <p:cNvGrpSpPr/>
          <p:nvPr/>
        </p:nvGrpSpPr>
        <p:grpSpPr>
          <a:xfrm>
            <a:off x="2286000" y="1567915"/>
            <a:ext cx="7441953" cy="4981908"/>
            <a:chOff x="3044325" y="2295373"/>
            <a:chExt cx="9561837" cy="6678108"/>
          </a:xfrm>
        </p:grpSpPr>
        <p:sp>
          <p:nvSpPr>
            <p:cNvPr id="6" name="Rectangle 5">
              <a:extLst>
                <a:ext uri="{FF2B5EF4-FFF2-40B4-BE49-F238E27FC236}">
                  <a16:creationId xmlns:a16="http://schemas.microsoft.com/office/drawing/2014/main" id="{186C202B-A9F5-4383-3AA6-574A2C42EFDE}"/>
                </a:ext>
              </a:extLst>
            </p:cNvPr>
            <p:cNvSpPr/>
            <p:nvPr/>
          </p:nvSpPr>
          <p:spPr>
            <a:xfrm>
              <a:off x="9570658" y="2295373"/>
              <a:ext cx="3035504" cy="6678108"/>
            </a:xfrm>
            <a:prstGeom prst="rect">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1" tIns="45716" rIns="91431" bIns="45716"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D2EB520D-F703-8D2E-FB38-8FB11E620A76}"/>
                </a:ext>
              </a:extLst>
            </p:cNvPr>
            <p:cNvSpPr/>
            <p:nvPr/>
          </p:nvSpPr>
          <p:spPr>
            <a:xfrm>
              <a:off x="6307491" y="2295373"/>
              <a:ext cx="3035504" cy="6678108"/>
            </a:xfrm>
            <a:prstGeom prst="rect">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1" tIns="45716" rIns="91431" bIns="45716" numCol="1" spcCol="0" rtlCol="0" fromWordArt="0" anchor="ctr" anchorCtr="0" forceAA="0" compatLnSpc="1">
              <a:prstTxWarp prst="textNoShape">
                <a:avLst/>
              </a:prstTxWarp>
              <a:noAutofit/>
            </a:bodyPr>
            <a:lstStyle/>
            <a:p>
              <a:pPr algn="ctr"/>
              <a:endParaRPr lang="en-US"/>
            </a:p>
          </p:txBody>
        </p:sp>
        <p:sp>
          <p:nvSpPr>
            <p:cNvPr id="8" name="Rectangle 7">
              <a:extLst>
                <a:ext uri="{FF2B5EF4-FFF2-40B4-BE49-F238E27FC236}">
                  <a16:creationId xmlns:a16="http://schemas.microsoft.com/office/drawing/2014/main" id="{477AF3C7-4A89-53E2-A1A9-1E3460FB83BB}"/>
                </a:ext>
              </a:extLst>
            </p:cNvPr>
            <p:cNvSpPr/>
            <p:nvPr/>
          </p:nvSpPr>
          <p:spPr>
            <a:xfrm>
              <a:off x="3044325" y="2295373"/>
              <a:ext cx="3035504" cy="6678108"/>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1" tIns="45716" rIns="91431" bIns="45716"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a16="http://schemas.microsoft.com/office/drawing/2014/main" id="{5EA974EA-D7FB-8079-8DD7-CF3F482616B5}"/>
                </a:ext>
              </a:extLst>
            </p:cNvPr>
            <p:cNvSpPr/>
            <p:nvPr/>
          </p:nvSpPr>
          <p:spPr>
            <a:xfrm>
              <a:off x="3271989" y="3054249"/>
              <a:ext cx="2428403" cy="7142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1" tIns="45716" rIns="91431" bIns="45716" numCol="1" spcCol="0" rtlCol="0" fromWordArt="0" anchor="ctr" anchorCtr="0" forceAA="0" compatLnSpc="1">
              <a:prstTxWarp prst="textNoShape">
                <a:avLst/>
              </a:prstTxWarp>
              <a:noAutofit/>
            </a:bodyPr>
            <a:lstStyle/>
            <a:p>
              <a:pPr algn="ctr"/>
              <a:r>
                <a:rPr lang="en-US" dirty="0"/>
                <a:t>Supplier’s Cost Codes</a:t>
              </a:r>
            </a:p>
          </p:txBody>
        </p:sp>
        <p:cxnSp>
          <p:nvCxnSpPr>
            <p:cNvPr id="10" name="Straight Arrow Connector 9">
              <a:extLst>
                <a:ext uri="{FF2B5EF4-FFF2-40B4-BE49-F238E27FC236}">
                  <a16:creationId xmlns:a16="http://schemas.microsoft.com/office/drawing/2014/main" id="{528500B5-8FEC-9319-2432-4C89CB6ACE13}"/>
                </a:ext>
              </a:extLst>
            </p:cNvPr>
            <p:cNvCxnSpPr/>
            <p:nvPr/>
          </p:nvCxnSpPr>
          <p:spPr>
            <a:xfrm flipH="1">
              <a:off x="5700392" y="3453182"/>
              <a:ext cx="4097929" cy="1"/>
            </a:xfrm>
            <a:prstGeom prst="straightConnector1">
              <a:avLst/>
            </a:prstGeom>
            <a:ln w="50800">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0838EF4-2A3E-F64E-8085-CEA7AEB62F1C}"/>
                </a:ext>
              </a:extLst>
            </p:cNvPr>
            <p:cNvSpPr txBox="1"/>
            <p:nvPr/>
          </p:nvSpPr>
          <p:spPr>
            <a:xfrm>
              <a:off x="3954935" y="2352726"/>
              <a:ext cx="889667" cy="492443"/>
            </a:xfrm>
            <a:prstGeom prst="rect">
              <a:avLst/>
            </a:prstGeom>
            <a:noFill/>
          </p:spPr>
          <p:txBody>
            <a:bodyPr wrap="none" lIns="0" tIns="0" rIns="0" bIns="0" rtlCol="0" anchor="t">
              <a:spAutoFit/>
            </a:bodyPr>
            <a:lstStyle/>
            <a:p>
              <a:pPr algn="ctr"/>
              <a:r>
                <a:rPr lang="en-US" sz="3200" dirty="0">
                  <a:solidFill>
                    <a:schemeClr val="tx1">
                      <a:lumMod val="90000"/>
                      <a:lumOff val="10000"/>
                    </a:schemeClr>
                  </a:solidFill>
                </a:rPr>
                <a:t>EAM</a:t>
              </a:r>
            </a:p>
          </p:txBody>
        </p:sp>
        <p:sp>
          <p:nvSpPr>
            <p:cNvPr id="12" name="TextBox 11">
              <a:extLst>
                <a:ext uri="{FF2B5EF4-FFF2-40B4-BE49-F238E27FC236}">
                  <a16:creationId xmlns:a16="http://schemas.microsoft.com/office/drawing/2014/main" id="{65CBC3DF-B8DB-C2AE-5EB1-5F28FE9614F8}"/>
                </a:ext>
              </a:extLst>
            </p:cNvPr>
            <p:cNvSpPr txBox="1"/>
            <p:nvPr/>
          </p:nvSpPr>
          <p:spPr>
            <a:xfrm>
              <a:off x="10146974" y="2371261"/>
              <a:ext cx="1457129" cy="492443"/>
            </a:xfrm>
            <a:prstGeom prst="rect">
              <a:avLst/>
            </a:prstGeom>
            <a:noFill/>
          </p:spPr>
          <p:txBody>
            <a:bodyPr wrap="none" lIns="0" tIns="0" rIns="0" bIns="0" rtlCol="0" anchor="t">
              <a:spAutoFit/>
            </a:bodyPr>
            <a:lstStyle/>
            <a:p>
              <a:pPr algn="ctr"/>
              <a:r>
                <a:rPr lang="en-US" sz="3200" dirty="0">
                  <a:solidFill>
                    <a:schemeClr val="tx1">
                      <a:lumMod val="90000"/>
                      <a:lumOff val="10000"/>
                    </a:schemeClr>
                  </a:solidFill>
                </a:rPr>
                <a:t>Finance</a:t>
              </a:r>
            </a:p>
          </p:txBody>
        </p:sp>
        <p:sp>
          <p:nvSpPr>
            <p:cNvPr id="13" name="Rectangle 12">
              <a:extLst>
                <a:ext uri="{FF2B5EF4-FFF2-40B4-BE49-F238E27FC236}">
                  <a16:creationId xmlns:a16="http://schemas.microsoft.com/office/drawing/2014/main" id="{6DCA6F2E-4A3C-376B-4996-1AAC846643A8}"/>
                </a:ext>
              </a:extLst>
            </p:cNvPr>
            <p:cNvSpPr/>
            <p:nvPr/>
          </p:nvSpPr>
          <p:spPr>
            <a:xfrm>
              <a:off x="3271983" y="3816195"/>
              <a:ext cx="2428403" cy="7142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1" tIns="45716" rIns="91431" bIns="45716" numCol="1" spcCol="0" rtlCol="0" fromWordArt="0" anchor="ctr" anchorCtr="0" forceAA="0" compatLnSpc="1">
              <a:prstTxWarp prst="textNoShape">
                <a:avLst/>
              </a:prstTxWarp>
              <a:noAutofit/>
            </a:bodyPr>
            <a:lstStyle/>
            <a:p>
              <a:pPr algn="ctr"/>
              <a:r>
                <a:rPr lang="en-US" dirty="0"/>
                <a:t>Requisition</a:t>
              </a:r>
            </a:p>
          </p:txBody>
        </p:sp>
        <p:sp>
          <p:nvSpPr>
            <p:cNvPr id="14" name="Rectangle 13">
              <a:extLst>
                <a:ext uri="{FF2B5EF4-FFF2-40B4-BE49-F238E27FC236}">
                  <a16:creationId xmlns:a16="http://schemas.microsoft.com/office/drawing/2014/main" id="{27901A1B-A89E-2B57-2260-F9E5664D1C7F}"/>
                </a:ext>
              </a:extLst>
            </p:cNvPr>
            <p:cNvSpPr/>
            <p:nvPr/>
          </p:nvSpPr>
          <p:spPr>
            <a:xfrm>
              <a:off x="3271978" y="4578140"/>
              <a:ext cx="2428403" cy="7142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1" tIns="45716" rIns="91431" bIns="45716" numCol="1" spcCol="0" rtlCol="0" fromWordArt="0" anchor="ctr" anchorCtr="0" forceAA="0" compatLnSpc="1">
              <a:prstTxWarp prst="textNoShape">
                <a:avLst/>
              </a:prstTxWarp>
              <a:noAutofit/>
            </a:bodyPr>
            <a:lstStyle/>
            <a:p>
              <a:pPr algn="ctr"/>
              <a:r>
                <a:rPr lang="en-US" dirty="0"/>
                <a:t>Purchase Order</a:t>
              </a:r>
            </a:p>
          </p:txBody>
        </p:sp>
        <p:sp>
          <p:nvSpPr>
            <p:cNvPr id="15" name="Rectangle 14">
              <a:extLst>
                <a:ext uri="{FF2B5EF4-FFF2-40B4-BE49-F238E27FC236}">
                  <a16:creationId xmlns:a16="http://schemas.microsoft.com/office/drawing/2014/main" id="{5F22C91B-83C4-6F65-5798-8131C7A7808B}"/>
                </a:ext>
              </a:extLst>
            </p:cNvPr>
            <p:cNvSpPr/>
            <p:nvPr/>
          </p:nvSpPr>
          <p:spPr>
            <a:xfrm>
              <a:off x="3271974" y="5340085"/>
              <a:ext cx="2428403" cy="7142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1" tIns="45716" rIns="91431" bIns="45716" numCol="1" spcCol="0" rtlCol="0" fromWordArt="0" anchor="ctr" anchorCtr="0" forceAA="0" compatLnSpc="1">
              <a:prstTxWarp prst="textNoShape">
                <a:avLst/>
              </a:prstTxWarp>
              <a:noAutofit/>
            </a:bodyPr>
            <a:lstStyle/>
            <a:p>
              <a:pPr algn="ctr"/>
              <a:r>
                <a:rPr lang="en-US" dirty="0"/>
                <a:t>Receipts</a:t>
              </a:r>
            </a:p>
          </p:txBody>
        </p:sp>
        <p:sp>
          <p:nvSpPr>
            <p:cNvPr id="16" name="Rectangle 15">
              <a:extLst>
                <a:ext uri="{FF2B5EF4-FFF2-40B4-BE49-F238E27FC236}">
                  <a16:creationId xmlns:a16="http://schemas.microsoft.com/office/drawing/2014/main" id="{31A252C1-6FD8-C9DC-3888-1A39AEF89D6F}"/>
                </a:ext>
              </a:extLst>
            </p:cNvPr>
            <p:cNvSpPr/>
            <p:nvPr/>
          </p:nvSpPr>
          <p:spPr>
            <a:xfrm>
              <a:off x="3271969" y="6102032"/>
              <a:ext cx="2428403" cy="7142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1" tIns="45716" rIns="91431" bIns="45716" numCol="1" spcCol="0" rtlCol="0" fromWordArt="0" anchor="ctr" anchorCtr="0" forceAA="0" compatLnSpc="1">
              <a:prstTxWarp prst="textNoShape">
                <a:avLst/>
              </a:prstTxWarp>
              <a:noAutofit/>
            </a:bodyPr>
            <a:lstStyle/>
            <a:p>
              <a:pPr algn="ctr"/>
              <a:r>
                <a:rPr lang="en-US" dirty="0"/>
                <a:t>Service</a:t>
              </a:r>
              <a:r>
                <a:rPr lang="en-US" sz="2000" dirty="0"/>
                <a:t> </a:t>
              </a:r>
              <a:r>
                <a:rPr lang="en-US" dirty="0"/>
                <a:t>Receipts</a:t>
              </a:r>
              <a:endParaRPr lang="en-US" sz="2000" dirty="0"/>
            </a:p>
          </p:txBody>
        </p:sp>
        <p:sp>
          <p:nvSpPr>
            <p:cNvPr id="17" name="Rectangle 16">
              <a:extLst>
                <a:ext uri="{FF2B5EF4-FFF2-40B4-BE49-F238E27FC236}">
                  <a16:creationId xmlns:a16="http://schemas.microsoft.com/office/drawing/2014/main" id="{2634CF2E-6309-B7D5-04CA-E3B6FF419AAE}"/>
                </a:ext>
              </a:extLst>
            </p:cNvPr>
            <p:cNvSpPr/>
            <p:nvPr/>
          </p:nvSpPr>
          <p:spPr>
            <a:xfrm>
              <a:off x="3271963" y="6863977"/>
              <a:ext cx="2428403" cy="7142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1" tIns="45716" rIns="91431" bIns="45716" numCol="1" spcCol="0" rtlCol="0" fromWordArt="0" anchor="ctr" anchorCtr="0" forceAA="0" compatLnSpc="1">
              <a:prstTxWarp prst="textNoShape">
                <a:avLst/>
              </a:prstTxWarp>
              <a:noAutofit/>
            </a:bodyPr>
            <a:lstStyle/>
            <a:p>
              <a:pPr algn="ctr"/>
              <a:r>
                <a:rPr lang="en-US" dirty="0"/>
                <a:t>Invoice</a:t>
              </a:r>
            </a:p>
          </p:txBody>
        </p:sp>
        <p:sp>
          <p:nvSpPr>
            <p:cNvPr id="18" name="Rectangle 17">
              <a:extLst>
                <a:ext uri="{FF2B5EF4-FFF2-40B4-BE49-F238E27FC236}">
                  <a16:creationId xmlns:a16="http://schemas.microsoft.com/office/drawing/2014/main" id="{D1A12D72-3CC6-241C-63FA-28E16DE40E45}"/>
                </a:ext>
              </a:extLst>
            </p:cNvPr>
            <p:cNvSpPr/>
            <p:nvPr/>
          </p:nvSpPr>
          <p:spPr>
            <a:xfrm>
              <a:off x="3271958" y="7625923"/>
              <a:ext cx="2428403" cy="7142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1" tIns="45716" rIns="91431" bIns="45716" numCol="1" spcCol="0" rtlCol="0" fromWordArt="0" anchor="ctr" anchorCtr="0" forceAA="0" compatLnSpc="1">
              <a:prstTxWarp prst="textNoShape">
                <a:avLst/>
              </a:prstTxWarp>
              <a:noAutofit/>
            </a:bodyPr>
            <a:lstStyle/>
            <a:p>
              <a:pPr algn="ctr"/>
              <a:r>
                <a:rPr lang="en-US" dirty="0"/>
                <a:t>Journal Entries</a:t>
              </a:r>
            </a:p>
          </p:txBody>
        </p:sp>
        <p:sp>
          <p:nvSpPr>
            <p:cNvPr id="19" name="Rectangle 18">
              <a:extLst>
                <a:ext uri="{FF2B5EF4-FFF2-40B4-BE49-F238E27FC236}">
                  <a16:creationId xmlns:a16="http://schemas.microsoft.com/office/drawing/2014/main" id="{7E73AB04-E004-F870-0CC7-B350B539CD50}"/>
                </a:ext>
              </a:extLst>
            </p:cNvPr>
            <p:cNvSpPr/>
            <p:nvPr/>
          </p:nvSpPr>
          <p:spPr>
            <a:xfrm>
              <a:off x="9838613" y="3040391"/>
              <a:ext cx="2428403" cy="7142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1" tIns="45716" rIns="91431" bIns="45716" numCol="1" spcCol="0" rtlCol="0" fromWordArt="0" anchor="ctr" anchorCtr="0" forceAA="0" compatLnSpc="1">
              <a:prstTxWarp prst="textNoShape">
                <a:avLst/>
              </a:prstTxWarp>
              <a:noAutofit/>
            </a:bodyPr>
            <a:lstStyle/>
            <a:p>
              <a:pPr algn="ctr"/>
              <a:r>
                <a:rPr lang="en-US" dirty="0"/>
                <a:t>Vendor Cost Codes</a:t>
              </a:r>
            </a:p>
          </p:txBody>
        </p:sp>
        <p:sp>
          <p:nvSpPr>
            <p:cNvPr id="20" name="Rectangle 19">
              <a:extLst>
                <a:ext uri="{FF2B5EF4-FFF2-40B4-BE49-F238E27FC236}">
                  <a16:creationId xmlns:a16="http://schemas.microsoft.com/office/drawing/2014/main" id="{99A8B4DC-8914-D0B7-B590-0B74F8F09DD6}"/>
                </a:ext>
              </a:extLst>
            </p:cNvPr>
            <p:cNvSpPr/>
            <p:nvPr/>
          </p:nvSpPr>
          <p:spPr>
            <a:xfrm>
              <a:off x="9838607" y="6850139"/>
              <a:ext cx="2428403" cy="7142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1" tIns="45716" rIns="91431" bIns="45716" numCol="1" spcCol="0" rtlCol="0" fromWordArt="0" anchor="ctr" anchorCtr="0" forceAA="0" compatLnSpc="1">
              <a:prstTxWarp prst="textNoShape">
                <a:avLst/>
              </a:prstTxWarp>
              <a:noAutofit/>
            </a:bodyPr>
            <a:lstStyle/>
            <a:p>
              <a:pPr algn="ctr"/>
              <a:r>
                <a:rPr lang="en-US" dirty="0"/>
                <a:t>Accounts Payable</a:t>
              </a:r>
            </a:p>
          </p:txBody>
        </p:sp>
        <p:sp>
          <p:nvSpPr>
            <p:cNvPr id="21" name="Rectangle 20">
              <a:extLst>
                <a:ext uri="{FF2B5EF4-FFF2-40B4-BE49-F238E27FC236}">
                  <a16:creationId xmlns:a16="http://schemas.microsoft.com/office/drawing/2014/main" id="{07FA5841-DC7F-598A-389C-344D9E37D4AC}"/>
                </a:ext>
              </a:extLst>
            </p:cNvPr>
            <p:cNvSpPr/>
            <p:nvPr/>
          </p:nvSpPr>
          <p:spPr>
            <a:xfrm>
              <a:off x="9831238" y="7625923"/>
              <a:ext cx="2428403" cy="7142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1" tIns="45716" rIns="91431" bIns="45716" numCol="1" spcCol="0" rtlCol="0" fromWordArt="0" anchor="ctr" anchorCtr="0" forceAA="0" compatLnSpc="1">
              <a:prstTxWarp prst="textNoShape">
                <a:avLst/>
              </a:prstTxWarp>
              <a:noAutofit/>
            </a:bodyPr>
            <a:lstStyle/>
            <a:p>
              <a:pPr algn="ctr"/>
              <a:r>
                <a:rPr lang="en-US" dirty="0"/>
                <a:t>General Ledger</a:t>
              </a:r>
            </a:p>
          </p:txBody>
        </p:sp>
        <p:cxnSp>
          <p:nvCxnSpPr>
            <p:cNvPr id="22" name="Straight Arrow Connector 21">
              <a:extLst>
                <a:ext uri="{FF2B5EF4-FFF2-40B4-BE49-F238E27FC236}">
                  <a16:creationId xmlns:a16="http://schemas.microsoft.com/office/drawing/2014/main" id="{476418E9-53DC-022D-A0E1-730012B6A991}"/>
                </a:ext>
              </a:extLst>
            </p:cNvPr>
            <p:cNvCxnSpPr/>
            <p:nvPr/>
          </p:nvCxnSpPr>
          <p:spPr>
            <a:xfrm flipH="1">
              <a:off x="5714242" y="7276784"/>
              <a:ext cx="4097929" cy="1"/>
            </a:xfrm>
            <a:prstGeom prst="straightConnector1">
              <a:avLst/>
            </a:prstGeom>
            <a:ln w="50800">
              <a:solidFill>
                <a:schemeClr val="bg2">
                  <a:lumMod val="50000"/>
                </a:schemeClr>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D3F8BA01-BDA1-A68A-1059-7439F5FCF3F3}"/>
                </a:ext>
              </a:extLst>
            </p:cNvPr>
            <p:cNvCxnSpPr/>
            <p:nvPr/>
          </p:nvCxnSpPr>
          <p:spPr>
            <a:xfrm flipH="1">
              <a:off x="5728090" y="8024876"/>
              <a:ext cx="4097929" cy="1"/>
            </a:xfrm>
            <a:prstGeom prst="straightConnector1">
              <a:avLst/>
            </a:prstGeom>
            <a:ln w="50800">
              <a:solidFill>
                <a:schemeClr val="bg2">
                  <a:lumMod val="50000"/>
                </a:schemeClr>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B0812BAD-5A25-E247-A999-6123E46CC105}"/>
                </a:ext>
              </a:extLst>
            </p:cNvPr>
            <p:cNvSpPr txBox="1"/>
            <p:nvPr/>
          </p:nvSpPr>
          <p:spPr>
            <a:xfrm>
              <a:off x="6267200" y="2401006"/>
              <a:ext cx="3057627" cy="507620"/>
            </a:xfrm>
            <a:prstGeom prst="rect">
              <a:avLst/>
            </a:prstGeom>
            <a:noFill/>
          </p:spPr>
          <p:txBody>
            <a:bodyPr wrap="square" lIns="0" tIns="0" rIns="0" bIns="0" rtlCol="0" anchor="t">
              <a:spAutoFit/>
            </a:bodyPr>
            <a:lstStyle/>
            <a:p>
              <a:pPr algn="ctr"/>
              <a:r>
                <a:rPr lang="en-US" sz="2400" dirty="0" err="1">
                  <a:solidFill>
                    <a:schemeClr val="tx1">
                      <a:lumMod val="90000"/>
                      <a:lumOff val="10000"/>
                    </a:schemeClr>
                  </a:solidFill>
                </a:rPr>
                <a:t>Databridge</a:t>
              </a:r>
              <a:r>
                <a:rPr lang="en-US" sz="2400" dirty="0">
                  <a:solidFill>
                    <a:schemeClr val="tx1">
                      <a:lumMod val="90000"/>
                      <a:lumOff val="10000"/>
                    </a:schemeClr>
                  </a:solidFill>
                </a:rPr>
                <a:t> Pro</a:t>
              </a:r>
            </a:p>
          </p:txBody>
        </p:sp>
      </p:grpSp>
    </p:spTree>
    <p:extLst>
      <p:ext uri="{BB962C8B-B14F-4D97-AF65-F5344CB8AC3E}">
        <p14:creationId xmlns:p14="http://schemas.microsoft.com/office/powerpoint/2010/main" val="33817895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8BC21-3E8E-1706-8656-9B81EB71F9C9}"/>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08CCBB13-E486-103E-C0B0-AC9CFA39363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BEAE6E8-97CB-59AA-4A25-DC8FAB07E50E}"/>
              </a:ext>
            </a:extLst>
          </p:cNvPr>
          <p:cNvPicPr>
            <a:picLocks noChangeAspect="1"/>
          </p:cNvPicPr>
          <p:nvPr/>
        </p:nvPicPr>
        <p:blipFill>
          <a:blip r:embed="rId2"/>
          <a:stretch>
            <a:fillRect/>
          </a:stretch>
        </p:blipFill>
        <p:spPr>
          <a:xfrm>
            <a:off x="1" y="0"/>
            <a:ext cx="12191999" cy="8913658"/>
          </a:xfrm>
          <a:prstGeom prst="rect">
            <a:avLst/>
          </a:prstGeom>
        </p:spPr>
      </p:pic>
    </p:spTree>
    <p:extLst>
      <p:ext uri="{BB962C8B-B14F-4D97-AF65-F5344CB8AC3E}">
        <p14:creationId xmlns:p14="http://schemas.microsoft.com/office/powerpoint/2010/main" val="27926270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1CD37-3BB4-8596-01A7-005AB6FAE7B3}"/>
              </a:ext>
            </a:extLst>
          </p:cNvPr>
          <p:cNvSpPr>
            <a:spLocks noGrp="1"/>
          </p:cNvSpPr>
          <p:nvPr>
            <p:ph type="title"/>
          </p:nvPr>
        </p:nvSpPr>
        <p:spPr/>
        <p:txBody>
          <a:bodyPr/>
          <a:lstStyle/>
          <a:p>
            <a:r>
              <a:rPr lang="en-US" dirty="0"/>
              <a:t>Intermediate level</a:t>
            </a:r>
          </a:p>
        </p:txBody>
      </p:sp>
      <p:sp>
        <p:nvSpPr>
          <p:cNvPr id="3" name="Content Placeholder 2">
            <a:extLst>
              <a:ext uri="{FF2B5EF4-FFF2-40B4-BE49-F238E27FC236}">
                <a16:creationId xmlns:a16="http://schemas.microsoft.com/office/drawing/2014/main" id="{EE80F0ED-BA12-281F-F475-6C342A18C0F3}"/>
              </a:ext>
            </a:extLst>
          </p:cNvPr>
          <p:cNvSpPr>
            <a:spLocks noGrp="1"/>
          </p:cNvSpPr>
          <p:nvPr>
            <p:ph idx="1"/>
          </p:nvPr>
        </p:nvSpPr>
        <p:spPr/>
        <p:txBody>
          <a:bodyPr/>
          <a:lstStyle/>
          <a:p>
            <a:pPr marL="361188" indent="-342900">
              <a:buFontTx/>
              <a:buChar char="-"/>
            </a:pPr>
            <a:r>
              <a:rPr lang="en-US" dirty="0"/>
              <a:t>Electronic Parts Catalog</a:t>
            </a:r>
          </a:p>
          <a:p>
            <a:pPr marL="361188" indent="-342900">
              <a:buFontTx/>
              <a:buChar char="-"/>
            </a:pPr>
            <a:r>
              <a:rPr lang="en-US" dirty="0"/>
              <a:t>Store-to-store transfers</a:t>
            </a:r>
          </a:p>
          <a:p>
            <a:pPr marL="361188" indent="-342900">
              <a:buFontTx/>
              <a:buChar char="-"/>
            </a:pPr>
            <a:r>
              <a:rPr lang="en-US" dirty="0"/>
              <a:t>Repairable spares</a:t>
            </a:r>
          </a:p>
          <a:p>
            <a:pPr marL="361188" indent="-342900">
              <a:buFontTx/>
              <a:buChar char="-"/>
            </a:pPr>
            <a:r>
              <a:rPr lang="en-US" dirty="0"/>
              <a:t>Part conditions</a:t>
            </a:r>
          </a:p>
          <a:p>
            <a:pPr marL="361188" indent="-342900">
              <a:buFontTx/>
              <a:buChar char="-"/>
            </a:pPr>
            <a:r>
              <a:rPr lang="en-US" dirty="0"/>
              <a:t>Part warranties</a:t>
            </a:r>
          </a:p>
          <a:p>
            <a:pPr marL="361188" indent="-342900">
              <a:buFontTx/>
              <a:buChar char="-"/>
            </a:pPr>
            <a:r>
              <a:rPr lang="en-US" dirty="0"/>
              <a:t>Part inspections</a:t>
            </a:r>
          </a:p>
        </p:txBody>
      </p:sp>
    </p:spTree>
    <p:extLst>
      <p:ext uri="{BB962C8B-B14F-4D97-AF65-F5344CB8AC3E}">
        <p14:creationId xmlns:p14="http://schemas.microsoft.com/office/powerpoint/2010/main" val="14461528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FCBFC-7A1D-360D-02C9-A2C5A02677B4}"/>
              </a:ext>
            </a:extLst>
          </p:cNvPr>
          <p:cNvSpPr>
            <a:spLocks noGrp="1"/>
          </p:cNvSpPr>
          <p:nvPr>
            <p:ph type="title"/>
          </p:nvPr>
        </p:nvSpPr>
        <p:spPr>
          <a:xfrm>
            <a:off x="646770" y="242352"/>
            <a:ext cx="10890806" cy="643474"/>
          </a:xfrm>
        </p:spPr>
        <p:txBody>
          <a:bodyPr>
            <a:normAutofit/>
          </a:bodyPr>
          <a:lstStyle/>
          <a:p>
            <a:pPr algn="ctr"/>
            <a:r>
              <a:rPr lang="en-US" sz="3600" dirty="0"/>
              <a:t>Electric Parts Catalog</a:t>
            </a:r>
          </a:p>
        </p:txBody>
      </p:sp>
      <p:pic>
        <p:nvPicPr>
          <p:cNvPr id="5" name="Content Placeholder 4" descr="A screenshot of a computer&#10;&#10;AI-generated content may be incorrect.">
            <a:extLst>
              <a:ext uri="{FF2B5EF4-FFF2-40B4-BE49-F238E27FC236}">
                <a16:creationId xmlns:a16="http://schemas.microsoft.com/office/drawing/2014/main" id="{448E0022-FB58-72E5-D3C2-5DB1A6B73496}"/>
              </a:ext>
            </a:extLst>
          </p:cNvPr>
          <p:cNvPicPr>
            <a:picLocks noGrp="1" noChangeAspect="1"/>
          </p:cNvPicPr>
          <p:nvPr>
            <p:ph idx="1"/>
          </p:nvPr>
        </p:nvPicPr>
        <p:blipFill>
          <a:blip r:embed="rId2"/>
          <a:stretch>
            <a:fillRect/>
          </a:stretch>
        </p:blipFill>
        <p:spPr>
          <a:xfrm>
            <a:off x="3800" y="982663"/>
            <a:ext cx="12188200" cy="5875337"/>
          </a:xfrm>
        </p:spPr>
      </p:pic>
    </p:spTree>
    <p:extLst>
      <p:ext uri="{BB962C8B-B14F-4D97-AF65-F5344CB8AC3E}">
        <p14:creationId xmlns:p14="http://schemas.microsoft.com/office/powerpoint/2010/main" val="29868143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1B99D-21B9-F3E2-2C14-1244FF22A26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B9FCA68-2C7D-23FC-0CC2-D3CCEA9E3BB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E21D066-983A-8DBC-D021-B47965DDB64F}"/>
              </a:ext>
            </a:extLst>
          </p:cNvPr>
          <p:cNvPicPr>
            <a:picLocks noChangeAspect="1"/>
          </p:cNvPicPr>
          <p:nvPr/>
        </p:nvPicPr>
        <p:blipFill>
          <a:blip r:embed="rId2"/>
          <a:stretch>
            <a:fillRect/>
          </a:stretch>
        </p:blipFill>
        <p:spPr>
          <a:xfrm>
            <a:off x="-6209" y="0"/>
            <a:ext cx="12196763" cy="8131175"/>
          </a:xfrm>
          <a:prstGeom prst="rect">
            <a:avLst/>
          </a:prstGeom>
        </p:spPr>
      </p:pic>
    </p:spTree>
    <p:extLst>
      <p:ext uri="{BB962C8B-B14F-4D97-AF65-F5344CB8AC3E}">
        <p14:creationId xmlns:p14="http://schemas.microsoft.com/office/powerpoint/2010/main" val="18692331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A4A67-31B1-5F75-7C3D-048CE7BD5AF9}"/>
              </a:ext>
            </a:extLst>
          </p:cNvPr>
          <p:cNvSpPr>
            <a:spLocks noGrp="1"/>
          </p:cNvSpPr>
          <p:nvPr>
            <p:ph type="title"/>
          </p:nvPr>
        </p:nvSpPr>
        <p:spPr/>
        <p:txBody>
          <a:bodyPr/>
          <a:lstStyle/>
          <a:p>
            <a:r>
              <a:rPr lang="en-US" dirty="0"/>
              <a:t>Advanced Level</a:t>
            </a:r>
          </a:p>
        </p:txBody>
      </p:sp>
      <p:sp>
        <p:nvSpPr>
          <p:cNvPr id="3" name="Content Placeholder 2">
            <a:extLst>
              <a:ext uri="{FF2B5EF4-FFF2-40B4-BE49-F238E27FC236}">
                <a16:creationId xmlns:a16="http://schemas.microsoft.com/office/drawing/2014/main" id="{6EFCF5A6-7AD7-5966-9FD6-0BD3AB4228D9}"/>
              </a:ext>
            </a:extLst>
          </p:cNvPr>
          <p:cNvSpPr>
            <a:spLocks noGrp="1"/>
          </p:cNvSpPr>
          <p:nvPr>
            <p:ph idx="1"/>
          </p:nvPr>
        </p:nvSpPr>
        <p:spPr/>
        <p:txBody>
          <a:bodyPr/>
          <a:lstStyle/>
          <a:p>
            <a:pPr marL="361188" indent="-342900">
              <a:buFontTx/>
              <a:buChar char="-"/>
            </a:pPr>
            <a:r>
              <a:rPr lang="en-US" dirty="0"/>
              <a:t>EOQ calculations</a:t>
            </a:r>
          </a:p>
          <a:p>
            <a:pPr marL="361188" indent="-342900">
              <a:buFontTx/>
              <a:buChar char="-"/>
            </a:pPr>
            <a:r>
              <a:rPr lang="en-US" dirty="0"/>
              <a:t>ABC Analysis </a:t>
            </a:r>
          </a:p>
          <a:p>
            <a:pPr marL="361188" indent="-342900">
              <a:buFontTx/>
              <a:buChar char="-"/>
            </a:pPr>
            <a:r>
              <a:rPr lang="en-US" dirty="0"/>
              <a:t>Forecast reporting</a:t>
            </a:r>
          </a:p>
        </p:txBody>
      </p:sp>
    </p:spTree>
    <p:extLst>
      <p:ext uri="{BB962C8B-B14F-4D97-AF65-F5344CB8AC3E}">
        <p14:creationId xmlns:p14="http://schemas.microsoft.com/office/powerpoint/2010/main" val="19311456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7AD1F-99B1-8BE7-0F83-11E4DB5BB3F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D990532-1DE8-4B21-BA59-DDCE0C559D58}"/>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A4AB1118-F6CB-47F6-E148-F99A2B424C04}"/>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0114510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A371D-DFB5-4838-2FB7-51BE87ED11D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96B496B-C2A1-4A87-DA5A-9E2D6F3D719A}"/>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6322929E-2923-E276-BAE3-E0B027AD67F5}"/>
              </a:ext>
            </a:extLst>
          </p:cNvPr>
          <p:cNvPicPr>
            <a:picLocks noChangeAspect="1"/>
          </p:cNvPicPr>
          <p:nvPr/>
        </p:nvPicPr>
        <p:blipFill>
          <a:blip r:embed="rId2"/>
          <a:stretch>
            <a:fillRect/>
          </a:stretch>
        </p:blipFill>
        <p:spPr>
          <a:xfrm>
            <a:off x="0" y="4173"/>
            <a:ext cx="12192000" cy="6849653"/>
          </a:xfrm>
          <a:prstGeom prst="rect">
            <a:avLst/>
          </a:prstGeom>
        </p:spPr>
      </p:pic>
    </p:spTree>
    <p:extLst>
      <p:ext uri="{BB962C8B-B14F-4D97-AF65-F5344CB8AC3E}">
        <p14:creationId xmlns:p14="http://schemas.microsoft.com/office/powerpoint/2010/main" val="20440802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C80210-E7B0-85A9-9067-19CCF200F9BB}"/>
              </a:ext>
            </a:extLst>
          </p:cNvPr>
          <p:cNvPicPr>
            <a:picLocks noChangeAspect="1"/>
          </p:cNvPicPr>
          <p:nvPr/>
        </p:nvPicPr>
        <p:blipFill>
          <a:blip r:embed="rId2"/>
          <a:stretch>
            <a:fillRect/>
          </a:stretch>
        </p:blipFill>
        <p:spPr>
          <a:xfrm>
            <a:off x="2706872" y="0"/>
            <a:ext cx="6778256" cy="6858000"/>
          </a:xfrm>
          <a:prstGeom prst="rect">
            <a:avLst/>
          </a:prstGeom>
        </p:spPr>
      </p:pic>
    </p:spTree>
    <p:extLst>
      <p:ext uri="{BB962C8B-B14F-4D97-AF65-F5344CB8AC3E}">
        <p14:creationId xmlns:p14="http://schemas.microsoft.com/office/powerpoint/2010/main" val="34970001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7AD0B-F31F-FE8B-7A49-F774009FE48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5518A06-5859-160D-A2BD-09952697B463}"/>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6AF219A0-863C-CB61-5518-75B9335ED30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419932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1">
            <a:extLst>
              <a:ext uri="{FF2B5EF4-FFF2-40B4-BE49-F238E27FC236}">
                <a16:creationId xmlns:a16="http://schemas.microsoft.com/office/drawing/2014/main" id="{D77E1590-793B-20EA-EEFC-9BF1A519133F}"/>
              </a:ext>
            </a:extLst>
          </p:cNvPr>
          <p:cNvSpPr>
            <a:spLocks noGrp="1"/>
          </p:cNvSpPr>
          <p:nvPr>
            <p:ph type="title"/>
          </p:nvPr>
        </p:nvSpPr>
        <p:spPr>
          <a:xfrm>
            <a:off x="622793" y="371112"/>
            <a:ext cx="9383486" cy="1325563"/>
          </a:xfrm>
        </p:spPr>
        <p:txBody>
          <a:bodyPr anchor="b">
            <a:normAutofit/>
          </a:bodyPr>
          <a:lstStyle/>
          <a:p>
            <a:r>
              <a:rPr lang="en-US">
                <a:cs typeface="Arial" panose="020B0604020202020204" pitchFamily="34" charset="0"/>
              </a:rPr>
              <a:t>Outline</a:t>
            </a:r>
            <a:endParaRPr lang="en-US" sz="4800" b="1">
              <a:latin typeface="Arial Nova" panose="020B05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D46CFCBF-93AC-1CB0-E8C7-0443F75BB81F}"/>
              </a:ext>
            </a:extLst>
          </p:cNvPr>
          <p:cNvSpPr txBox="1"/>
          <p:nvPr/>
        </p:nvSpPr>
        <p:spPr>
          <a:xfrm>
            <a:off x="2594919" y="2008982"/>
            <a:ext cx="3949700" cy="615552"/>
          </a:xfrm>
          <a:prstGeom prst="rect">
            <a:avLst/>
          </a:prstGeom>
          <a:noFill/>
        </p:spPr>
        <p:txBody>
          <a:bodyPr wrap="square" lIns="182880" tIns="91440" rIns="182880" bIns="91440" rtlCol="0" anchor="ctr">
            <a:noAutofit/>
          </a:bodyPr>
          <a:lstStyle/>
          <a:p>
            <a:r>
              <a:rPr lang="en-US" sz="2000" b="1" dirty="0">
                <a:latin typeface="Arial Nova Light" panose="020B0304020202020204" pitchFamily="34" charset="0"/>
                <a:cs typeface="Arial Nova Cond" panose="020F0502020204030204" pitchFamily="34" charset="0"/>
              </a:rPr>
              <a:t>Why?</a:t>
            </a:r>
          </a:p>
        </p:txBody>
      </p:sp>
      <p:sp>
        <p:nvSpPr>
          <p:cNvPr id="35" name="TextBox 34">
            <a:extLst>
              <a:ext uri="{FF2B5EF4-FFF2-40B4-BE49-F238E27FC236}">
                <a16:creationId xmlns:a16="http://schemas.microsoft.com/office/drawing/2014/main" id="{B4CA1BC0-DFE6-DB8F-25CA-8EEA37054854}"/>
              </a:ext>
            </a:extLst>
          </p:cNvPr>
          <p:cNvSpPr txBox="1"/>
          <p:nvPr/>
        </p:nvSpPr>
        <p:spPr>
          <a:xfrm>
            <a:off x="982019" y="2008981"/>
            <a:ext cx="1663700" cy="615553"/>
          </a:xfrm>
          <a:prstGeom prst="rect">
            <a:avLst/>
          </a:prstGeom>
          <a:noFill/>
        </p:spPr>
        <p:txBody>
          <a:bodyPr wrap="square" lIns="182880" tIns="182880" rIns="182880" bIns="182880" rtlCol="0">
            <a:noAutofit/>
          </a:bodyPr>
          <a:lstStyle/>
          <a:p>
            <a:r>
              <a:rPr lang="en-US" sz="1400" b="1">
                <a:latin typeface="Arial Nova Light" panose="020B0304020202020204" pitchFamily="34" charset="0"/>
                <a:cs typeface="Arial Nova Cond" panose="020F0502020204030204" pitchFamily="34" charset="0"/>
              </a:rPr>
              <a:t>SECTION 1</a:t>
            </a:r>
          </a:p>
        </p:txBody>
      </p:sp>
      <p:sp>
        <p:nvSpPr>
          <p:cNvPr id="36" name="TextBox 35">
            <a:extLst>
              <a:ext uri="{FF2B5EF4-FFF2-40B4-BE49-F238E27FC236}">
                <a16:creationId xmlns:a16="http://schemas.microsoft.com/office/drawing/2014/main" id="{73A98054-FF4A-79DC-2D95-C455F21DB1C9}"/>
              </a:ext>
            </a:extLst>
          </p:cNvPr>
          <p:cNvSpPr txBox="1"/>
          <p:nvPr/>
        </p:nvSpPr>
        <p:spPr>
          <a:xfrm>
            <a:off x="2594919" y="2718991"/>
            <a:ext cx="3949700" cy="615552"/>
          </a:xfrm>
          <a:prstGeom prst="rect">
            <a:avLst/>
          </a:prstGeom>
          <a:noFill/>
        </p:spPr>
        <p:txBody>
          <a:bodyPr wrap="square" lIns="182880" tIns="91440" rIns="182880" bIns="91440" rtlCol="0" anchor="ctr">
            <a:noAutofit/>
          </a:bodyPr>
          <a:lstStyle/>
          <a:p>
            <a:r>
              <a:rPr lang="en-US" sz="2000" dirty="0">
                <a:latin typeface="Arial Nova Light" panose="020B0304020202020204" pitchFamily="34" charset="0"/>
                <a:cs typeface="Arial Nova Cond" panose="020F0502020204030204" pitchFamily="34" charset="0"/>
              </a:rPr>
              <a:t>Blocking and tackling</a:t>
            </a:r>
          </a:p>
        </p:txBody>
      </p:sp>
      <p:sp>
        <p:nvSpPr>
          <p:cNvPr id="37" name="TextBox 36">
            <a:extLst>
              <a:ext uri="{FF2B5EF4-FFF2-40B4-BE49-F238E27FC236}">
                <a16:creationId xmlns:a16="http://schemas.microsoft.com/office/drawing/2014/main" id="{85B07CC0-5A76-C06C-BFAD-3A21214ADE8C}"/>
              </a:ext>
            </a:extLst>
          </p:cNvPr>
          <p:cNvSpPr txBox="1"/>
          <p:nvPr/>
        </p:nvSpPr>
        <p:spPr>
          <a:xfrm>
            <a:off x="982019" y="2718991"/>
            <a:ext cx="1663700" cy="615553"/>
          </a:xfrm>
          <a:prstGeom prst="rect">
            <a:avLst/>
          </a:prstGeom>
          <a:noFill/>
        </p:spPr>
        <p:txBody>
          <a:bodyPr wrap="square" lIns="182880" tIns="182880" rIns="182880" bIns="182880" rtlCol="0">
            <a:noAutofit/>
          </a:bodyPr>
          <a:lstStyle/>
          <a:p>
            <a:r>
              <a:rPr lang="en-US" sz="1400" b="1">
                <a:latin typeface="Arial Nova Light" panose="020B0304020202020204" pitchFamily="34" charset="0"/>
                <a:cs typeface="Arial Nova Cond" panose="020F0502020204030204" pitchFamily="34" charset="0"/>
              </a:rPr>
              <a:t>SECTION 2</a:t>
            </a:r>
          </a:p>
        </p:txBody>
      </p:sp>
      <p:sp>
        <p:nvSpPr>
          <p:cNvPr id="38" name="TextBox 37">
            <a:extLst>
              <a:ext uri="{FF2B5EF4-FFF2-40B4-BE49-F238E27FC236}">
                <a16:creationId xmlns:a16="http://schemas.microsoft.com/office/drawing/2014/main" id="{C9037A58-38B6-AC5C-F393-E7854347266B}"/>
              </a:ext>
            </a:extLst>
          </p:cNvPr>
          <p:cNvSpPr txBox="1"/>
          <p:nvPr/>
        </p:nvSpPr>
        <p:spPr>
          <a:xfrm>
            <a:off x="2594919" y="3429001"/>
            <a:ext cx="3949700" cy="615552"/>
          </a:xfrm>
          <a:prstGeom prst="rect">
            <a:avLst/>
          </a:prstGeom>
          <a:noFill/>
        </p:spPr>
        <p:txBody>
          <a:bodyPr wrap="square" lIns="182880" tIns="91440" rIns="182880" bIns="91440" rtlCol="0" anchor="ctr">
            <a:noAutofit/>
          </a:bodyPr>
          <a:lstStyle/>
          <a:p>
            <a:r>
              <a:rPr lang="en-US" sz="2000" dirty="0">
                <a:latin typeface="Arial Nova Light" panose="020B0304020202020204" pitchFamily="34" charset="0"/>
                <a:cs typeface="Arial Nova Cond" panose="020F0502020204030204" pitchFamily="34" charset="0"/>
              </a:rPr>
              <a:t>Run Plays</a:t>
            </a:r>
          </a:p>
        </p:txBody>
      </p:sp>
      <p:sp>
        <p:nvSpPr>
          <p:cNvPr id="39" name="TextBox 38">
            <a:extLst>
              <a:ext uri="{FF2B5EF4-FFF2-40B4-BE49-F238E27FC236}">
                <a16:creationId xmlns:a16="http://schemas.microsoft.com/office/drawing/2014/main" id="{D7D5CFF0-1EA1-1572-877B-86CD4AC97B62}"/>
              </a:ext>
            </a:extLst>
          </p:cNvPr>
          <p:cNvSpPr txBox="1"/>
          <p:nvPr/>
        </p:nvSpPr>
        <p:spPr>
          <a:xfrm>
            <a:off x="982019" y="3429000"/>
            <a:ext cx="1663700" cy="615553"/>
          </a:xfrm>
          <a:prstGeom prst="rect">
            <a:avLst/>
          </a:prstGeom>
          <a:noFill/>
        </p:spPr>
        <p:txBody>
          <a:bodyPr wrap="square" lIns="182880" tIns="182880" rIns="182880" bIns="182880" rtlCol="0">
            <a:noAutofit/>
          </a:bodyPr>
          <a:lstStyle/>
          <a:p>
            <a:r>
              <a:rPr lang="en-US" sz="1400" b="1">
                <a:latin typeface="Arial Nova Light" panose="020B0304020202020204" pitchFamily="34" charset="0"/>
                <a:cs typeface="Arial Nova Cond" panose="020F0502020204030204" pitchFamily="34" charset="0"/>
              </a:rPr>
              <a:t>SECTION 3</a:t>
            </a:r>
          </a:p>
        </p:txBody>
      </p:sp>
      <p:sp>
        <p:nvSpPr>
          <p:cNvPr id="40" name="TextBox 39">
            <a:extLst>
              <a:ext uri="{FF2B5EF4-FFF2-40B4-BE49-F238E27FC236}">
                <a16:creationId xmlns:a16="http://schemas.microsoft.com/office/drawing/2014/main" id="{1D5D9C0D-F5CB-1FDF-4E06-F5834BE2C1A3}"/>
              </a:ext>
            </a:extLst>
          </p:cNvPr>
          <p:cNvSpPr txBox="1"/>
          <p:nvPr/>
        </p:nvSpPr>
        <p:spPr>
          <a:xfrm>
            <a:off x="2594919" y="4139008"/>
            <a:ext cx="3949700" cy="615552"/>
          </a:xfrm>
          <a:prstGeom prst="rect">
            <a:avLst/>
          </a:prstGeom>
          <a:noFill/>
        </p:spPr>
        <p:txBody>
          <a:bodyPr wrap="square" lIns="182880" tIns="91440" rIns="182880" bIns="91440" rtlCol="0" anchor="ctr">
            <a:noAutofit/>
          </a:bodyPr>
          <a:lstStyle/>
          <a:p>
            <a:r>
              <a:rPr lang="en-US" sz="2000" dirty="0">
                <a:latin typeface="Arial Nova Light" panose="020B0304020202020204" pitchFamily="34" charset="0"/>
                <a:cs typeface="Arial Nova Cond" panose="020F0502020204030204" pitchFamily="34" charset="0"/>
              </a:rPr>
              <a:t>Pass Plays</a:t>
            </a:r>
          </a:p>
        </p:txBody>
      </p:sp>
      <p:sp>
        <p:nvSpPr>
          <p:cNvPr id="41" name="TextBox 40">
            <a:extLst>
              <a:ext uri="{FF2B5EF4-FFF2-40B4-BE49-F238E27FC236}">
                <a16:creationId xmlns:a16="http://schemas.microsoft.com/office/drawing/2014/main" id="{7326449A-2BC7-0BC4-6594-922F51997BF2}"/>
              </a:ext>
            </a:extLst>
          </p:cNvPr>
          <p:cNvSpPr txBox="1"/>
          <p:nvPr/>
        </p:nvSpPr>
        <p:spPr>
          <a:xfrm>
            <a:off x="982019" y="4139008"/>
            <a:ext cx="1663700" cy="615553"/>
          </a:xfrm>
          <a:prstGeom prst="rect">
            <a:avLst/>
          </a:prstGeom>
          <a:noFill/>
        </p:spPr>
        <p:txBody>
          <a:bodyPr wrap="square" lIns="182880" tIns="182880" rIns="182880" bIns="182880" rtlCol="0">
            <a:noAutofit/>
          </a:bodyPr>
          <a:lstStyle/>
          <a:p>
            <a:r>
              <a:rPr lang="en-US" sz="1400" b="1">
                <a:latin typeface="Arial Nova Light" panose="020B0304020202020204" pitchFamily="34" charset="0"/>
                <a:cs typeface="Arial Nova Cond" panose="020F0502020204030204" pitchFamily="34" charset="0"/>
              </a:rPr>
              <a:t>SECTION 4</a:t>
            </a:r>
          </a:p>
        </p:txBody>
      </p:sp>
      <p:sp>
        <p:nvSpPr>
          <p:cNvPr id="42" name="TextBox 41">
            <a:extLst>
              <a:ext uri="{FF2B5EF4-FFF2-40B4-BE49-F238E27FC236}">
                <a16:creationId xmlns:a16="http://schemas.microsoft.com/office/drawing/2014/main" id="{4D7585BA-5F21-75D3-B4EA-F047C1834062}"/>
              </a:ext>
            </a:extLst>
          </p:cNvPr>
          <p:cNvSpPr txBox="1"/>
          <p:nvPr/>
        </p:nvSpPr>
        <p:spPr>
          <a:xfrm>
            <a:off x="2594919" y="4843982"/>
            <a:ext cx="3949700" cy="615552"/>
          </a:xfrm>
          <a:prstGeom prst="rect">
            <a:avLst/>
          </a:prstGeom>
          <a:noFill/>
        </p:spPr>
        <p:txBody>
          <a:bodyPr wrap="square" lIns="182880" tIns="91440" rIns="182880" bIns="91440" rtlCol="0" anchor="ctr">
            <a:noAutofit/>
          </a:bodyPr>
          <a:lstStyle/>
          <a:p>
            <a:r>
              <a:rPr lang="en-US" sz="2000" dirty="0">
                <a:latin typeface="Arial Nova Light" panose="020B0304020202020204" pitchFamily="34" charset="0"/>
                <a:cs typeface="Arial Nova Cond" panose="020F0502020204030204" pitchFamily="34" charset="0"/>
              </a:rPr>
              <a:t>Take you team to the Superbowl</a:t>
            </a:r>
          </a:p>
        </p:txBody>
      </p:sp>
      <p:sp>
        <p:nvSpPr>
          <p:cNvPr id="43" name="TextBox 42">
            <a:extLst>
              <a:ext uri="{FF2B5EF4-FFF2-40B4-BE49-F238E27FC236}">
                <a16:creationId xmlns:a16="http://schemas.microsoft.com/office/drawing/2014/main" id="{91E9AC55-B4AA-77AA-5B0A-5406F6AB961D}"/>
              </a:ext>
            </a:extLst>
          </p:cNvPr>
          <p:cNvSpPr txBox="1"/>
          <p:nvPr/>
        </p:nvSpPr>
        <p:spPr>
          <a:xfrm>
            <a:off x="982019" y="4843981"/>
            <a:ext cx="1663700" cy="615553"/>
          </a:xfrm>
          <a:prstGeom prst="rect">
            <a:avLst/>
          </a:prstGeom>
          <a:noFill/>
        </p:spPr>
        <p:txBody>
          <a:bodyPr wrap="square" lIns="182880" tIns="182880" rIns="182880" bIns="182880" rtlCol="0">
            <a:noAutofit/>
          </a:bodyPr>
          <a:lstStyle/>
          <a:p>
            <a:r>
              <a:rPr lang="en-US" sz="1400" b="1">
                <a:latin typeface="Arial Nova Light" panose="020B0304020202020204" pitchFamily="34" charset="0"/>
                <a:cs typeface="Arial Nova Cond" panose="020F0502020204030204" pitchFamily="34" charset="0"/>
              </a:rPr>
              <a:t>SECTION 5</a:t>
            </a:r>
          </a:p>
        </p:txBody>
      </p:sp>
      <p:cxnSp>
        <p:nvCxnSpPr>
          <p:cNvPr id="44" name="Straight Connector 43">
            <a:extLst>
              <a:ext uri="{FF2B5EF4-FFF2-40B4-BE49-F238E27FC236}">
                <a16:creationId xmlns:a16="http://schemas.microsoft.com/office/drawing/2014/main" id="{488DA77E-F211-DAD2-B5CF-8E76799454C7}"/>
              </a:ext>
            </a:extLst>
          </p:cNvPr>
          <p:cNvCxnSpPr>
            <a:cxnSpLocks/>
          </p:cNvCxnSpPr>
          <p:nvPr/>
        </p:nvCxnSpPr>
        <p:spPr>
          <a:xfrm flipV="1">
            <a:off x="1123520" y="2624534"/>
            <a:ext cx="7269480"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22196A85-81F1-841B-DE94-C18646BCFACD}"/>
              </a:ext>
            </a:extLst>
          </p:cNvPr>
          <p:cNvCxnSpPr>
            <a:cxnSpLocks/>
          </p:cNvCxnSpPr>
          <p:nvPr/>
        </p:nvCxnSpPr>
        <p:spPr>
          <a:xfrm>
            <a:off x="1123520" y="3334543"/>
            <a:ext cx="7269480"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EC71EE7C-2C06-944C-3C99-339ECD4EDAB5}"/>
              </a:ext>
            </a:extLst>
          </p:cNvPr>
          <p:cNvCxnSpPr>
            <a:cxnSpLocks/>
          </p:cNvCxnSpPr>
          <p:nvPr/>
        </p:nvCxnSpPr>
        <p:spPr>
          <a:xfrm>
            <a:off x="1123520" y="4044552"/>
            <a:ext cx="7269480"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369A447-4E07-871F-C2C6-3354C02D9186}"/>
              </a:ext>
            </a:extLst>
          </p:cNvPr>
          <p:cNvCxnSpPr>
            <a:cxnSpLocks/>
          </p:cNvCxnSpPr>
          <p:nvPr/>
        </p:nvCxnSpPr>
        <p:spPr>
          <a:xfrm>
            <a:off x="1123520" y="4754560"/>
            <a:ext cx="7270672"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02516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40491-31DA-5D09-32A4-188A902A1064}"/>
              </a:ext>
            </a:extLst>
          </p:cNvPr>
          <p:cNvSpPr>
            <a:spLocks noGrp="1"/>
          </p:cNvSpPr>
          <p:nvPr>
            <p:ph type="title"/>
          </p:nvPr>
        </p:nvSpPr>
        <p:spPr/>
        <p:txBody>
          <a:bodyPr>
            <a:normAutofit fontScale="90000"/>
          </a:bodyPr>
          <a:lstStyle/>
          <a:p>
            <a:r>
              <a:rPr lang="en-US" dirty="0"/>
              <a:t>How to take your team to the big game</a:t>
            </a:r>
          </a:p>
        </p:txBody>
      </p:sp>
      <p:sp>
        <p:nvSpPr>
          <p:cNvPr id="3" name="Content Placeholder 2">
            <a:extLst>
              <a:ext uri="{FF2B5EF4-FFF2-40B4-BE49-F238E27FC236}">
                <a16:creationId xmlns:a16="http://schemas.microsoft.com/office/drawing/2014/main" id="{9430457D-0546-EE5B-B636-61AF291BD3C1}"/>
              </a:ext>
            </a:extLst>
          </p:cNvPr>
          <p:cNvSpPr>
            <a:spLocks noGrp="1"/>
          </p:cNvSpPr>
          <p:nvPr>
            <p:ph idx="1"/>
          </p:nvPr>
        </p:nvSpPr>
        <p:spPr/>
        <p:txBody>
          <a:bodyPr/>
          <a:lstStyle/>
          <a:p>
            <a:pPr marL="475488" indent="-457200">
              <a:buAutoNum type="arabicPeriod"/>
            </a:pPr>
            <a:r>
              <a:rPr lang="en-US" dirty="0"/>
              <a:t>Build a plan</a:t>
            </a:r>
          </a:p>
          <a:p>
            <a:pPr marL="475488" indent="-457200">
              <a:buAutoNum type="arabicPeriod"/>
            </a:pPr>
            <a:r>
              <a:rPr lang="en-US" dirty="0"/>
              <a:t>Call in an expert??</a:t>
            </a:r>
          </a:p>
          <a:p>
            <a:pPr marL="475488" indent="-457200">
              <a:buAutoNum type="arabicPeriod"/>
            </a:pPr>
            <a:r>
              <a:rPr lang="en-US" dirty="0"/>
              <a:t>Get your Install parameters and org options right (46/22)</a:t>
            </a:r>
          </a:p>
          <a:p>
            <a:pPr marL="475488" indent="-457200">
              <a:buAutoNum type="arabicPeriod"/>
            </a:pPr>
            <a:r>
              <a:rPr lang="en-US" dirty="0"/>
              <a:t>Get purchasing on board</a:t>
            </a:r>
          </a:p>
          <a:p>
            <a:pPr marL="475488" indent="-457200">
              <a:buAutoNum type="arabicPeriod"/>
            </a:pPr>
            <a:r>
              <a:rPr lang="en-US" dirty="0"/>
              <a:t>Import utility is your friend</a:t>
            </a:r>
          </a:p>
          <a:p>
            <a:pPr marL="475488" indent="-457200">
              <a:buAutoNum type="arabicPeriod"/>
            </a:pPr>
            <a:r>
              <a:rPr lang="en-US" dirty="0"/>
              <a:t>Small steps over time make big changes</a:t>
            </a:r>
          </a:p>
          <a:p>
            <a:pPr lvl="1"/>
            <a:r>
              <a:rPr lang="en-US" dirty="0"/>
              <a:t>          10 parts a day = 2600 parts a year!</a:t>
            </a:r>
          </a:p>
          <a:p>
            <a:pPr marL="475488" indent="-457200">
              <a:buAutoNum type="arabicPeriod"/>
            </a:pPr>
            <a:endParaRPr lang="en-US" dirty="0"/>
          </a:p>
          <a:p>
            <a:pPr marL="475488" indent="-457200">
              <a:buAutoNum type="arabicPeriod"/>
            </a:pPr>
            <a:endParaRPr lang="en-US" dirty="0"/>
          </a:p>
        </p:txBody>
      </p:sp>
    </p:spTree>
    <p:extLst>
      <p:ext uri="{BB962C8B-B14F-4D97-AF65-F5344CB8AC3E}">
        <p14:creationId xmlns:p14="http://schemas.microsoft.com/office/powerpoint/2010/main" val="13173189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4C9FDC5-EC24-B1AC-BDA8-591A71768A7D}"/>
              </a:ext>
            </a:extLst>
          </p:cNvPr>
          <p:cNvSpPr>
            <a:spLocks noGrp="1"/>
          </p:cNvSpPr>
          <p:nvPr>
            <p:ph type="title"/>
          </p:nvPr>
        </p:nvSpPr>
        <p:spPr>
          <a:xfrm>
            <a:off x="1121654" y="152158"/>
            <a:ext cx="9948691" cy="847725"/>
          </a:xfrm>
        </p:spPr>
        <p:txBody>
          <a:bodyPr anchor="b">
            <a:normAutofit/>
          </a:bodyPr>
          <a:lstStyle/>
          <a:p>
            <a:pPr algn="ctr"/>
            <a:r>
              <a:rPr lang="en-US" sz="4800">
                <a:cs typeface="Arial" panose="020B0604020202020204" pitchFamily="34" charset="0"/>
              </a:rPr>
              <a:t>Q&amp;A</a:t>
            </a:r>
            <a:endParaRPr lang="en-US" sz="4800" b="1">
              <a:latin typeface="Arial Nova" panose="020B0504020202020204" pitchFamily="34" charset="0"/>
              <a:cs typeface="Arial" panose="020B0604020202020204" pitchFamily="34" charset="0"/>
            </a:endParaRPr>
          </a:p>
        </p:txBody>
      </p:sp>
      <p:sp>
        <p:nvSpPr>
          <p:cNvPr id="3" name="Picture Placeholder 2">
            <a:extLst>
              <a:ext uri="{FF2B5EF4-FFF2-40B4-BE49-F238E27FC236}">
                <a16:creationId xmlns:a16="http://schemas.microsoft.com/office/drawing/2014/main" id="{8B00440E-2FE0-0311-ED95-70C9A86772DE}"/>
              </a:ext>
            </a:extLst>
          </p:cNvPr>
          <p:cNvSpPr>
            <a:spLocks noGrp="1"/>
          </p:cNvSpPr>
          <p:nvPr>
            <p:ph type="pic" idx="1"/>
          </p:nvPr>
        </p:nvSpPr>
        <p:spPr/>
        <p:txBody>
          <a:bodyPr/>
          <a:lstStyle/>
          <a:p>
            <a:endParaRPr lang="en-US"/>
          </a:p>
        </p:txBody>
      </p:sp>
      <p:pic>
        <p:nvPicPr>
          <p:cNvPr id="5" name="Picture 4">
            <a:extLst>
              <a:ext uri="{FF2B5EF4-FFF2-40B4-BE49-F238E27FC236}">
                <a16:creationId xmlns:a16="http://schemas.microsoft.com/office/drawing/2014/main" id="{291732EC-E072-DE51-10F4-689B641BF97A}"/>
              </a:ext>
            </a:extLst>
          </p:cNvPr>
          <p:cNvPicPr>
            <a:picLocks noChangeAspect="1"/>
          </p:cNvPicPr>
          <p:nvPr/>
        </p:nvPicPr>
        <p:blipFill>
          <a:blip r:embed="rId2"/>
          <a:stretch>
            <a:fillRect/>
          </a:stretch>
        </p:blipFill>
        <p:spPr>
          <a:xfrm>
            <a:off x="0" y="996950"/>
            <a:ext cx="12192000" cy="7601712"/>
          </a:xfrm>
          <a:prstGeom prst="rect">
            <a:avLst/>
          </a:prstGeom>
        </p:spPr>
      </p:pic>
    </p:spTree>
    <p:extLst>
      <p:ext uri="{BB962C8B-B14F-4D97-AF65-F5344CB8AC3E}">
        <p14:creationId xmlns:p14="http://schemas.microsoft.com/office/powerpoint/2010/main" val="37407072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black and blue poster with a group of people in front of it&#10;&#10;AI-generated content may be incorrect.">
            <a:extLst>
              <a:ext uri="{FF2B5EF4-FFF2-40B4-BE49-F238E27FC236}">
                <a16:creationId xmlns:a16="http://schemas.microsoft.com/office/drawing/2014/main" id="{43C7A813-AF75-3BA4-A475-4FA840C819CF}"/>
              </a:ext>
            </a:extLst>
          </p:cNvPr>
          <p:cNvPicPr>
            <a:picLocks noChangeAspect="1"/>
          </p:cNvPicPr>
          <p:nvPr/>
        </p:nvPicPr>
        <p:blipFill>
          <a:blip r:embed="rId3"/>
          <a:stretch>
            <a:fillRect/>
          </a:stretch>
        </p:blipFill>
        <p:spPr>
          <a:xfrm>
            <a:off x="1" y="0"/>
            <a:ext cx="12191998" cy="6857999"/>
          </a:xfrm>
          <a:prstGeom prst="rect">
            <a:avLst/>
          </a:prstGeom>
        </p:spPr>
      </p:pic>
    </p:spTree>
    <p:extLst>
      <p:ext uri="{BB962C8B-B14F-4D97-AF65-F5344CB8AC3E}">
        <p14:creationId xmlns:p14="http://schemas.microsoft.com/office/powerpoint/2010/main" val="11829847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10BB16-756B-5BB0-C7C8-0C6BF704FF1C}"/>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587DC6B0-888D-190C-4D9C-EE6CD33A94E9}"/>
              </a:ext>
            </a:extLst>
          </p:cNvPr>
          <p:cNvSpPr>
            <a:spLocks noGrp="1"/>
          </p:cNvSpPr>
          <p:nvPr>
            <p:ph type="body" sz="quarter" idx="12"/>
          </p:nvPr>
        </p:nvSpPr>
        <p:spPr/>
        <p:txBody>
          <a:bodyPr/>
          <a:lstStyle/>
          <a:p>
            <a:endParaRPr lang="en-US"/>
          </a:p>
        </p:txBody>
      </p:sp>
      <p:pic>
        <p:nvPicPr>
          <p:cNvPr id="6" name="Picture 5">
            <a:extLst>
              <a:ext uri="{FF2B5EF4-FFF2-40B4-BE49-F238E27FC236}">
                <a16:creationId xmlns:a16="http://schemas.microsoft.com/office/drawing/2014/main" id="{3CAFDE6D-8F51-8447-4383-6E58E134F616}"/>
              </a:ext>
            </a:extLst>
          </p:cNvPr>
          <p:cNvPicPr>
            <a:picLocks noChangeAspect="1"/>
          </p:cNvPicPr>
          <p:nvPr/>
        </p:nvPicPr>
        <p:blipFill>
          <a:blip r:embed="rId2"/>
          <a:stretch>
            <a:fillRect/>
          </a:stretch>
        </p:blipFill>
        <p:spPr>
          <a:xfrm>
            <a:off x="0" y="2217"/>
            <a:ext cx="12186026" cy="4522158"/>
          </a:xfrm>
          <a:prstGeom prst="rect">
            <a:avLst/>
          </a:prstGeom>
        </p:spPr>
      </p:pic>
    </p:spTree>
    <p:extLst>
      <p:ext uri="{BB962C8B-B14F-4D97-AF65-F5344CB8AC3E}">
        <p14:creationId xmlns:p14="http://schemas.microsoft.com/office/powerpoint/2010/main" val="379555219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DC086-EC10-B668-D736-5772FC2BC167}"/>
              </a:ext>
            </a:extLst>
          </p:cNvPr>
          <p:cNvSpPr>
            <a:spLocks noGrp="1"/>
          </p:cNvSpPr>
          <p:nvPr>
            <p:ph type="title"/>
          </p:nvPr>
        </p:nvSpPr>
        <p:spPr/>
        <p:txBody>
          <a:bodyPr>
            <a:normAutofit fontScale="90000"/>
          </a:bodyPr>
          <a:lstStyle/>
          <a:p>
            <a:r>
              <a:rPr lang="en-US" dirty="0"/>
              <a:t>Why Work and Inventory Should Work Together</a:t>
            </a:r>
          </a:p>
        </p:txBody>
      </p:sp>
      <p:sp>
        <p:nvSpPr>
          <p:cNvPr id="4" name="Content Placeholder 3">
            <a:extLst>
              <a:ext uri="{FF2B5EF4-FFF2-40B4-BE49-F238E27FC236}">
                <a16:creationId xmlns:a16="http://schemas.microsoft.com/office/drawing/2014/main" id="{8CE89FA9-AAAD-44E7-832F-A5BC349CDD65}"/>
              </a:ext>
            </a:extLst>
          </p:cNvPr>
          <p:cNvSpPr>
            <a:spLocks noGrp="1"/>
          </p:cNvSpPr>
          <p:nvPr>
            <p:ph idx="1"/>
          </p:nvPr>
        </p:nvSpPr>
        <p:spPr/>
        <p:txBody>
          <a:bodyPr/>
          <a:lstStyle/>
          <a:p>
            <a:pPr marL="361188" indent="-342900">
              <a:buFontTx/>
              <a:buChar char="-"/>
            </a:pPr>
            <a:r>
              <a:rPr lang="en-US" dirty="0"/>
              <a:t>Reduce downtime</a:t>
            </a:r>
          </a:p>
          <a:p>
            <a:pPr marL="361188" indent="-342900">
              <a:buFontTx/>
              <a:buChar char="-"/>
            </a:pPr>
            <a:r>
              <a:rPr lang="en-US" dirty="0"/>
              <a:t>Optimize technician efficiency</a:t>
            </a:r>
          </a:p>
          <a:p>
            <a:pPr marL="361188" indent="-342900">
              <a:buFontTx/>
              <a:buChar char="-"/>
            </a:pPr>
            <a:r>
              <a:rPr lang="en-US" dirty="0"/>
              <a:t>Track costs</a:t>
            </a:r>
          </a:p>
          <a:p>
            <a:pPr marL="361188" indent="-342900">
              <a:buFontTx/>
              <a:buChar char="-"/>
            </a:pPr>
            <a:r>
              <a:rPr lang="en-US" dirty="0"/>
              <a:t>Understand lifecycle costs</a:t>
            </a:r>
          </a:p>
          <a:p>
            <a:pPr marL="361188" indent="-342900">
              <a:buFontTx/>
              <a:buChar char="-"/>
            </a:pPr>
            <a:r>
              <a:rPr lang="en-US" dirty="0"/>
              <a:t>Minimize risk</a:t>
            </a:r>
          </a:p>
          <a:p>
            <a:pPr marL="361188" indent="-342900">
              <a:buFontTx/>
              <a:buChar char="-"/>
            </a:pPr>
            <a:r>
              <a:rPr lang="en-US" dirty="0"/>
              <a:t>Optimize Inventory levels</a:t>
            </a:r>
          </a:p>
          <a:p>
            <a:pPr marL="361188" indent="-342900">
              <a:buFontTx/>
              <a:buChar char="-"/>
            </a:pPr>
            <a:r>
              <a:rPr lang="en-US" dirty="0"/>
              <a:t>Optimize purchasing</a:t>
            </a:r>
          </a:p>
          <a:p>
            <a:pPr marL="361188" indent="-342900">
              <a:buFontTx/>
              <a:buChar char="-"/>
            </a:pPr>
            <a:endParaRPr lang="en-US" dirty="0"/>
          </a:p>
          <a:p>
            <a:pPr marL="361188" indent="-342900">
              <a:buFontTx/>
              <a:buChar char="-"/>
            </a:pPr>
            <a:endParaRPr lang="en-US" dirty="0"/>
          </a:p>
        </p:txBody>
      </p:sp>
    </p:spTree>
    <p:extLst>
      <p:ext uri="{BB962C8B-B14F-4D97-AF65-F5344CB8AC3E}">
        <p14:creationId xmlns:p14="http://schemas.microsoft.com/office/powerpoint/2010/main" val="29931293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B18262-0B7B-0ED1-C291-1C42F48B305A}"/>
              </a:ext>
            </a:extLst>
          </p:cNvPr>
          <p:cNvSpPr>
            <a:spLocks noGrp="1"/>
          </p:cNvSpPr>
          <p:nvPr>
            <p:ph type="title"/>
          </p:nvPr>
        </p:nvSpPr>
        <p:spPr/>
        <p:txBody>
          <a:bodyPr/>
          <a:lstStyle/>
          <a:p>
            <a:r>
              <a:rPr lang="en-US" dirty="0"/>
              <a:t>Simple…but hard</a:t>
            </a:r>
          </a:p>
        </p:txBody>
      </p:sp>
      <p:sp>
        <p:nvSpPr>
          <p:cNvPr id="6" name="Isosceles Triangle 5">
            <a:extLst>
              <a:ext uri="{FF2B5EF4-FFF2-40B4-BE49-F238E27FC236}">
                <a16:creationId xmlns:a16="http://schemas.microsoft.com/office/drawing/2014/main" id="{98F3A321-D923-F984-E55C-AF1E0504B432}"/>
              </a:ext>
            </a:extLst>
          </p:cNvPr>
          <p:cNvSpPr/>
          <p:nvPr/>
        </p:nvSpPr>
        <p:spPr>
          <a:xfrm>
            <a:off x="5618050" y="4343400"/>
            <a:ext cx="914400" cy="904875"/>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DD01E03-2254-AE67-294B-95DA6580D231}"/>
              </a:ext>
            </a:extLst>
          </p:cNvPr>
          <p:cNvSpPr/>
          <p:nvPr/>
        </p:nvSpPr>
        <p:spPr>
          <a:xfrm>
            <a:off x="2512900" y="4181475"/>
            <a:ext cx="7124700" cy="142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86E7404-7466-E9AC-2427-B5A350DE6DF1}"/>
              </a:ext>
            </a:extLst>
          </p:cNvPr>
          <p:cNvSpPr txBox="1"/>
          <p:nvPr/>
        </p:nvSpPr>
        <p:spPr>
          <a:xfrm>
            <a:off x="8227900" y="3339195"/>
            <a:ext cx="1409700" cy="646331"/>
          </a:xfrm>
          <a:prstGeom prst="rect">
            <a:avLst/>
          </a:prstGeom>
          <a:solidFill>
            <a:schemeClr val="accent1">
              <a:alpha val="50000"/>
            </a:schemeClr>
          </a:solidFill>
          <a:ln w="25400">
            <a:solidFill>
              <a:schemeClr val="accent1"/>
            </a:solidFill>
          </a:ln>
        </p:spPr>
        <p:txBody>
          <a:bodyPr wrap="square" rtlCol="0">
            <a:spAutoFit/>
          </a:bodyPr>
          <a:lstStyle/>
          <a:p>
            <a:pPr algn="ctr"/>
            <a:r>
              <a:rPr lang="en-US" dirty="0">
                <a:solidFill>
                  <a:schemeClr val="bg1"/>
                </a:solidFill>
              </a:rPr>
              <a:t>Holding cost</a:t>
            </a:r>
          </a:p>
        </p:txBody>
      </p:sp>
      <p:sp>
        <p:nvSpPr>
          <p:cNvPr id="10" name="TextBox 9">
            <a:extLst>
              <a:ext uri="{FF2B5EF4-FFF2-40B4-BE49-F238E27FC236}">
                <a16:creationId xmlns:a16="http://schemas.microsoft.com/office/drawing/2014/main" id="{B2D96EEC-2690-4621-A4FA-81EA5C443D4A}"/>
              </a:ext>
            </a:extLst>
          </p:cNvPr>
          <p:cNvSpPr txBox="1"/>
          <p:nvPr/>
        </p:nvSpPr>
        <p:spPr>
          <a:xfrm>
            <a:off x="2512900" y="3339194"/>
            <a:ext cx="1409700" cy="646331"/>
          </a:xfrm>
          <a:prstGeom prst="rect">
            <a:avLst/>
          </a:prstGeom>
          <a:solidFill>
            <a:schemeClr val="accent1">
              <a:alpha val="50000"/>
            </a:schemeClr>
          </a:solidFill>
          <a:ln w="25400">
            <a:solidFill>
              <a:schemeClr val="accent1"/>
            </a:solidFill>
          </a:ln>
        </p:spPr>
        <p:txBody>
          <a:bodyPr wrap="square" rtlCol="0">
            <a:spAutoFit/>
          </a:bodyPr>
          <a:lstStyle/>
          <a:p>
            <a:pPr algn="ctr"/>
            <a:r>
              <a:rPr lang="en-US" dirty="0">
                <a:solidFill>
                  <a:schemeClr val="bg1"/>
                </a:solidFill>
              </a:rPr>
              <a:t>Parts Inventory</a:t>
            </a:r>
          </a:p>
        </p:txBody>
      </p:sp>
    </p:spTree>
    <p:extLst>
      <p:ext uri="{BB962C8B-B14F-4D97-AF65-F5344CB8AC3E}">
        <p14:creationId xmlns:p14="http://schemas.microsoft.com/office/powerpoint/2010/main" val="16980282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A5F8E-E062-B4BF-7C52-7C388E6BDAC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9456439-3E0C-C0F2-58FF-796288A0873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EC1E70C5-A70B-0B98-BC14-7C6F2312028B}"/>
              </a:ext>
            </a:extLst>
          </p:cNvPr>
          <p:cNvPicPr>
            <a:picLocks noChangeAspect="1"/>
          </p:cNvPicPr>
          <p:nvPr/>
        </p:nvPicPr>
        <p:blipFill>
          <a:blip r:embed="rId2"/>
          <a:stretch>
            <a:fillRect/>
          </a:stretch>
        </p:blipFill>
        <p:spPr>
          <a:xfrm>
            <a:off x="0" y="-361950"/>
            <a:ext cx="12192000" cy="8128000"/>
          </a:xfrm>
          <a:prstGeom prst="rect">
            <a:avLst/>
          </a:prstGeom>
        </p:spPr>
      </p:pic>
    </p:spTree>
    <p:extLst>
      <p:ext uri="{BB962C8B-B14F-4D97-AF65-F5344CB8AC3E}">
        <p14:creationId xmlns:p14="http://schemas.microsoft.com/office/powerpoint/2010/main" val="825516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5F506D8-8D88-E694-D88F-B308A438119B}"/>
              </a:ext>
            </a:extLst>
          </p:cNvPr>
          <p:cNvSpPr>
            <a:spLocks noGrp="1"/>
          </p:cNvSpPr>
          <p:nvPr>
            <p:ph type="title"/>
          </p:nvPr>
        </p:nvSpPr>
        <p:spPr/>
        <p:txBody>
          <a:bodyPr/>
          <a:lstStyle/>
          <a:p>
            <a:r>
              <a:rPr lang="en-US" dirty="0"/>
              <a:t>The basics</a:t>
            </a:r>
          </a:p>
        </p:txBody>
      </p:sp>
      <p:sp>
        <p:nvSpPr>
          <p:cNvPr id="7" name="Content Placeholder 6">
            <a:extLst>
              <a:ext uri="{FF2B5EF4-FFF2-40B4-BE49-F238E27FC236}">
                <a16:creationId xmlns:a16="http://schemas.microsoft.com/office/drawing/2014/main" id="{22EF0F65-A2C5-1600-EAAE-66248CFB4DEF}"/>
              </a:ext>
            </a:extLst>
          </p:cNvPr>
          <p:cNvSpPr>
            <a:spLocks noGrp="1"/>
          </p:cNvSpPr>
          <p:nvPr>
            <p:ph idx="1"/>
          </p:nvPr>
        </p:nvSpPr>
        <p:spPr/>
        <p:txBody>
          <a:bodyPr/>
          <a:lstStyle/>
          <a:p>
            <a:pPr marL="475488" indent="-457200">
              <a:buAutoNum type="arabicPeriod"/>
            </a:pPr>
            <a:r>
              <a:rPr lang="en-US" dirty="0"/>
              <a:t>What do you need and where is it used</a:t>
            </a:r>
          </a:p>
          <a:p>
            <a:pPr marL="475488" indent="-457200">
              <a:buAutoNum type="arabicPeriod"/>
            </a:pPr>
            <a:r>
              <a:rPr lang="en-US" dirty="0"/>
              <a:t>Registering part demand and auto requisitioning </a:t>
            </a:r>
          </a:p>
          <a:p>
            <a:pPr marL="475488" indent="-457200">
              <a:buAutoNum type="arabicPeriod"/>
            </a:pPr>
            <a:r>
              <a:rPr lang="en-US" dirty="0"/>
              <a:t>Linking to purchasing </a:t>
            </a:r>
          </a:p>
        </p:txBody>
      </p:sp>
    </p:spTree>
    <p:extLst>
      <p:ext uri="{BB962C8B-B14F-4D97-AF65-F5344CB8AC3E}">
        <p14:creationId xmlns:p14="http://schemas.microsoft.com/office/powerpoint/2010/main" val="21663054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88687-3950-CDAD-3451-AF0EF15122A7}"/>
              </a:ext>
            </a:extLst>
          </p:cNvPr>
          <p:cNvSpPr>
            <a:spLocks noGrp="1"/>
          </p:cNvSpPr>
          <p:nvPr>
            <p:ph type="title"/>
          </p:nvPr>
        </p:nvSpPr>
        <p:spPr/>
        <p:txBody>
          <a:bodyPr>
            <a:normAutofit fontScale="90000"/>
          </a:bodyPr>
          <a:lstStyle/>
          <a:p>
            <a:pPr marL="18288"/>
            <a:r>
              <a:rPr lang="en-US" dirty="0"/>
              <a:t>What do you need and where is it used</a:t>
            </a:r>
          </a:p>
        </p:txBody>
      </p:sp>
      <p:sp>
        <p:nvSpPr>
          <p:cNvPr id="3" name="Content Placeholder 2">
            <a:extLst>
              <a:ext uri="{FF2B5EF4-FFF2-40B4-BE49-F238E27FC236}">
                <a16:creationId xmlns:a16="http://schemas.microsoft.com/office/drawing/2014/main" id="{2C8F776B-7445-99D1-D1B5-DEB17376B743}"/>
              </a:ext>
            </a:extLst>
          </p:cNvPr>
          <p:cNvSpPr>
            <a:spLocks noGrp="1"/>
          </p:cNvSpPr>
          <p:nvPr>
            <p:ph idx="1"/>
          </p:nvPr>
        </p:nvSpPr>
        <p:spPr/>
        <p:txBody>
          <a:bodyPr/>
          <a:lstStyle/>
          <a:p>
            <a:pPr marL="361188" indent="-342900">
              <a:buFontTx/>
              <a:buChar char="-"/>
            </a:pPr>
            <a:r>
              <a:rPr lang="en-US" dirty="0"/>
              <a:t>Parts</a:t>
            </a:r>
          </a:p>
          <a:p>
            <a:pPr marL="361188" indent="-342900">
              <a:buFontTx/>
              <a:buChar char="-"/>
            </a:pPr>
            <a:r>
              <a:rPr lang="en-US" dirty="0"/>
              <a:t>Association with assets </a:t>
            </a:r>
          </a:p>
          <a:p>
            <a:pPr marL="800100" lvl="5" indent="-342900">
              <a:buFont typeface="Wingdings" panose="05000000000000000000" pitchFamily="2" charset="2"/>
              <a:buChar char="v"/>
            </a:pPr>
            <a:r>
              <a:rPr lang="en-US" dirty="0"/>
              <a:t>Install parameter AUTOPART</a:t>
            </a:r>
          </a:p>
        </p:txBody>
      </p:sp>
    </p:spTree>
    <p:extLst>
      <p:ext uri="{BB962C8B-B14F-4D97-AF65-F5344CB8AC3E}">
        <p14:creationId xmlns:p14="http://schemas.microsoft.com/office/powerpoint/2010/main" val="2777835152"/>
      </p:ext>
    </p:extLst>
  </p:cSld>
  <p:clrMapOvr>
    <a:masterClrMapping/>
  </p:clrMapOvr>
</p:sld>
</file>

<file path=ppt/theme/theme1.xml><?xml version="1.0" encoding="utf-8"?>
<a:theme xmlns:a="http://schemas.openxmlformats.org/drawingml/2006/main" name="Streamline 2024">
  <a:themeElements>
    <a:clrScheme name="Custom 7">
      <a:dk1>
        <a:srgbClr val="000000"/>
      </a:dk1>
      <a:lt1>
        <a:srgbClr val="FFFFFF"/>
      </a:lt1>
      <a:dk2>
        <a:srgbClr val="153C15"/>
      </a:dk2>
      <a:lt2>
        <a:srgbClr val="FCFFFF"/>
      </a:lt2>
      <a:accent1>
        <a:srgbClr val="153C15"/>
      </a:accent1>
      <a:accent2>
        <a:srgbClr val="1F600B"/>
      </a:accent2>
      <a:accent3>
        <a:srgbClr val="3BA30F"/>
      </a:accent3>
      <a:accent4>
        <a:srgbClr val="69CE40"/>
      </a:accent4>
      <a:accent5>
        <a:srgbClr val="D0E9CD"/>
      </a:accent5>
      <a:accent6>
        <a:srgbClr val="70AD47"/>
      </a:accent6>
      <a:hlink>
        <a:srgbClr val="3BA30F"/>
      </a:hlink>
      <a:folHlink>
        <a:srgbClr val="1F600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332</TotalTime>
  <Words>383</Words>
  <Application>Microsoft Office PowerPoint</Application>
  <PresentationFormat>Widescreen</PresentationFormat>
  <Paragraphs>108</Paragraphs>
  <Slides>32</Slides>
  <Notes>2</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Arial</vt:lpstr>
      <vt:lpstr>Arial Nova</vt:lpstr>
      <vt:lpstr>Arial Nova Light</vt:lpstr>
      <vt:lpstr>Calibri</vt:lpstr>
      <vt:lpstr>Wingdings</vt:lpstr>
      <vt:lpstr>Streamline 2024</vt:lpstr>
      <vt:lpstr>Please Read Before Editing</vt:lpstr>
      <vt:lpstr>Why Work and Inventory Should Work Together</vt:lpstr>
      <vt:lpstr>Outline</vt:lpstr>
      <vt:lpstr>PowerPoint Presentation</vt:lpstr>
      <vt:lpstr>Why Work and Inventory Should Work Together</vt:lpstr>
      <vt:lpstr>Simple…but hard</vt:lpstr>
      <vt:lpstr>PowerPoint Presentation</vt:lpstr>
      <vt:lpstr>The basics</vt:lpstr>
      <vt:lpstr>What do you need and where is it used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Registering part demand and auto requisitioning </vt:lpstr>
      <vt:lpstr>Linking to purchasing </vt:lpstr>
      <vt:lpstr>Purchasing- ERP/Finance centric</vt:lpstr>
      <vt:lpstr>Purchasing- EAM Centric</vt:lpstr>
      <vt:lpstr>PowerPoint Presentation</vt:lpstr>
      <vt:lpstr>Intermediate level</vt:lpstr>
      <vt:lpstr>Electric Parts Catalog</vt:lpstr>
      <vt:lpstr>PowerPoint Presentation</vt:lpstr>
      <vt:lpstr>Advanced Level</vt:lpstr>
      <vt:lpstr>PowerPoint Presentation</vt:lpstr>
      <vt:lpstr>PowerPoint Presentation</vt:lpstr>
      <vt:lpstr>PowerPoint Presentation</vt:lpstr>
      <vt:lpstr>PowerPoint Presentation</vt:lpstr>
      <vt:lpstr>How to take your team to the big game</vt:lpstr>
      <vt:lpstr>Q&amp;A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Ashlynn Fowler</dc:creator>
  <cp:lastModifiedBy>BRAGG Phillip M</cp:lastModifiedBy>
  <cp:revision>1</cp:revision>
  <dcterms:created xsi:type="dcterms:W3CDTF">2023-03-14T15:41:55Z</dcterms:created>
  <dcterms:modified xsi:type="dcterms:W3CDTF">2025-02-20T14:39:52Z</dcterms:modified>
</cp:coreProperties>
</file>